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3"/>
  </p:sldMasterIdLst>
  <p:notesMasterIdLst>
    <p:notesMasterId r:id="rId11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30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5783D04-6878-44CD-AF65-861990FBE05C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0CE99A2-278B-4612-BAFD-F74BF13242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055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39BB50C-6CE2-4123-9600-5BDFF26E84AA}" type="slidenum">
              <a:rPr lang="en-US" altLang="en-US">
                <a:latin typeface="Calibri" panose="020F0502020204030204" pitchFamily="34" charset="0"/>
              </a:rPr>
              <a:pPr/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943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40F8465-1EBC-445B-A15D-F5DA8AB00323}" type="slidenum">
              <a:rPr lang="en-US" altLang="en-US">
                <a:latin typeface="Calibri" panose="020F0502020204030204" pitchFamily="34" charset="0"/>
              </a:rPr>
              <a:pPr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825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0E655C3-1A2E-4B99-A4C8-275250197AF9}" type="slidenum">
              <a:rPr lang="en-US" altLang="en-US">
                <a:latin typeface="Calibri" panose="020F0502020204030204" pitchFamily="34" charset="0"/>
              </a:rPr>
              <a:pPr/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3960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4C7838B-F1C0-4204-B38B-E565EC567F76}" type="slidenum">
              <a:rPr lang="en-US" altLang="en-US">
                <a:latin typeface="Calibri" panose="020F0502020204030204" pitchFamily="34" charset="0"/>
              </a:rPr>
              <a:pPr/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6275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397EFDA-80FB-4D13-9CF0-4905B29C0D95}" type="slidenum">
              <a:rPr lang="en-US" altLang="en-US">
                <a:latin typeface="Calibri" panose="020F0502020204030204" pitchFamily="34" charset="0"/>
              </a:rPr>
              <a:pPr/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1534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565E0EB-501A-48C8-8895-5C5546931A41}" type="slidenum">
              <a:rPr lang="en-US" altLang="en-US">
                <a:latin typeface="Calibri" panose="020F0502020204030204" pitchFamily="34" charset="0"/>
              </a:rPr>
              <a:pPr/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394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E503C25-4BEA-46A8-BF6E-37887767339B}" type="slidenum">
              <a:rPr lang="en-US" altLang="en-US">
                <a:latin typeface="Calibri" panose="020F0502020204030204" pitchFamily="34" charset="0"/>
              </a:rPr>
              <a:pPr/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550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3F578-93E1-4837-9CDD-96F4D21A6664}" type="datetime1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58C09-8E85-4C1E-A634-F05EBF7D82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7345392"/>
      </p:ext>
    </p:extLst>
  </p:cSld>
  <p:clrMapOvr>
    <a:masterClrMapping/>
  </p:clrMapOvr>
  <p:transition spd="slow">
    <p:pull dir="l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8B5D0-01D1-4178-83AA-8C4BE0E59CBE}" type="datetime1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010C1-5537-4D49-B9E3-F2E46CDA5B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2327068"/>
      </p:ext>
    </p:extLst>
  </p:cSld>
  <p:clrMapOvr>
    <a:masterClrMapping/>
  </p:clrMapOvr>
  <p:transition spd="slow">
    <p:pull dir="l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C2608-3109-455A-A3BD-F12DA1395568}" type="datetime1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8A3E5-EB7B-4656-AE75-30054774D2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8221159"/>
      </p:ext>
    </p:extLst>
  </p:cSld>
  <p:clrMapOvr>
    <a:masterClrMapping/>
  </p:clrMapOvr>
  <p:transition spd="slow">
    <p:pull dir="l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7EFA4-8428-438C-9200-0FD13B9772C3}" type="datetime1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AAA77-766B-4DC1-AD73-17BDEEBEC5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6157083"/>
      </p:ext>
    </p:extLst>
  </p:cSld>
  <p:clrMapOvr>
    <a:masterClrMapping/>
  </p:clrMapOvr>
  <p:transition spd="slow">
    <p:pull dir="l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7B9EA-07AB-48DD-868E-E20CDD5BEB22}" type="datetime1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EAFF8-96F4-494C-A00D-8E4E164D78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9955043"/>
      </p:ext>
    </p:extLst>
  </p:cSld>
  <p:clrMapOvr>
    <a:masterClrMapping/>
  </p:clrMapOvr>
  <p:transition spd="slow">
    <p:pull dir="l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47D09-52DB-4E7E-B031-3AA46547B624}" type="datetime1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4F929-4F37-482D-97CC-C169341283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5766716"/>
      </p:ext>
    </p:extLst>
  </p:cSld>
  <p:clrMapOvr>
    <a:masterClrMapping/>
  </p:clrMapOvr>
  <p:transition spd="slow">
    <p:pull dir="l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98BBB-CB68-407D-8E28-B30DEB6D81F9}" type="datetime1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C5F38-5859-480A-9BB8-CE56083D8B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8692864"/>
      </p:ext>
    </p:extLst>
  </p:cSld>
  <p:clrMapOvr>
    <a:masterClrMapping/>
  </p:clrMapOvr>
  <p:transition spd="slow">
    <p:pull dir="l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A42A4-3272-4695-9F05-43C647BAF23A}" type="datetime1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15BD0-3FB6-4BCE-971C-BC84A21087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223166"/>
      </p:ext>
    </p:extLst>
  </p:cSld>
  <p:clrMapOvr>
    <a:masterClrMapping/>
  </p:clrMapOvr>
  <p:transition spd="slow">
    <p:pull dir="l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33AF1-750D-4563-AACF-7AFA2AB5FC3B}" type="datetime1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E450B-E4EA-47AB-B1C6-D18F61972C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1882102"/>
      </p:ext>
    </p:extLst>
  </p:cSld>
  <p:clrMapOvr>
    <a:masterClrMapping/>
  </p:clrMapOvr>
  <p:transition spd="slow">
    <p:pull dir="l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BBB8C-CD03-41D7-891C-2809873BB3F2}" type="datetime1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680BA-7107-4914-80D3-1E0AF4D1F6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1720366"/>
      </p:ext>
    </p:extLst>
  </p:cSld>
  <p:clrMapOvr>
    <a:masterClrMapping/>
  </p:clrMapOvr>
  <p:transition spd="slow">
    <p:pull dir="l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742AC-B9EF-4A52-AE8A-49DDADD1BA5D}" type="datetime1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7F570-C9FC-4BC1-8A8B-A0F9D23242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2992029"/>
      </p:ext>
    </p:extLst>
  </p:cSld>
  <p:clrMapOvr>
    <a:masterClrMapping/>
  </p:clrMapOvr>
  <p:transition spd="slow">
    <p:pull dir="l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10253F"/>
            </a:gs>
            <a:gs pos="50000">
              <a:srgbClr val="C2D1ED"/>
            </a:gs>
            <a:gs pos="100000">
              <a:srgbClr val="E1E8F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3EF98E7-DB45-498E-A239-C96583312176}" type="datetime1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0613128-D522-42D4-9BA3-A40B0B53CD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slow">
    <p:pull dir="lu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7" descr="355603384_c0affa8695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1143000" y="5105400"/>
            <a:ext cx="7772400" cy="936625"/>
          </a:xfrm>
        </p:spPr>
        <p:txBody>
          <a:bodyPr rtlCol="0"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itchFamily="34" charset="-34"/>
                <a:cs typeface="Leelawadee" pitchFamily="34" charset="-34"/>
              </a:rPr>
              <a:t>On Being Longsuffering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" pitchFamily="34" charset="-34"/>
              <a:cs typeface="Leelawadee" pitchFamily="34" charset="-34"/>
            </a:endParaRP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28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itchFamily="34" charset="-34"/>
                <a:cs typeface="Leelawadee" pitchFamily="34" charset="-34"/>
              </a:rPr>
              <a:t>Longsuffering and Patience</a:t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itchFamily="34" charset="-34"/>
                <a:cs typeface="Leelawadee" pitchFamily="34" charset="-34"/>
              </a:rPr>
            </a:b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itchFamily="34" charset="-34"/>
                <a:cs typeface="Leelawadee" pitchFamily="34" charset="-34"/>
              </a:rPr>
              <a:t>Colossians 1:11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" pitchFamily="34" charset="-34"/>
              <a:cs typeface="Leelawadee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/>
          <a:lstStyle/>
          <a:p>
            <a:pPr eaLnBrk="1" hangingPunct="1">
              <a:spcBef>
                <a:spcPts val="300"/>
              </a:spcBef>
            </a:pPr>
            <a:r>
              <a:rPr lang="en-US" altLang="en-US" b="1" u="sng" smtClean="0">
                <a:latin typeface="Leelawadee" pitchFamily="34" charset="-34"/>
                <a:cs typeface="Leelawadee" pitchFamily="34" charset="-34"/>
              </a:rPr>
              <a:t>Longsuffering</a:t>
            </a:r>
            <a:r>
              <a:rPr lang="en-US" altLang="en-US" b="1" smtClean="0">
                <a:latin typeface="Leelawadee" pitchFamily="34" charset="-34"/>
                <a:cs typeface="Leelawadee" pitchFamily="34" charset="-34"/>
              </a:rPr>
              <a:t>: “Self-restraint in the face of provocation which does not hastily retaliate” when wronged</a:t>
            </a:r>
          </a:p>
          <a:p>
            <a:pPr lvl="1" eaLnBrk="1" hangingPunct="1">
              <a:spcBef>
                <a:spcPts val="300"/>
              </a:spcBef>
            </a:pPr>
            <a:r>
              <a:rPr lang="en-US" altLang="en-US" sz="3000" b="1" u="sng" smtClean="0">
                <a:latin typeface="Leelawadee" pitchFamily="34" charset="-34"/>
                <a:cs typeface="Leelawadee" pitchFamily="34" charset="-34"/>
              </a:rPr>
              <a:t>Patience</a:t>
            </a:r>
            <a:r>
              <a:rPr lang="en-US" altLang="en-US" sz="3000" b="1" smtClean="0">
                <a:latin typeface="Leelawadee" pitchFamily="34" charset="-34"/>
                <a:cs typeface="Leelawadee" pitchFamily="34" charset="-34"/>
              </a:rPr>
              <a:t>: “Does not surrender to circumstances or succumb under trial”</a:t>
            </a:r>
          </a:p>
          <a:p>
            <a:pPr eaLnBrk="1" hangingPunct="1">
              <a:spcBef>
                <a:spcPts val="300"/>
              </a:spcBef>
            </a:pPr>
            <a:r>
              <a:rPr lang="en-US" altLang="en-US" b="1" smtClean="0">
                <a:latin typeface="Leelawadee" pitchFamily="34" charset="-34"/>
                <a:cs typeface="Leelawadee" pitchFamily="34" charset="-34"/>
              </a:rPr>
              <a:t>Must put on a heart of longsuffering,      Col 3:12</a:t>
            </a:r>
          </a:p>
          <a:p>
            <a:pPr lvl="1" eaLnBrk="1" hangingPunct="1">
              <a:spcBef>
                <a:spcPts val="300"/>
              </a:spcBef>
            </a:pPr>
            <a:r>
              <a:rPr lang="en-US" altLang="en-US" sz="3000" b="1" smtClean="0">
                <a:latin typeface="Leelawadee" pitchFamily="34" charset="-34"/>
                <a:cs typeface="Leelawadee" pitchFamily="34" charset="-34"/>
              </a:rPr>
              <a:t>Power to see things through</a:t>
            </a:r>
          </a:p>
          <a:p>
            <a:pPr eaLnBrk="1" hangingPunct="1">
              <a:spcBef>
                <a:spcPts val="300"/>
              </a:spcBef>
            </a:pPr>
            <a:r>
              <a:rPr lang="en-US" altLang="en-US" b="1" smtClean="0">
                <a:latin typeface="Leelawadee" pitchFamily="34" charset="-34"/>
                <a:cs typeface="Leelawadee" pitchFamily="34" charset="-34"/>
              </a:rPr>
              <a:t>Fruit of the Spirit, Gal 5:22</a:t>
            </a: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0B9A0F1-DE17-43DD-B308-11C83BD00C5F}" type="slidenum">
              <a:rPr lang="en-US" altLang="en-US" sz="1200">
                <a:latin typeface="Leelawadee" pitchFamily="34" charset="-34"/>
                <a:cs typeface="Leelawadee" pitchFamily="34" charset="-34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>
              <a:latin typeface="Leelawadee" pitchFamily="34" charset="-34"/>
              <a:cs typeface="Leelawadee" pitchFamily="34" charset="-34"/>
            </a:endParaRP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3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28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itchFamily="34" charset="-34"/>
                <a:cs typeface="Leelawadee" pitchFamily="34" charset="-34"/>
              </a:rPr>
              <a:t>The Longsuffering of God</a:t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itchFamily="34" charset="-34"/>
                <a:cs typeface="Leelawadee" pitchFamily="34" charset="-34"/>
              </a:rPr>
            </a:b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itchFamily="34" charset="-34"/>
                <a:cs typeface="Leelawadee" pitchFamily="34" charset="-34"/>
              </a:rPr>
              <a:t>Exodus 34:6-7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" pitchFamily="34" charset="-34"/>
              <a:cs typeface="Leelawadee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00600"/>
          </a:xfrm>
        </p:spPr>
        <p:txBody>
          <a:bodyPr/>
          <a:lstStyle/>
          <a:p>
            <a:pPr eaLnBrk="1" hangingPunct="1">
              <a:spcBef>
                <a:spcPts val="300"/>
              </a:spcBef>
            </a:pPr>
            <a:r>
              <a:rPr lang="en-US" altLang="en-US" b="1" smtClean="0">
                <a:latin typeface="Leelawadee" pitchFamily="34" charset="-34"/>
                <a:cs typeface="Leelawadee" pitchFamily="34" charset="-34"/>
              </a:rPr>
              <a:t>It is God’s character in dealing with us</a:t>
            </a:r>
          </a:p>
          <a:p>
            <a:pPr lvl="1" eaLnBrk="1" hangingPunct="1">
              <a:spcBef>
                <a:spcPts val="300"/>
              </a:spcBef>
            </a:pPr>
            <a:r>
              <a:rPr lang="en-US" altLang="en-US" b="1" smtClean="0">
                <a:latin typeface="Leelawadee" pitchFamily="34" charset="-34"/>
                <a:cs typeface="Leelawadee" pitchFamily="34" charset="-34"/>
              </a:rPr>
              <a:t>Shows God’s mercy, grace, goodness and truth</a:t>
            </a:r>
          </a:p>
          <a:p>
            <a:pPr lvl="1" eaLnBrk="1" hangingPunct="1">
              <a:spcBef>
                <a:spcPts val="300"/>
              </a:spcBef>
            </a:pPr>
            <a:r>
              <a:rPr lang="en-US" altLang="en-US" b="1" smtClean="0">
                <a:latin typeface="Leelawadee" pitchFamily="34" charset="-34"/>
                <a:cs typeface="Leelawadee" pitchFamily="34" charset="-34"/>
              </a:rPr>
              <a:t>It does not disregard (overlook) sin, 34:7</a:t>
            </a:r>
          </a:p>
          <a:p>
            <a:pPr lvl="1" eaLnBrk="1" hangingPunct="1">
              <a:spcBef>
                <a:spcPts val="300"/>
              </a:spcBef>
            </a:pPr>
            <a:r>
              <a:rPr lang="en-US" altLang="en-US" b="1" smtClean="0">
                <a:latin typeface="Leelawadee" pitchFamily="34" charset="-34"/>
                <a:cs typeface="Leelawadee" pitchFamily="34" charset="-34"/>
              </a:rPr>
              <a:t>Longsuffering does not forsake when forsaken, Neh 9:16-21</a:t>
            </a:r>
          </a:p>
          <a:p>
            <a:pPr lvl="2" eaLnBrk="1" hangingPunct="1">
              <a:spcBef>
                <a:spcPts val="300"/>
              </a:spcBef>
            </a:pPr>
            <a:r>
              <a:rPr lang="en-US" altLang="en-US" sz="2600" b="1" smtClean="0">
                <a:latin typeface="Leelawadee" pitchFamily="34" charset="-34"/>
                <a:cs typeface="Leelawadee" pitchFamily="34" charset="-34"/>
              </a:rPr>
              <a:t>God does indeed punish sin, Neh 9:26-27</a:t>
            </a:r>
          </a:p>
          <a:p>
            <a:pPr lvl="2" eaLnBrk="1" hangingPunct="1">
              <a:spcBef>
                <a:spcPts val="300"/>
              </a:spcBef>
            </a:pPr>
            <a:r>
              <a:rPr lang="en-US" altLang="en-US" sz="2600" b="1" smtClean="0">
                <a:latin typeface="Leelawadee" pitchFamily="34" charset="-34"/>
                <a:cs typeface="Leelawadee" pitchFamily="34" charset="-34"/>
              </a:rPr>
              <a:t>Longsuffering gives sinners opportunities       to repent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09FA9E4-5BDD-486F-8A79-1EE848E8DB1F}" type="slidenum">
              <a:rPr lang="en-US" altLang="en-US" sz="1200">
                <a:latin typeface="Leelawadee" pitchFamily="34" charset="-34"/>
                <a:cs typeface="Leelawadee" pitchFamily="34" charset="-34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>
              <a:latin typeface="Leelawadee" pitchFamily="34" charset="-34"/>
              <a:cs typeface="Leelawadee" pitchFamily="34" charset="-34"/>
            </a:endParaRP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28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itchFamily="34" charset="-34"/>
                <a:cs typeface="Leelawadee" pitchFamily="34" charset="-34"/>
              </a:rPr>
              <a:t>The Longsuffering of God</a:t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itchFamily="34" charset="-34"/>
                <a:cs typeface="Leelawadee" pitchFamily="34" charset="-34"/>
              </a:rPr>
            </a:b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itchFamily="34" charset="-34"/>
                <a:cs typeface="Leelawadee" pitchFamily="34" charset="-34"/>
              </a:rPr>
              <a:t>Exodus 34:6-7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" pitchFamily="34" charset="-34"/>
              <a:cs typeface="Leelawadee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00600"/>
          </a:xfrm>
        </p:spPr>
        <p:txBody>
          <a:bodyPr/>
          <a:lstStyle/>
          <a:p>
            <a:pPr eaLnBrk="1" hangingPunct="1">
              <a:spcBef>
                <a:spcPts val="300"/>
              </a:spcBef>
            </a:pPr>
            <a:r>
              <a:rPr lang="en-US" altLang="en-US" b="1" smtClean="0">
                <a:latin typeface="Leelawadee" pitchFamily="34" charset="-34"/>
                <a:cs typeface="Leelawadee" pitchFamily="34" charset="-34"/>
              </a:rPr>
              <a:t>God’s longsuffering…</a:t>
            </a:r>
          </a:p>
          <a:p>
            <a:pPr lvl="1" eaLnBrk="1" hangingPunct="1">
              <a:spcBef>
                <a:spcPts val="300"/>
              </a:spcBef>
            </a:pPr>
            <a:r>
              <a:rPr lang="en-US" altLang="en-US" b="1" smtClean="0">
                <a:latin typeface="Leelawadee" pitchFamily="34" charset="-34"/>
                <a:cs typeface="Leelawadee" pitchFamily="34" charset="-34"/>
              </a:rPr>
              <a:t>Is the sinner’s warning against complacency and hardening of heart,         1 Pet 3:20; 2 Pet 3:3-4, 5-7</a:t>
            </a:r>
          </a:p>
          <a:p>
            <a:pPr lvl="1" eaLnBrk="1" hangingPunct="1">
              <a:spcBef>
                <a:spcPts val="300"/>
              </a:spcBef>
            </a:pPr>
            <a:r>
              <a:rPr lang="en-US" altLang="en-US" b="1" smtClean="0">
                <a:latin typeface="Leelawadee" pitchFamily="34" charset="-34"/>
                <a:cs typeface="Leelawadee" pitchFamily="34" charset="-34"/>
              </a:rPr>
              <a:t>Is the sinner’s opportunity to repent,    Rom 2:4 (Acts 17:30-31); 2 Pet 3:9</a:t>
            </a:r>
          </a:p>
          <a:p>
            <a:pPr lvl="1" eaLnBrk="1" hangingPunct="1">
              <a:spcBef>
                <a:spcPts val="300"/>
              </a:spcBef>
            </a:pPr>
            <a:r>
              <a:rPr lang="en-US" altLang="en-US" b="1" smtClean="0">
                <a:latin typeface="Leelawadee" pitchFamily="34" charset="-34"/>
                <a:cs typeface="Leelawadee" pitchFamily="34" charset="-34"/>
              </a:rPr>
              <a:t>Is meant for our salvation, 2 Pet 3:15;          1 Tim 1:15-16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0FD9844-D6E2-498D-9FA7-DB8924BA867D}" type="slidenum">
              <a:rPr lang="en-US" altLang="en-US" sz="1200">
                <a:latin typeface="Leelawadee" pitchFamily="34" charset="-34"/>
                <a:cs typeface="Leelawadee" pitchFamily="34" charset="-34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>
              <a:latin typeface="Leelawadee" pitchFamily="34" charset="-34"/>
              <a:cs typeface="Leelawadee" pitchFamily="34" charset="-34"/>
            </a:endParaRP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28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itchFamily="34" charset="-34"/>
                <a:cs typeface="Leelawadee" pitchFamily="34" charset="-34"/>
              </a:rPr>
              <a:t>We are to be Longsuffering</a:t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itchFamily="34" charset="-34"/>
                <a:cs typeface="Leelawadee" pitchFamily="34" charset="-34"/>
              </a:rPr>
            </a:b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itchFamily="34" charset="-34"/>
                <a:cs typeface="Leelawadee" pitchFamily="34" charset="-34"/>
              </a:rPr>
              <a:t>2 Peter 1:4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" pitchFamily="34" charset="-34"/>
              <a:cs typeface="Leelawadee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648200"/>
          </a:xfrm>
        </p:spPr>
        <p:txBody>
          <a:bodyPr rtlCol="0">
            <a:normAutofit/>
          </a:bodyPr>
          <a:lstStyle/>
          <a:p>
            <a:pPr eaLnBrk="1" fontAlgn="auto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3600" b="1" dirty="0" smtClean="0">
                <a:latin typeface="Leelawadee" pitchFamily="34" charset="-34"/>
                <a:cs typeface="Leelawadee" pitchFamily="34" charset="-34"/>
              </a:rPr>
              <a:t>The new man in Christ has a long temper toward others, Col 3:8-10</a:t>
            </a:r>
          </a:p>
          <a:p>
            <a:pPr marL="519113" lvl="1" indent="-293688" eaLnBrk="1" fontAlgn="auto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3200" b="1" dirty="0" smtClean="0">
                <a:latin typeface="Leelawadee" pitchFamily="34" charset="-34"/>
                <a:cs typeface="Leelawadee" pitchFamily="34" charset="-34"/>
              </a:rPr>
              <a:t>Our calling, Eph 4:1-2</a:t>
            </a:r>
          </a:p>
          <a:p>
            <a:pPr marL="519113" lvl="1" indent="-293688" eaLnBrk="1" fontAlgn="auto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3200" b="1" dirty="0" smtClean="0">
                <a:latin typeface="Leelawadee" pitchFamily="34" charset="-34"/>
                <a:cs typeface="Leelawadee" pitchFamily="34" charset="-34"/>
              </a:rPr>
              <a:t>Expression of real love, 1 Cor 13:4</a:t>
            </a:r>
          </a:p>
          <a:p>
            <a:pPr marL="519113" lvl="1" indent="-293688" eaLnBrk="1" fontAlgn="auto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3200" b="1" dirty="0" smtClean="0">
                <a:latin typeface="Leelawadee" pitchFamily="34" charset="-34"/>
                <a:cs typeface="Leelawadee" pitchFamily="34" charset="-34"/>
              </a:rPr>
              <a:t>Companion of forgiveness, Col 3:13</a:t>
            </a:r>
          </a:p>
          <a:p>
            <a:pPr marL="352425" indent="-352425" eaLnBrk="1" fontAlgn="auto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3600" b="1" dirty="0" smtClean="0">
                <a:latin typeface="Leelawadee" pitchFamily="34" charset="-34"/>
                <a:cs typeface="Leelawadee" pitchFamily="34" charset="-34"/>
              </a:rPr>
              <a:t>Mark of true discipleship,                2 Cor 6:4-6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D4E8290-DCCA-43CD-9CCE-7607BDBFBA41}" type="slidenum">
              <a:rPr lang="en-US" altLang="en-US" sz="1200">
                <a:latin typeface="Leelawadee" pitchFamily="34" charset="-34"/>
                <a:cs typeface="Leelawadee" pitchFamily="34" charset="-34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>
              <a:latin typeface="Leelawadee" pitchFamily="34" charset="-34"/>
              <a:cs typeface="Leelawadee" pitchFamily="34" charset="-34"/>
            </a:endParaRP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28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itchFamily="34" charset="-34"/>
                <a:cs typeface="Leelawadee" pitchFamily="34" charset="-34"/>
              </a:rPr>
              <a:t>We are to be Longsuffering</a:t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itchFamily="34" charset="-34"/>
                <a:cs typeface="Leelawadee" pitchFamily="34" charset="-34"/>
              </a:rPr>
            </a:b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itchFamily="34" charset="-34"/>
                <a:cs typeface="Leelawadee" pitchFamily="34" charset="-34"/>
              </a:rPr>
              <a:t>2 Peter 1:4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" pitchFamily="34" charset="-34"/>
              <a:cs typeface="Leelawadee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724400"/>
          </a:xfrm>
        </p:spPr>
        <p:txBody>
          <a:bodyPr/>
          <a:lstStyle/>
          <a:p>
            <a:pPr eaLnBrk="1" hangingPunct="1">
              <a:spcBef>
                <a:spcPts val="300"/>
              </a:spcBef>
            </a:pPr>
            <a:r>
              <a:rPr lang="en-US" altLang="en-US" b="1" smtClean="0">
                <a:latin typeface="Leelawadee" pitchFamily="34" charset="-34"/>
                <a:cs typeface="Leelawadee" pitchFamily="34" charset="-34"/>
              </a:rPr>
              <a:t>Areas in which longsuffering is needed,              1 Ths 5:14-15</a:t>
            </a:r>
          </a:p>
          <a:p>
            <a:pPr lvl="1" eaLnBrk="1" hangingPunct="1">
              <a:spcBef>
                <a:spcPts val="300"/>
              </a:spcBef>
            </a:pPr>
            <a:r>
              <a:rPr lang="en-US" altLang="en-US" b="1" smtClean="0">
                <a:latin typeface="Leelawadee" pitchFamily="34" charset="-34"/>
                <a:cs typeface="Leelawadee" pitchFamily="34" charset="-34"/>
              </a:rPr>
              <a:t>By not repaying evil for evil, 1 Ths 5:15</a:t>
            </a:r>
          </a:p>
          <a:p>
            <a:pPr lvl="1" eaLnBrk="1" hangingPunct="1">
              <a:spcBef>
                <a:spcPts val="300"/>
              </a:spcBef>
            </a:pPr>
            <a:r>
              <a:rPr lang="en-US" altLang="en-US" b="1" smtClean="0">
                <a:latin typeface="Leelawadee" pitchFamily="34" charset="-34"/>
                <a:cs typeface="Leelawadee" pitchFamily="34" charset="-34"/>
              </a:rPr>
              <a:t>When sinned against (forgive), Lk 17:3-4</a:t>
            </a:r>
          </a:p>
          <a:p>
            <a:pPr lvl="1" eaLnBrk="1" hangingPunct="1">
              <a:spcBef>
                <a:spcPts val="300"/>
              </a:spcBef>
            </a:pPr>
            <a:r>
              <a:rPr lang="en-US" altLang="en-US" b="1" smtClean="0">
                <a:latin typeface="Leelawadee" pitchFamily="34" charset="-34"/>
                <a:cs typeface="Leelawadee" pitchFamily="34" charset="-34"/>
              </a:rPr>
              <a:t>When preaching the gospel (2 Tim 4:2)</a:t>
            </a:r>
          </a:p>
          <a:p>
            <a:pPr lvl="1" eaLnBrk="1" hangingPunct="1">
              <a:spcBef>
                <a:spcPts val="300"/>
              </a:spcBef>
            </a:pPr>
            <a:r>
              <a:rPr lang="en-US" altLang="en-US" b="1" smtClean="0">
                <a:latin typeface="Leelawadee" pitchFamily="34" charset="-34"/>
                <a:cs typeface="Leelawadee" pitchFamily="34" charset="-34"/>
              </a:rPr>
              <a:t>Home (Col 3:18-21)</a:t>
            </a:r>
          </a:p>
          <a:p>
            <a:pPr lvl="1" eaLnBrk="1" hangingPunct="1">
              <a:spcBef>
                <a:spcPts val="300"/>
              </a:spcBef>
            </a:pPr>
            <a:r>
              <a:rPr lang="en-US" altLang="en-US" b="1" smtClean="0">
                <a:latin typeface="Leelawadee" pitchFamily="34" charset="-34"/>
                <a:cs typeface="Leelawadee" pitchFamily="34" charset="-34"/>
              </a:rPr>
              <a:t>On the job (1 Pet 2:18-20) </a:t>
            </a:r>
          </a:p>
          <a:p>
            <a:pPr eaLnBrk="1" hangingPunct="1">
              <a:spcBef>
                <a:spcPts val="300"/>
              </a:spcBef>
            </a:pPr>
            <a:r>
              <a:rPr lang="en-US" altLang="en-US" b="1" smtClean="0">
                <a:latin typeface="Leelawadee" pitchFamily="34" charset="-34"/>
                <a:cs typeface="Leelawadee" pitchFamily="34" charset="-34"/>
              </a:rPr>
              <a:t>Our way of life, Eph 4:1-2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8E4466C-A724-4271-AB4B-B969BE4F545B}" type="slidenum">
              <a:rPr lang="en-US" altLang="en-US" sz="1200">
                <a:latin typeface="Leelawadee" pitchFamily="34" charset="-34"/>
                <a:cs typeface="Leelawadee" pitchFamily="34" charset="-34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>
              <a:latin typeface="Leelawadee" pitchFamily="34" charset="-34"/>
              <a:cs typeface="Leelawadee" pitchFamily="34" charset="-34"/>
            </a:endParaRP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764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itchFamily="34" charset="-34"/>
                <a:cs typeface="Leelawadee" pitchFamily="34" charset="-34"/>
              </a:rPr>
              <a:t>How To Develop Longsuffering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" pitchFamily="34" charset="-34"/>
              <a:cs typeface="Leelawadee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953000"/>
          </a:xfrm>
        </p:spPr>
        <p:txBody>
          <a:bodyPr/>
          <a:lstStyle/>
          <a:p>
            <a:pPr eaLnBrk="1" hangingPunct="1">
              <a:spcBef>
                <a:spcPts val="300"/>
              </a:spcBef>
            </a:pPr>
            <a:r>
              <a:rPr lang="en-US" altLang="en-US" b="1" smtClean="0">
                <a:latin typeface="Leelawadee" pitchFamily="34" charset="-34"/>
                <a:cs typeface="Leelawadee" pitchFamily="34" charset="-34"/>
              </a:rPr>
              <a:t>Give ourselves fully to Christ, Col 3:1-2, 8 (12)</a:t>
            </a:r>
          </a:p>
          <a:p>
            <a:pPr eaLnBrk="1" hangingPunct="1">
              <a:spcBef>
                <a:spcPts val="300"/>
              </a:spcBef>
            </a:pPr>
            <a:r>
              <a:rPr lang="en-US" altLang="en-US" b="1" smtClean="0">
                <a:latin typeface="Leelawadee" pitchFamily="34" charset="-34"/>
                <a:cs typeface="Leelawadee" pitchFamily="34" charset="-34"/>
              </a:rPr>
              <a:t>Increase our love for God and others,          1 Cor 13:4</a:t>
            </a:r>
          </a:p>
          <a:p>
            <a:pPr eaLnBrk="1" hangingPunct="1">
              <a:spcBef>
                <a:spcPts val="300"/>
              </a:spcBef>
            </a:pPr>
            <a:r>
              <a:rPr lang="en-US" altLang="en-US" b="1" smtClean="0">
                <a:latin typeface="Leelawadee" pitchFamily="34" charset="-34"/>
                <a:cs typeface="Leelawadee" pitchFamily="34" charset="-34"/>
              </a:rPr>
              <a:t>Know the wisdom and power that comes from being longsuffering,     Prov 14:29; 16:32 (14:17; 15:18)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A01907D-35FD-4A88-B6AC-FBA239DB2F15}" type="slidenum">
              <a:rPr lang="en-US" altLang="en-US" sz="1200">
                <a:latin typeface="Leelawadee" pitchFamily="34" charset="-34"/>
                <a:cs typeface="Leelawadee" pitchFamily="34" charset="-34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>
              <a:latin typeface="Leelawadee" pitchFamily="34" charset="-34"/>
              <a:cs typeface="Leelawadee" pitchFamily="34" charset="-34"/>
            </a:endParaRP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P0300021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33" ma:contentTypeDescription="Create a new document." ma:contentTypeScope="" ma:versionID="37d3ec2b48d53e45b233ad8f52fe1b11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Props1.xml><?xml version="1.0" encoding="utf-8"?>
<ds:datastoreItem xmlns:ds="http://schemas.openxmlformats.org/officeDocument/2006/customXml" ds:itemID="{1C3EF60C-3F37-456B-9DB2-4DACA89855DF}">
  <ds:schemaRefs>
    <ds:schemaRef ds:uri="http://schemas.microsoft.com/office/2006/metadata/contentType"/>
    <ds:schemaRef ds:uri="http://schemas.microsoft.com/office/2006/metadata/properties/metaAttributes"/>
  </ds:schemaRefs>
</ds:datastoreItem>
</file>

<file path=customXml/itemProps2.xml><?xml version="1.0" encoding="utf-8"?>
<ds:datastoreItem xmlns:ds="http://schemas.openxmlformats.org/officeDocument/2006/customXml" ds:itemID="{C5F2B9C0-0835-4814-B284-7AA6BEAFC55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TP030002116</Template>
  <TotalTime>115</TotalTime>
  <Words>337</Words>
  <Application>Microsoft Office PowerPoint</Application>
  <PresentationFormat>On-screen Show (4:3)</PresentationFormat>
  <Paragraphs>50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Leelawadee</vt:lpstr>
      <vt:lpstr>TP030002116</vt:lpstr>
      <vt:lpstr>On Being Longsuffering</vt:lpstr>
      <vt:lpstr>Longsuffering and Patience Colossians 1:11</vt:lpstr>
      <vt:lpstr>The Longsuffering of God Exodus 34:6-7</vt:lpstr>
      <vt:lpstr>The Longsuffering of God Exodus 34:6-7</vt:lpstr>
      <vt:lpstr>We are to be Longsuffering 2 Peter 1:4</vt:lpstr>
      <vt:lpstr>We are to be Longsuffering 2 Peter 1:4</vt:lpstr>
      <vt:lpstr>How To Develop Longsuffering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Being Longsuffering</dc:title>
  <dc:creator>Joe Price</dc:creator>
  <cp:lastModifiedBy>Ronald Powell</cp:lastModifiedBy>
  <cp:revision>29</cp:revision>
  <dcterms:created xsi:type="dcterms:W3CDTF">2010-10-15T20:57:37Z</dcterms:created>
  <dcterms:modified xsi:type="dcterms:W3CDTF">2017-12-17T14:09:12Z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TC300021169990</vt:lpwstr>
  </property>
</Properties>
</file>