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96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7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B92D14"/>
    <a:srgbClr val="35759D"/>
    <a:srgbClr val="35B19D"/>
    <a:srgbClr val="20A6C6"/>
    <a:srgbClr val="DEDEDE"/>
    <a:srgbClr val="0033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536" autoAdjust="0"/>
    <p:restoredTop sz="95596" autoAdjust="0"/>
  </p:normalViewPr>
  <p:slideViewPr>
    <p:cSldViewPr>
      <p:cViewPr>
        <p:scale>
          <a:sx n="64" d="100"/>
          <a:sy n="64" d="100"/>
        </p:scale>
        <p:origin x="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C7193-6C1B-4A57-820D-40D7B137E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043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B3540-9338-4262-9AD8-84641396F41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6337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158AE-1E6F-4A7D-81AC-BE3ADE5A437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8466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7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0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8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961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9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4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2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45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62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622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ologytoday.com/basics/motiv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hologytoday.com/basics/self-control" TargetMode="External"/><Relationship Id="rId2" Type="http://schemas.openxmlformats.org/officeDocument/2006/relationships/hyperlink" Target="https://www.psychologytoday.com/basics/neuroscien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5288" y="90488"/>
            <a:ext cx="6781800" cy="1066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altLang="en-US" sz="4200" dirty="0" smtClean="0"/>
              <a:t>Self Control – Self Rule</a:t>
            </a:r>
            <a:endParaRPr lang="ru-RU" altLang="en-US" sz="4200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33400" y="990600"/>
            <a:ext cx="3476625" cy="4762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en-US" sz="2200" dirty="0" smtClean="0"/>
              <a:t>Bishop Ronald K. Powell</a:t>
            </a:r>
            <a:endParaRPr lang="ru-RU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315200" cy="5105400"/>
          </a:xfrm>
        </p:spPr>
        <p:txBody>
          <a:bodyPr/>
          <a:lstStyle/>
          <a:p>
            <a:r>
              <a:rPr lang="en-US" dirty="0" smtClean="0"/>
              <a:t>"The fruit of the Spirit is...temperance" (Gal. 5:22-23, KJV).</a:t>
            </a:r>
          </a:p>
          <a:p>
            <a:endParaRPr lang="en-US" dirty="0"/>
          </a:p>
          <a:p>
            <a:r>
              <a:rPr lang="en-US" b="1" u="sng" dirty="0"/>
              <a:t>The original meaning of temperance is self-control</a:t>
            </a:r>
            <a:r>
              <a:rPr lang="en-US" dirty="0"/>
              <a:t>. </a:t>
            </a:r>
          </a:p>
          <a:p>
            <a:r>
              <a:rPr lang="en-US" dirty="0"/>
              <a:t>The work of the Holy Spirit is to lead the believer's outer man into full submission to his self-rule.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7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77200" cy="5181600"/>
          </a:xfrm>
        </p:spPr>
        <p:txBody>
          <a:bodyPr/>
          <a:lstStyle/>
          <a:p>
            <a:r>
              <a:rPr lang="en-US" b="1" u="sng" dirty="0"/>
              <a:t>The Holy Spirit depends on the believer's renewed will to reign over himself</a:t>
            </a:r>
            <a:r>
              <a:rPr lang="en-US" b="1" dirty="0"/>
              <a:t>.</a:t>
            </a:r>
            <a:r>
              <a:rPr lang="en-US" dirty="0"/>
              <a:t> </a:t>
            </a:r>
          </a:p>
          <a:p>
            <a:pPr lvl="0"/>
            <a:r>
              <a:rPr lang="en-US" b="1" dirty="0"/>
              <a:t>Whenever a believer acts according to the flesh, the outward man rebels against the spirit. </a:t>
            </a:r>
            <a:endParaRPr lang="en-US" dirty="0"/>
          </a:p>
          <a:p>
            <a:pPr lvl="0"/>
            <a:r>
              <a:rPr lang="en-US" b="1" dirty="0"/>
              <a:t>This rebellion does not come as one integrated rebellion, but as uncoordinated rebellious acts.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5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315200" cy="5410200"/>
          </a:xfrm>
        </p:spPr>
        <p:txBody>
          <a:bodyPr/>
          <a:lstStyle/>
          <a:p>
            <a:r>
              <a:rPr lang="en-US" u="sng" dirty="0" smtClean="0"/>
              <a:t>When a believer is really spiritual</a:t>
            </a:r>
            <a:r>
              <a:rPr lang="en-US" dirty="0" smtClean="0"/>
              <a:t> and when he bears the fruit of the Spirit, not only can kindness, joy, meekness, etc., be found in him (in his soul), but also the power of self-control can be found in him. </a:t>
            </a:r>
          </a:p>
          <a:p>
            <a:r>
              <a:rPr lang="en-US" dirty="0" smtClean="0"/>
              <a:t>Although the outward man was confused at one time, it is now totally subdued and fully under the reign of </a:t>
            </a:r>
            <a:r>
              <a:rPr lang="en-US" u="sng" dirty="0" smtClean="0"/>
              <a:t>his own rule</a:t>
            </a:r>
            <a:r>
              <a:rPr lang="en-US" dirty="0" smtClean="0"/>
              <a:t> in accordance with the will of the Holy Spirit.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4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First a believer must </a:t>
            </a:r>
            <a:r>
              <a:rPr lang="en-US" b="1" u="sng" dirty="0"/>
              <a:t>control his spirit </a:t>
            </a:r>
            <a:r>
              <a:rPr lang="en-US" b="1" dirty="0"/>
              <a:t>so that his spirit is always in a proper condition.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should not be too angry or too depressed, but in a proper position.</a:t>
            </a:r>
          </a:p>
        </p:txBody>
      </p:sp>
    </p:spTree>
    <p:extLst>
      <p:ext uri="{BB962C8B-B14F-4D97-AF65-F5344CB8AC3E}">
        <p14:creationId xmlns:p14="http://schemas.microsoft.com/office/powerpoint/2010/main" val="1799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315200" cy="5334000"/>
          </a:xfrm>
        </p:spPr>
        <p:txBody>
          <a:bodyPr/>
          <a:lstStyle/>
          <a:p>
            <a:r>
              <a:rPr lang="en-US" b="1" dirty="0"/>
              <a:t>Our spirit, like our other parts, needs to be </a:t>
            </a:r>
            <a:r>
              <a:rPr lang="en-US" b="1" u="sng" dirty="0"/>
              <a:t>under the control of our will</a:t>
            </a:r>
            <a:r>
              <a:rPr lang="en-US" b="1" dirty="0" smtClean="0"/>
              <a:t>.</a:t>
            </a:r>
          </a:p>
          <a:p>
            <a:r>
              <a:rPr lang="en-US" dirty="0"/>
              <a:t>A believer can only control his own spirit and keep it in the proper place </a:t>
            </a:r>
            <a:r>
              <a:rPr lang="en-US" u="sng" dirty="0"/>
              <a:t>when his mind is renewed and when he is full of the power of the Holy Spirit</a:t>
            </a:r>
            <a:r>
              <a:rPr lang="en-US" dirty="0"/>
              <a:t>. </a:t>
            </a:r>
          </a:p>
          <a:p>
            <a:r>
              <a:rPr lang="en-US" u="sng" dirty="0"/>
              <a:t>The experienced believer knows that when his spirit becomes agitated, he has to exercise his will to control it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4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5029200"/>
          </a:xfrm>
        </p:spPr>
        <p:txBody>
          <a:bodyPr/>
          <a:lstStyle/>
          <a:p>
            <a:r>
              <a:rPr lang="en-US" dirty="0" smtClean="0"/>
              <a:t>When the spirit becomes too depressed, he has to exercise his will to uplift it. </a:t>
            </a:r>
          </a:p>
          <a:p>
            <a:r>
              <a:rPr lang="en-US" dirty="0" smtClean="0"/>
              <a:t>Only in this way can the believer walk in the spirit every day. </a:t>
            </a:r>
          </a:p>
          <a:p>
            <a:r>
              <a:rPr lang="en-US" dirty="0" smtClean="0"/>
              <a:t>When we say that the spirit controls our whole being, we mean that the intuition of the spirit expresses God's will.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3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4876800"/>
          </a:xfrm>
        </p:spPr>
        <p:txBody>
          <a:bodyPr/>
          <a:lstStyle/>
          <a:p>
            <a:r>
              <a:rPr lang="en-US" dirty="0"/>
              <a:t>Consequently, the spirit controls our whole being (including our will) through God's will. </a:t>
            </a:r>
          </a:p>
          <a:p>
            <a:r>
              <a:rPr lang="en-US" dirty="0"/>
              <a:t>When we say that our will controls our whole being, we mean that our will is directly controlling our whole being (including our spirit) according to God's will. </a:t>
            </a:r>
          </a:p>
        </p:txBody>
      </p:sp>
    </p:spTree>
    <p:extLst>
      <p:ext uri="{BB962C8B-B14F-4D97-AF65-F5344CB8AC3E}">
        <p14:creationId xmlns:p14="http://schemas.microsoft.com/office/powerpoint/2010/main" val="26955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953000"/>
          </a:xfrm>
        </p:spPr>
        <p:txBody>
          <a:bodyPr/>
          <a:lstStyle/>
          <a:p>
            <a:r>
              <a:rPr lang="en-US" dirty="0" smtClean="0"/>
              <a:t>Experientially these two things are fully compatible with each other. </a:t>
            </a:r>
          </a:p>
          <a:p>
            <a:r>
              <a:rPr lang="en-US" dirty="0" smtClean="0"/>
              <a:t>"He that hath no rule over his own spirit is like a city that is broken down, and without walls" (Prov. 25:28).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1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Second</a:t>
            </a:r>
            <a:r>
              <a:rPr lang="en-US" b="1" dirty="0"/>
              <a:t>, the believer should control his mind and the other faculties of his soul</a:t>
            </a:r>
            <a:r>
              <a:rPr lang="en-US" dirty="0" smtClean="0"/>
              <a:t>.</a:t>
            </a:r>
          </a:p>
          <a:p>
            <a:r>
              <a:rPr lang="en-US" b="1" dirty="0"/>
              <a:t>Every thought should be subjected to the control of the will.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4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1524000"/>
            <a:ext cx="73152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000" b="1" dirty="0" smtClean="0"/>
              <a:t>Galatians 5:22-23 (KJV)</a:t>
            </a:r>
            <a:br>
              <a:rPr lang="en-US" sz="4000" b="1" dirty="0" smtClean="0"/>
            </a:br>
            <a:endParaRPr lang="ru-RU" altLang="en-US" sz="38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66825" y="2438400"/>
            <a:ext cx="7086600" cy="4114800"/>
          </a:xfrm>
        </p:spPr>
        <p:txBody>
          <a:bodyPr/>
          <a:lstStyle/>
          <a:p>
            <a:r>
              <a:rPr lang="en-US" b="1" baseline="30000" dirty="0" smtClean="0"/>
              <a:t>22 </a:t>
            </a:r>
            <a:r>
              <a:rPr lang="en-US" b="1" dirty="0" smtClean="0"/>
              <a:t>But the fruit of the Spirit is love, joy, peace, longsuffering, gentleness, goodness, faith,</a:t>
            </a:r>
          </a:p>
          <a:p>
            <a:r>
              <a:rPr lang="en-US" b="1" baseline="30000" dirty="0" smtClean="0"/>
              <a:t>23 </a:t>
            </a:r>
            <a:r>
              <a:rPr lang="en-US" b="1" dirty="0" smtClean="0"/>
              <a:t>Meekness, </a:t>
            </a:r>
            <a:r>
              <a:rPr lang="en-US" b="1" u="sng" dirty="0" smtClean="0"/>
              <a:t>temperance</a:t>
            </a:r>
            <a:r>
              <a:rPr lang="en-US" b="1" dirty="0" smtClean="0"/>
              <a:t>: against such there is no law.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/>
              <a:t>All wandering thoughts must come under the control of the will.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7315200" cy="3962400"/>
          </a:xfrm>
        </p:spPr>
        <p:txBody>
          <a:bodyPr/>
          <a:lstStyle/>
          <a:p>
            <a:pPr lvl="0"/>
            <a:r>
              <a:rPr lang="en-US" b="1" dirty="0"/>
              <a:t>"Take captive every thought unto the obedience of Christ"</a:t>
            </a:r>
            <a:r>
              <a:rPr lang="en-US" dirty="0"/>
              <a:t> (2 Cor. 10:5). </a:t>
            </a:r>
          </a:p>
          <a:p>
            <a:pPr lvl="0"/>
            <a:r>
              <a:rPr lang="en-US" b="1" dirty="0"/>
              <a:t>"Set your mind on the things which are above"</a:t>
            </a:r>
            <a:r>
              <a:rPr lang="en-US" dirty="0"/>
              <a:t> (Col. 3:2).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Third, the body should be under control.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Man's body should be a tool to him and not become his master through wild cravings and lusts. </a:t>
            </a:r>
            <a:endParaRPr lang="en-US" dirty="0"/>
          </a:p>
          <a:p>
            <a:r>
              <a:rPr lang="en-US" dirty="0"/>
              <a:t>The believer must use his will to control, train, and subdue his body so that it can be completely obedient and wait on God's will without any resistance.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3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800600"/>
          </a:xfrm>
        </p:spPr>
        <p:txBody>
          <a:bodyPr/>
          <a:lstStyle/>
          <a:p>
            <a:r>
              <a:rPr lang="en-US" b="1" dirty="0"/>
              <a:t>"But I buffet my body and make it my slave" </a:t>
            </a:r>
            <a:r>
              <a:rPr lang="en-US" dirty="0"/>
              <a:t>(1 Cor. 9:27). </a:t>
            </a:r>
          </a:p>
          <a:p>
            <a:r>
              <a:rPr lang="en-US" dirty="0" smtClean="0"/>
              <a:t>I beat my body into submission</a:t>
            </a:r>
          </a:p>
          <a:p>
            <a:r>
              <a:rPr lang="en-US" i="1" dirty="0" smtClean="0"/>
              <a:t>I discipline my body</a:t>
            </a:r>
            <a:r>
              <a:rPr lang="en-US" dirty="0" smtClean="0"/>
              <a:t> like an athlete, training it to do what it should. Otherwise, I fear that after preaching to others I myself might be disqualified. NLT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953000"/>
          </a:xfrm>
        </p:spPr>
        <p:txBody>
          <a:bodyPr/>
          <a:lstStyle/>
          <a:p>
            <a:r>
              <a:rPr lang="en-US" dirty="0"/>
              <a:t>When the believer's will reaches the state of total self-control, he will not be frustrated by any part of his being.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1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Once he knows God's will, he can instantly </a:t>
            </a:r>
            <a:r>
              <a:rPr lang="en-US" b="1" dirty="0" smtClean="0"/>
              <a:t>respond.</a:t>
            </a:r>
          </a:p>
          <a:p>
            <a:r>
              <a:rPr lang="en-US" dirty="0"/>
              <a:t>Both the Holy Spirit and man's spirit need an </a:t>
            </a:r>
            <a:r>
              <a:rPr lang="en-US" u="sng" dirty="0"/>
              <a:t>autonomous will</a:t>
            </a:r>
            <a:r>
              <a:rPr lang="en-US" dirty="0"/>
              <a:t> to carry out God's revelation.</a:t>
            </a:r>
          </a:p>
        </p:txBody>
      </p:sp>
    </p:spTree>
    <p:extLst>
      <p:ext uri="{BB962C8B-B14F-4D97-AF65-F5344CB8AC3E}">
        <p14:creationId xmlns:p14="http://schemas.microsoft.com/office/powerpoint/2010/main" val="90743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And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/>
              <a:t>the one hand, </a:t>
            </a:r>
            <a:r>
              <a:rPr lang="en-US" u="sng" dirty="0"/>
              <a:t>we should be one with God</a:t>
            </a:r>
            <a:r>
              <a:rPr lang="en-US" dirty="0"/>
              <a:t>; on the other hand, </a:t>
            </a:r>
            <a:r>
              <a:rPr lang="en-US" u="sng" dirty="0"/>
              <a:t>we should buffet our whole being so that it will obey us fully</a:t>
            </a:r>
            <a:r>
              <a:rPr lang="en-US" dirty="0"/>
              <a:t>. </a:t>
            </a:r>
          </a:p>
          <a:p>
            <a:r>
              <a:rPr lang="en-US" b="1" dirty="0"/>
              <a:t>This is very important to our spiritual </a:t>
            </a:r>
            <a:r>
              <a:rPr lang="en-US" b="1" dirty="0" smtClean="0"/>
              <a:t>life and future.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7848600" cy="990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610600" cy="4876800"/>
          </a:xfrm>
        </p:spPr>
        <p:txBody>
          <a:bodyPr/>
          <a:lstStyle/>
          <a:p>
            <a:r>
              <a:rPr lang="en-US" sz="2800" u="sng" dirty="0"/>
              <a:t>Self-control separates us from our ancient ancestors</a:t>
            </a:r>
            <a:r>
              <a:rPr lang="en-US" sz="2800" dirty="0"/>
              <a:t> and the rest of the animal kingdom, thanks to </a:t>
            </a:r>
            <a:r>
              <a:rPr lang="en-US" sz="2800" b="1" u="sng" dirty="0"/>
              <a:t>our large prefrontal cortex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It </a:t>
            </a:r>
            <a:r>
              <a:rPr lang="en-US" sz="2800" dirty="0"/>
              <a:t>is the ability to subdue our impulses in order to achieve longer-term </a:t>
            </a:r>
            <a:r>
              <a:rPr lang="en-US" sz="2800" u="sng" dirty="0">
                <a:hlinkClick r:id="rId2" tooltip="Psychology Today looks at goals"/>
              </a:rPr>
              <a:t>goals</a:t>
            </a:r>
            <a:r>
              <a:rPr lang="en-US" sz="2800" dirty="0" smtClean="0"/>
              <a:t>.. </a:t>
            </a:r>
            <a:r>
              <a:rPr lang="en-US" sz="2800" u="sng" dirty="0" smtClean="0"/>
              <a:t>Rather than responding to immediate impulses, we can plan, evaluate alternative actions, and, often enough, avoid doing things we'll later regret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ability to exert self-control is typically called willpower. It is what allows us to direct our attention, and it underlies all kinds of achievement.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5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4495800"/>
          </a:xfrm>
        </p:spPr>
        <p:txBody>
          <a:bodyPr/>
          <a:lstStyle/>
          <a:p>
            <a:r>
              <a:rPr lang="en-US" dirty="0"/>
              <a:t>There is significant debate in science as to whether or not willpower is a finite resource. </a:t>
            </a:r>
            <a:endParaRPr lang="en-US" dirty="0" smtClean="0"/>
          </a:p>
          <a:p>
            <a:r>
              <a:rPr lang="en-US" u="sng" dirty="0" smtClean="0"/>
              <a:t>Studies </a:t>
            </a:r>
            <a:r>
              <a:rPr lang="en-US" u="sng" dirty="0"/>
              <a:t>demonstrate that exercising willpower makes heavy demands on mental energy, notably on reserves of glucose, the </a:t>
            </a:r>
            <a:r>
              <a:rPr lang="en-US" u="sng" dirty="0">
                <a:hlinkClick r:id="rId2" tooltip="Psychology Today looks at brain"/>
              </a:rPr>
              <a:t>brain</a:t>
            </a:r>
            <a:r>
              <a:rPr lang="en-US" u="sng" dirty="0"/>
              <a:t>'s preferred fuel, creating </a:t>
            </a:r>
            <a:r>
              <a:rPr lang="en-US" u="sng" dirty="0">
                <a:hlinkClick r:id="rId3" tooltip="Psychology Today looks at ego depletion"/>
              </a:rPr>
              <a:t>ego depletion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348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924800" cy="4495800"/>
          </a:xfrm>
        </p:spPr>
        <p:txBody>
          <a:bodyPr/>
          <a:lstStyle/>
          <a:p>
            <a:r>
              <a:rPr lang="en-US" dirty="0" smtClean="0"/>
              <a:t>It’s one reason we're more apt to reach for that chocolate chip cookie when we're feeling stressed than when we're feeling on top of the world. </a:t>
            </a:r>
          </a:p>
          <a:p>
            <a:r>
              <a:rPr lang="en-US" dirty="0" smtClean="0"/>
              <a:t>Recently, scientists have failed to replicate some of the studies underlying the concept of ego depletion, and more research is underway.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0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4876800"/>
          </a:xfrm>
        </p:spPr>
        <p:txBody>
          <a:bodyPr/>
          <a:lstStyle/>
          <a:p>
            <a:r>
              <a:rPr lang="en-US" b="1" dirty="0" smtClean="0"/>
              <a:t>1-When the believer's spiritual life reaches its culmination, </a:t>
            </a:r>
            <a:r>
              <a:rPr lang="en-US" b="1" u="sng" dirty="0" smtClean="0"/>
              <a:t>he can rule over himself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953000"/>
          </a:xfrm>
        </p:spPr>
        <p:txBody>
          <a:bodyPr/>
          <a:lstStyle/>
          <a:p>
            <a:r>
              <a:rPr lang="en-US" dirty="0"/>
              <a:t>When we say that the Holy Spirit within us lords over us, </a:t>
            </a:r>
            <a:r>
              <a:rPr lang="en-US" u="sng" dirty="0"/>
              <a:t>we do not mean that the Holy Spirit Himself directly rules over any part of our person</a:t>
            </a:r>
            <a:r>
              <a:rPr lang="en-US" dirty="0"/>
              <a:t>. We choose to obey or disobey. (FREE WILL)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believer has this misunderstanding, </a:t>
            </a:r>
            <a:r>
              <a:rPr lang="en-US" u="sng" dirty="0" smtClean="0"/>
              <a:t>he will either be possessed by the demons or become discouraged</a:t>
            </a:r>
            <a:r>
              <a:rPr lang="en-US" dirty="0" smtClean="0"/>
              <a:t> when he does not see the Holy Spirit ruling over his life in this way. </a:t>
            </a:r>
          </a:p>
        </p:txBody>
      </p:sp>
    </p:spTree>
    <p:extLst>
      <p:ext uri="{BB962C8B-B14F-4D97-AF65-F5344CB8AC3E}">
        <p14:creationId xmlns:p14="http://schemas.microsoft.com/office/powerpoint/2010/main" val="40947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315200" cy="5105400"/>
          </a:xfrm>
        </p:spPr>
        <p:txBody>
          <a:bodyPr/>
          <a:lstStyle/>
          <a:p>
            <a:r>
              <a:rPr lang="en-US" dirty="0" smtClean="0"/>
              <a:t>If a believer realizes that the Holy Spirit is leading him into self-rule, he will not fall into passivity; on the contrary, he will advance greatly in his spiritual life.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">
      <a:dk1>
        <a:srgbClr val="FFFFFF"/>
      </a:dk1>
      <a:lt1>
        <a:srgbClr val="FFFFFF"/>
      </a:lt1>
      <a:dk2>
        <a:srgbClr val="FFFFFF"/>
      </a:dk2>
      <a:lt2>
        <a:srgbClr val="5004CC"/>
      </a:lt2>
      <a:accent1>
        <a:srgbClr val="7E27C1"/>
      </a:accent1>
      <a:accent2>
        <a:srgbClr val="C63E96"/>
      </a:accent2>
      <a:accent3>
        <a:srgbClr val="FFFFFF"/>
      </a:accent3>
      <a:accent4>
        <a:srgbClr val="DADADA"/>
      </a:accent4>
      <a:accent5>
        <a:srgbClr val="C0ACDD"/>
      </a:accent5>
      <a:accent6>
        <a:srgbClr val="B33787"/>
      </a:accent6>
      <a:hlink>
        <a:srgbClr val="FFA110"/>
      </a:hlink>
      <a:folHlink>
        <a:srgbClr val="FFFFFF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675</TotalTime>
  <Words>1039</Words>
  <Application>Microsoft Office PowerPoint</Application>
  <PresentationFormat>On-screen Show (4:3)</PresentationFormat>
  <Paragraphs>61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Microsoft Sans Serif</vt:lpstr>
      <vt:lpstr>Verdana</vt:lpstr>
      <vt:lpstr>굴림</vt:lpstr>
      <vt:lpstr>Times New Roman</vt:lpstr>
      <vt:lpstr>powerpoint-template-24</vt:lpstr>
      <vt:lpstr>Self Control – Self Rule</vt:lpstr>
      <vt:lpstr>Galatians 5:22-23 (KJV) </vt:lpstr>
      <vt:lpstr>Introduction</vt:lpstr>
      <vt:lpstr>Introduction</vt:lpstr>
      <vt:lpstr>Introduction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All wandering thoughts must come under the control of the will.</vt:lpstr>
      <vt:lpstr>Third, the body should be under control.</vt:lpstr>
      <vt:lpstr>PowerPoint Presentation</vt:lpstr>
      <vt:lpstr>PowerPoint Presentation</vt:lpstr>
      <vt:lpstr>Closing</vt:lpstr>
      <vt:lpstr>Close And Prayer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Control – Self Rule</dc:title>
  <dc:creator>Ronald Powell</dc:creator>
  <cp:lastModifiedBy>Ronald Powell</cp:lastModifiedBy>
  <cp:revision>7</cp:revision>
  <dcterms:created xsi:type="dcterms:W3CDTF">2018-01-27T13:32:23Z</dcterms:created>
  <dcterms:modified xsi:type="dcterms:W3CDTF">2018-01-28T00:47:48Z</dcterms:modified>
</cp:coreProperties>
</file>