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5" r:id="rId8"/>
    <p:sldId id="266" r:id="rId9"/>
    <p:sldId id="262" r:id="rId10"/>
    <p:sldId id="263" r:id="rId11"/>
    <p:sldId id="264"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3" autoAdjust="0"/>
    <p:restoredTop sz="94660"/>
  </p:normalViewPr>
  <p:slideViewPr>
    <p:cSldViewPr snapToGrid="0">
      <p:cViewPr varScale="1">
        <p:scale>
          <a:sx n="64" d="100"/>
          <a:sy n="64" d="100"/>
        </p:scale>
        <p:origin x="84"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5/6/2018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5/6/2018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5/6/2018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5/6/2018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5/6/2018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aCTS+2&amp;version=NKJV#fen-NKJV-26991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 Will BUILD MY CHURCH</a:t>
            </a:r>
            <a:endParaRPr lang="en-US" dirty="0"/>
          </a:p>
        </p:txBody>
      </p:sp>
      <p:sp>
        <p:nvSpPr>
          <p:cNvPr id="3" name="Subtitle 2"/>
          <p:cNvSpPr>
            <a:spLocks noGrp="1"/>
          </p:cNvSpPr>
          <p:nvPr>
            <p:ph type="subTitle" idx="1"/>
          </p:nvPr>
        </p:nvSpPr>
        <p:spPr>
          <a:xfrm>
            <a:off x="1371600" y="4062333"/>
            <a:ext cx="9448800" cy="944381"/>
          </a:xfrm>
        </p:spPr>
        <p:txBody>
          <a:bodyPr/>
          <a:lstStyle/>
          <a:p>
            <a:pPr algn="r"/>
            <a:r>
              <a:rPr lang="en-US" b="1" dirty="0" smtClean="0"/>
              <a:t>Bishop Ronald K. Powell</a:t>
            </a:r>
            <a:endParaRPr lang="en-US" b="1" dirty="0"/>
          </a:p>
        </p:txBody>
      </p:sp>
    </p:spTree>
    <p:extLst>
      <p:ext uri="{BB962C8B-B14F-4D97-AF65-F5344CB8AC3E}">
        <p14:creationId xmlns:p14="http://schemas.microsoft.com/office/powerpoint/2010/main" val="1724158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Acts 2 New King James Version (NKJV)</a:t>
            </a:r>
          </a:p>
        </p:txBody>
      </p:sp>
      <p:sp>
        <p:nvSpPr>
          <p:cNvPr id="3" name="Content Placeholder 2"/>
          <p:cNvSpPr>
            <a:spLocks noGrp="1"/>
          </p:cNvSpPr>
          <p:nvPr>
            <p:ph idx="1"/>
          </p:nvPr>
        </p:nvSpPr>
        <p:spPr/>
        <p:txBody>
          <a:bodyPr/>
          <a:lstStyle/>
          <a:p>
            <a:r>
              <a:rPr lang="en-US" sz="2400" b="1" dirty="0"/>
              <a:t>A Vital Church </a:t>
            </a:r>
            <a:r>
              <a:rPr lang="en-US" sz="2400" b="1" dirty="0" smtClean="0"/>
              <a:t>Grows</a:t>
            </a:r>
            <a:endParaRPr lang="en-US" sz="2400" b="1" dirty="0"/>
          </a:p>
          <a:p>
            <a:r>
              <a:rPr lang="en-US" sz="2400" b="1" baseline="30000" dirty="0"/>
              <a:t>40 </a:t>
            </a:r>
            <a:r>
              <a:rPr lang="en-US" sz="2400" b="1" dirty="0"/>
              <a:t>And with many other words he testified and exhorted them, saying, “Be saved from this perverse generation.” </a:t>
            </a:r>
            <a:r>
              <a:rPr lang="en-US" sz="2400" b="1" baseline="30000" dirty="0"/>
              <a:t>41 </a:t>
            </a:r>
            <a:r>
              <a:rPr lang="en-US" sz="2400" b="1" dirty="0"/>
              <a:t>Then those who gladly</a:t>
            </a:r>
            <a:r>
              <a:rPr lang="en-US" sz="2400" b="1" baseline="30000" dirty="0"/>
              <a:t>[</a:t>
            </a:r>
            <a:r>
              <a:rPr lang="en-US" sz="2400" b="1" baseline="30000" dirty="0">
                <a:hlinkClick r:id="rId2" tooltip="See footnote g"/>
              </a:rPr>
              <a:t>g</a:t>
            </a:r>
            <a:r>
              <a:rPr lang="en-US" sz="2400" b="1" baseline="30000" dirty="0"/>
              <a:t>]</a:t>
            </a:r>
            <a:r>
              <a:rPr lang="en-US" sz="2400" b="1" dirty="0"/>
              <a:t> received his word were baptized; and that day about three thousand souls were added </a:t>
            </a:r>
            <a:r>
              <a:rPr lang="en-US" sz="2400" b="1" i="1" dirty="0"/>
              <a:t>to them.</a:t>
            </a:r>
            <a:r>
              <a:rPr lang="en-US" sz="2400" b="1" dirty="0"/>
              <a:t> </a:t>
            </a:r>
            <a:r>
              <a:rPr lang="en-US" sz="2400" b="1" baseline="30000" dirty="0"/>
              <a:t>42 </a:t>
            </a:r>
            <a:r>
              <a:rPr lang="en-US" sz="2400" b="1" dirty="0"/>
              <a:t>And they continued steadfastly in the apostles’ doctrine and fellowship, in the breaking of bread, and in prayers. </a:t>
            </a:r>
            <a:r>
              <a:rPr lang="en-US" sz="2400" b="1" baseline="30000" dirty="0"/>
              <a:t>43 </a:t>
            </a:r>
            <a:r>
              <a:rPr lang="en-US" sz="2400" b="1" dirty="0"/>
              <a:t>Then fear came upon every soul, and many wonders and signs were done through the apostles. </a:t>
            </a:r>
            <a:r>
              <a:rPr lang="en-US" sz="2400" b="1" baseline="30000" dirty="0"/>
              <a:t>44 </a:t>
            </a:r>
            <a:r>
              <a:rPr lang="en-US" sz="2400" b="1" dirty="0"/>
              <a:t>Now all who believed were together, and had all things in common, </a:t>
            </a:r>
            <a:r>
              <a:rPr lang="en-US" sz="2400" b="1" baseline="30000" dirty="0"/>
              <a:t>45 </a:t>
            </a:r>
            <a:r>
              <a:rPr lang="en-US" sz="2400" b="1" dirty="0"/>
              <a:t>and sold their possessions and goods, and divided them among all, as anyone had need.</a:t>
            </a:r>
          </a:p>
          <a:p>
            <a:endParaRPr lang="en-US" dirty="0"/>
          </a:p>
        </p:txBody>
      </p:sp>
    </p:spTree>
    <p:extLst>
      <p:ext uri="{BB962C8B-B14F-4D97-AF65-F5344CB8AC3E}">
        <p14:creationId xmlns:p14="http://schemas.microsoft.com/office/powerpoint/2010/main" val="1311340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Acts 2 New King James Version (NKJV)</a:t>
            </a:r>
          </a:p>
        </p:txBody>
      </p:sp>
      <p:sp>
        <p:nvSpPr>
          <p:cNvPr id="3" name="Content Placeholder 2"/>
          <p:cNvSpPr>
            <a:spLocks noGrp="1"/>
          </p:cNvSpPr>
          <p:nvPr>
            <p:ph idx="1"/>
          </p:nvPr>
        </p:nvSpPr>
        <p:spPr/>
        <p:txBody>
          <a:bodyPr>
            <a:normAutofit/>
          </a:bodyPr>
          <a:lstStyle/>
          <a:p>
            <a:r>
              <a:rPr lang="en-US" sz="2400" b="1" dirty="0"/>
              <a:t>46 So continuing daily with one accord in the temple, and breaking bread from house to house, they ate their food with gladness and simplicity of heart, 47 praising God and having favor with all the people. And the Lord added to the church[h] daily those who were being saved.</a:t>
            </a:r>
          </a:p>
        </p:txBody>
      </p:sp>
    </p:spTree>
    <p:extLst>
      <p:ext uri="{BB962C8B-B14F-4D97-AF65-F5344CB8AC3E}">
        <p14:creationId xmlns:p14="http://schemas.microsoft.com/office/powerpoint/2010/main" val="874236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John 12:32 New King James Version (NKJV)</a:t>
            </a:r>
            <a:br>
              <a:rPr lang="en-US" sz="3600" b="1" dirty="0"/>
            </a:br>
            <a:endParaRPr lang="en-US" sz="3600" b="1" dirty="0"/>
          </a:p>
        </p:txBody>
      </p:sp>
      <p:sp>
        <p:nvSpPr>
          <p:cNvPr id="3" name="Content Placeholder 2"/>
          <p:cNvSpPr>
            <a:spLocks noGrp="1"/>
          </p:cNvSpPr>
          <p:nvPr>
            <p:ph idx="1"/>
          </p:nvPr>
        </p:nvSpPr>
        <p:spPr/>
        <p:txBody>
          <a:bodyPr/>
          <a:lstStyle/>
          <a:p>
            <a:endParaRPr lang="en-US" dirty="0"/>
          </a:p>
          <a:p>
            <a:r>
              <a:rPr lang="en-US" sz="2400" b="1" dirty="0" smtClean="0"/>
              <a:t>32 </a:t>
            </a:r>
            <a:r>
              <a:rPr lang="en-US" sz="2400" b="1" dirty="0"/>
              <a:t>And I, if I am lifted up from the earth, will draw all peoples to Myself.” </a:t>
            </a:r>
          </a:p>
        </p:txBody>
      </p:sp>
    </p:spTree>
    <p:extLst>
      <p:ext uri="{BB962C8B-B14F-4D97-AF65-F5344CB8AC3E}">
        <p14:creationId xmlns:p14="http://schemas.microsoft.com/office/powerpoint/2010/main" val="394543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16:18</a:t>
            </a:r>
            <a:endParaRPr lang="en-US" b="1" dirty="0"/>
          </a:p>
        </p:txBody>
      </p:sp>
      <p:sp>
        <p:nvSpPr>
          <p:cNvPr id="3" name="Content Placeholder 2"/>
          <p:cNvSpPr>
            <a:spLocks noGrp="1"/>
          </p:cNvSpPr>
          <p:nvPr>
            <p:ph idx="1"/>
          </p:nvPr>
        </p:nvSpPr>
        <p:spPr/>
        <p:txBody>
          <a:bodyPr>
            <a:normAutofit/>
          </a:bodyPr>
          <a:lstStyle/>
          <a:p>
            <a:r>
              <a:rPr lang="en-US" sz="2400" b="1" dirty="0"/>
              <a:t>18 And I also say to you that you are Peter, and on this rock I will build My church, and the gates of Hades shall not prevail against it. 19 And I will give you the keys of the kingdom of heaven, and whatever you bind on earth will be bound in heaven, and whatever you loose on earth will be </a:t>
            </a:r>
            <a:r>
              <a:rPr lang="en-US" sz="2400" b="1" dirty="0" smtClean="0"/>
              <a:t>loosed </a:t>
            </a:r>
            <a:r>
              <a:rPr lang="en-US" sz="2400" b="1" dirty="0"/>
              <a:t>in heaven</a:t>
            </a:r>
            <a:r>
              <a:rPr lang="en-US" sz="2400" b="1" dirty="0" smtClean="0"/>
              <a:t>.”</a:t>
            </a:r>
          </a:p>
        </p:txBody>
      </p:sp>
    </p:spTree>
    <p:extLst>
      <p:ext uri="{BB962C8B-B14F-4D97-AF65-F5344CB8AC3E}">
        <p14:creationId xmlns:p14="http://schemas.microsoft.com/office/powerpoint/2010/main" val="2020717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Matthew </a:t>
            </a:r>
            <a:r>
              <a:rPr lang="en-US" b="1" dirty="0" smtClean="0"/>
              <a:t>16:24-25</a:t>
            </a:r>
            <a:r>
              <a:rPr lang="en-US" b="1" dirty="0"/>
              <a:t/>
            </a:r>
            <a:br>
              <a:rPr lang="en-US" b="1" dirty="0"/>
            </a:br>
            <a:endParaRPr lang="en-US" b="1" dirty="0"/>
          </a:p>
        </p:txBody>
      </p:sp>
      <p:sp>
        <p:nvSpPr>
          <p:cNvPr id="3" name="Content Placeholder 2"/>
          <p:cNvSpPr>
            <a:spLocks noGrp="1"/>
          </p:cNvSpPr>
          <p:nvPr>
            <p:ph idx="1"/>
          </p:nvPr>
        </p:nvSpPr>
        <p:spPr/>
        <p:txBody>
          <a:bodyPr>
            <a:normAutofit/>
          </a:bodyPr>
          <a:lstStyle/>
          <a:p>
            <a:r>
              <a:rPr lang="en-US" sz="2400" b="1" dirty="0"/>
              <a:t>24 Then Jesus said to His disciples, “If anyone desires to come after Me, let him deny himself, and take up his cross, and follow Me. 25 For whoever desires to save his life will lose it, but whoever loses his life for My sake will find it. </a:t>
            </a:r>
          </a:p>
        </p:txBody>
      </p:sp>
    </p:spTree>
    <p:extLst>
      <p:ext uri="{BB962C8B-B14F-4D97-AF65-F5344CB8AC3E}">
        <p14:creationId xmlns:p14="http://schemas.microsoft.com/office/powerpoint/2010/main" val="202538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16:13-20</a:t>
            </a:r>
            <a:endParaRPr lang="en-US" b="1" dirty="0"/>
          </a:p>
        </p:txBody>
      </p:sp>
      <p:sp>
        <p:nvSpPr>
          <p:cNvPr id="3" name="Content Placeholder 2"/>
          <p:cNvSpPr>
            <a:spLocks noGrp="1"/>
          </p:cNvSpPr>
          <p:nvPr>
            <p:ph idx="1"/>
          </p:nvPr>
        </p:nvSpPr>
        <p:spPr/>
        <p:txBody>
          <a:bodyPr>
            <a:normAutofit fontScale="77500" lnSpcReduction="20000"/>
          </a:bodyPr>
          <a:lstStyle/>
          <a:p>
            <a:r>
              <a:rPr lang="en-US" sz="3100" b="1" u="sng" dirty="0"/>
              <a:t>Peter Confesses Jesus as the Christ</a:t>
            </a:r>
          </a:p>
          <a:p>
            <a:pPr marL="0" indent="0">
              <a:buNone/>
            </a:pPr>
            <a:endParaRPr lang="en-US" dirty="0"/>
          </a:p>
          <a:p>
            <a:r>
              <a:rPr lang="en-US" sz="2800" b="1" dirty="0"/>
              <a:t>13 When Jesus came into the region of Caesarea Philippi, He asked His disciples, saying, “Who do men say that I, the Son of Man, am?”</a:t>
            </a:r>
          </a:p>
          <a:p>
            <a:endParaRPr lang="en-US" sz="2800" b="1" dirty="0"/>
          </a:p>
          <a:p>
            <a:r>
              <a:rPr lang="en-US" sz="2800" b="1" dirty="0"/>
              <a:t>14 So they said, “Some say John the Baptist, some Elijah, and others Jeremiah or one of the prophets.”</a:t>
            </a:r>
          </a:p>
          <a:p>
            <a:endParaRPr lang="en-US" sz="2800" b="1" dirty="0"/>
          </a:p>
          <a:p>
            <a:r>
              <a:rPr lang="en-US" sz="2800" b="1" dirty="0"/>
              <a:t>15 He said to them, “But who do you say that I am?”</a:t>
            </a:r>
          </a:p>
          <a:p>
            <a:endParaRPr lang="en-US" sz="2800" b="1" dirty="0"/>
          </a:p>
          <a:p>
            <a:r>
              <a:rPr lang="en-US" sz="2800" b="1" dirty="0"/>
              <a:t>16 Simon Peter answered and said, “You are the Christ, the Son of the living God.”</a:t>
            </a:r>
          </a:p>
          <a:p>
            <a:endParaRPr lang="en-US" dirty="0"/>
          </a:p>
          <a:p>
            <a:endParaRPr lang="en-US" dirty="0"/>
          </a:p>
        </p:txBody>
      </p:sp>
    </p:spTree>
    <p:extLst>
      <p:ext uri="{BB962C8B-B14F-4D97-AF65-F5344CB8AC3E}">
        <p14:creationId xmlns:p14="http://schemas.microsoft.com/office/powerpoint/2010/main" val="3544534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Matthew 16:13-20</a:t>
            </a:r>
          </a:p>
        </p:txBody>
      </p:sp>
      <p:sp>
        <p:nvSpPr>
          <p:cNvPr id="3" name="Content Placeholder 2"/>
          <p:cNvSpPr>
            <a:spLocks noGrp="1"/>
          </p:cNvSpPr>
          <p:nvPr>
            <p:ph idx="1"/>
          </p:nvPr>
        </p:nvSpPr>
        <p:spPr>
          <a:xfrm>
            <a:off x="685800" y="2194560"/>
            <a:ext cx="10820400" cy="4311171"/>
          </a:xfrm>
        </p:spPr>
        <p:txBody>
          <a:bodyPr/>
          <a:lstStyle/>
          <a:p>
            <a:r>
              <a:rPr lang="en-US" sz="2400" b="1" dirty="0"/>
              <a:t>17 Jesus answered and said to him, “Blessed are you, Simon Bar-Jonah, for flesh and blood has not revealed this to you, but My Father who is in heaven</a:t>
            </a:r>
            <a:r>
              <a:rPr lang="en-US" sz="2400" b="1" dirty="0" smtClean="0"/>
              <a:t>.</a:t>
            </a:r>
          </a:p>
          <a:p>
            <a:r>
              <a:rPr lang="en-US" sz="2400" b="1" dirty="0" smtClean="0"/>
              <a:t> </a:t>
            </a:r>
            <a:r>
              <a:rPr lang="en-US" sz="2400" b="1" dirty="0"/>
              <a:t>18 And I also say to you that you are Peter, and on this rock I will build My church, and the gates of Hades shall not prevail against it. </a:t>
            </a:r>
            <a:endParaRPr lang="en-US" sz="2400" b="1" dirty="0" smtClean="0"/>
          </a:p>
          <a:p>
            <a:r>
              <a:rPr lang="en-US" sz="2400" b="1" dirty="0" smtClean="0"/>
              <a:t>19 </a:t>
            </a:r>
            <a:r>
              <a:rPr lang="en-US" sz="2400" b="1" dirty="0"/>
              <a:t>And I will give you the keys of the kingdom of heaven, and whatever you bind on earth will be bound in heaven, and whatever you loose on earth will be loosed[d] in heaven</a:t>
            </a:r>
            <a:r>
              <a:rPr lang="en-US" sz="2400" b="1" dirty="0" smtClean="0"/>
              <a:t>.”</a:t>
            </a:r>
          </a:p>
          <a:p>
            <a:endParaRPr lang="en-US" sz="2400" b="1" dirty="0"/>
          </a:p>
          <a:p>
            <a:r>
              <a:rPr lang="en-US" sz="2400" b="1" dirty="0" smtClean="0"/>
              <a:t>20 </a:t>
            </a:r>
            <a:r>
              <a:rPr lang="en-US" sz="2400" b="1" dirty="0"/>
              <a:t>Then He commanded His disciples that they should tell no one that He was Jesus the Christ.</a:t>
            </a:r>
          </a:p>
          <a:p>
            <a:endParaRPr lang="en-US" dirty="0"/>
          </a:p>
        </p:txBody>
      </p:sp>
    </p:spTree>
    <p:extLst>
      <p:ext uri="{BB962C8B-B14F-4D97-AF65-F5344CB8AC3E}">
        <p14:creationId xmlns:p14="http://schemas.microsoft.com/office/powerpoint/2010/main" val="3321104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dirty="0"/>
              <a:t>Acts 2 New King James Version (NKJV)</a:t>
            </a:r>
            <a:br>
              <a:rPr lang="en-US" b="1" dirty="0"/>
            </a:br>
            <a:endParaRPr lang="en-US" b="1" dirty="0"/>
          </a:p>
        </p:txBody>
      </p:sp>
      <p:sp>
        <p:nvSpPr>
          <p:cNvPr id="3" name="Content Placeholder 2"/>
          <p:cNvSpPr>
            <a:spLocks noGrp="1"/>
          </p:cNvSpPr>
          <p:nvPr>
            <p:ph idx="1"/>
          </p:nvPr>
        </p:nvSpPr>
        <p:spPr/>
        <p:txBody>
          <a:bodyPr>
            <a:noAutofit/>
          </a:bodyPr>
          <a:lstStyle/>
          <a:p>
            <a:r>
              <a:rPr lang="en-US" sz="2400" b="1" dirty="0" smtClean="0"/>
              <a:t>Coming </a:t>
            </a:r>
            <a:r>
              <a:rPr lang="en-US" sz="2400" b="1" dirty="0"/>
              <a:t>of the Holy </a:t>
            </a:r>
            <a:r>
              <a:rPr lang="en-US" sz="2400" b="1" dirty="0" smtClean="0"/>
              <a:t>Spirit</a:t>
            </a:r>
            <a:endParaRPr lang="en-US" sz="2400" b="1" dirty="0"/>
          </a:p>
          <a:p>
            <a:r>
              <a:rPr lang="en-US" sz="2400" b="1" dirty="0" smtClean="0"/>
              <a:t>1 When </a:t>
            </a:r>
            <a:r>
              <a:rPr lang="en-US" sz="2400" b="1" dirty="0"/>
              <a:t>the Day of Pentecost had fully come, they were all with one </a:t>
            </a:r>
            <a:r>
              <a:rPr lang="en-US" sz="2400" b="1" dirty="0" smtClean="0"/>
              <a:t>accord In </a:t>
            </a:r>
            <a:r>
              <a:rPr lang="en-US" sz="2400" b="1" dirty="0"/>
              <a:t>one place. </a:t>
            </a:r>
            <a:endParaRPr lang="en-US" sz="2400" b="1" dirty="0" smtClean="0"/>
          </a:p>
          <a:p>
            <a:r>
              <a:rPr lang="en-US" sz="2400" b="1" dirty="0" smtClean="0"/>
              <a:t>2 </a:t>
            </a:r>
            <a:r>
              <a:rPr lang="en-US" sz="2400" b="1" dirty="0"/>
              <a:t>And suddenly there came a sound from heaven, as of a rushing mighty wind, and it filled the whole house where they were sitting. </a:t>
            </a:r>
            <a:endParaRPr lang="en-US" sz="2400" b="1" dirty="0" smtClean="0"/>
          </a:p>
          <a:p>
            <a:r>
              <a:rPr lang="en-US" sz="2400" b="1" dirty="0" smtClean="0"/>
              <a:t>3 </a:t>
            </a:r>
            <a:r>
              <a:rPr lang="en-US" sz="2400" b="1" dirty="0"/>
              <a:t>Then there appeared to them divided tongues, as of fire, and one sat upon each of them. 4 And they were all filled with the Holy Spirit and began to speak with other tongues, as the Spirit gave them utterance.</a:t>
            </a:r>
          </a:p>
        </p:txBody>
      </p:sp>
    </p:spTree>
    <p:extLst>
      <p:ext uri="{BB962C8B-B14F-4D97-AF65-F5344CB8AC3E}">
        <p14:creationId xmlns:p14="http://schemas.microsoft.com/office/powerpoint/2010/main" val="681464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434840"/>
          </a:xfrm>
        </p:spPr>
        <p:txBody>
          <a:bodyPr>
            <a:normAutofit fontScale="90000"/>
          </a:bodyPr>
          <a:lstStyle/>
          <a:p>
            <a:r>
              <a:rPr lang="en-US" b="1" dirty="0" smtClean="0"/>
              <a:t>Acts 2 New King James Version (NKJV)</a:t>
            </a:r>
            <a:r>
              <a:rPr lang="en-US" b="1" dirty="0"/>
              <a:t/>
            </a:r>
            <a:br>
              <a:rPr lang="en-US" b="1" dirty="0"/>
            </a:br>
            <a:endParaRPr lang="en-US" b="1" dirty="0"/>
          </a:p>
        </p:txBody>
      </p:sp>
      <p:sp>
        <p:nvSpPr>
          <p:cNvPr id="3" name="Content Placeholder 2"/>
          <p:cNvSpPr>
            <a:spLocks noGrp="1"/>
          </p:cNvSpPr>
          <p:nvPr>
            <p:ph idx="1"/>
          </p:nvPr>
        </p:nvSpPr>
        <p:spPr>
          <a:xfrm>
            <a:off x="685800" y="764374"/>
            <a:ext cx="10820400" cy="5454312"/>
          </a:xfrm>
        </p:spPr>
        <p:txBody>
          <a:bodyPr>
            <a:noAutofit/>
          </a:bodyPr>
          <a:lstStyle/>
          <a:p>
            <a:r>
              <a:rPr lang="en-US" sz="2400" b="1" dirty="0"/>
              <a:t>The Crowd’s </a:t>
            </a:r>
            <a:r>
              <a:rPr lang="en-US" sz="2400" b="1" dirty="0" smtClean="0"/>
              <a:t>Response</a:t>
            </a:r>
            <a:endParaRPr lang="en-US" sz="2400" b="1" dirty="0"/>
          </a:p>
          <a:p>
            <a:r>
              <a:rPr lang="en-US" sz="2400" b="1" dirty="0"/>
              <a:t> And there were dwelling in Jerusalem Jews, devout men, from every nation under heaven. 6 And when this sound occurred, the multitude came together, and were confused, because everyone heard them speak in his own language. 7 Then they were all amazed and marveled, saying to one another, “Look, are not all these who speak Galileans? 8 And how is it that we hear, each in our own language in which we were born? 9 Parthians and Medes and Elamites, those dwelling in Mesopotamia, Judea and Cappadocia, Pontus and Asia, 10 Phrygia and Pamphylia, Egypt and the parts of Libya adjoining Cyrene, visitors from Rome, both Jews and proselytes, 11 Cretans and Arabs—we hear them speaking in our own tongues the wonderful works of God.” 12 So they were all amazed and perplexed, saying to one another, “Whatever could this mean</a:t>
            </a:r>
            <a:r>
              <a:rPr lang="en-US" sz="2400" b="1" dirty="0" smtClean="0"/>
              <a:t>?”</a:t>
            </a:r>
            <a:endParaRPr lang="en-US" sz="2400" b="1" dirty="0"/>
          </a:p>
          <a:p>
            <a:r>
              <a:rPr lang="en-US" sz="2400" b="1" dirty="0"/>
              <a:t>13 Others mocking said, “They are full of new wine.”</a:t>
            </a:r>
          </a:p>
        </p:txBody>
      </p:sp>
    </p:spTree>
    <p:extLst>
      <p:ext uri="{BB962C8B-B14F-4D97-AF65-F5344CB8AC3E}">
        <p14:creationId xmlns:p14="http://schemas.microsoft.com/office/powerpoint/2010/main" val="4036945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Acts 2 New King James Version (NKJV</a:t>
            </a:r>
            <a:r>
              <a:rPr lang="en-US" dirty="0"/>
              <a:t>)</a:t>
            </a:r>
          </a:p>
        </p:txBody>
      </p:sp>
      <p:sp>
        <p:nvSpPr>
          <p:cNvPr id="3" name="Content Placeholder 2"/>
          <p:cNvSpPr>
            <a:spLocks noGrp="1"/>
          </p:cNvSpPr>
          <p:nvPr>
            <p:ph idx="1"/>
          </p:nvPr>
        </p:nvSpPr>
        <p:spPr/>
        <p:txBody>
          <a:bodyPr>
            <a:normAutofit/>
          </a:bodyPr>
          <a:lstStyle/>
          <a:p>
            <a:r>
              <a:rPr lang="en-US" sz="2400" b="1" dirty="0"/>
              <a:t>Peter’s Sermon</a:t>
            </a:r>
          </a:p>
          <a:p>
            <a:endParaRPr lang="en-US" sz="2400" b="1" dirty="0"/>
          </a:p>
          <a:p>
            <a:r>
              <a:rPr lang="en-US" sz="2400" b="1" dirty="0"/>
              <a:t>14 But Peter, standing up with the eleven, raised his voice and said to them, “Men of Judea and all who dwell in Jerusalem, let this be known to you, and heed my words. 15 For these are not drunk, as you suppose, since it is only the third hour of the day. 16 But this is what was spoken by the prophet Joel:</a:t>
            </a:r>
          </a:p>
        </p:txBody>
      </p:sp>
    </p:spTree>
    <p:extLst>
      <p:ext uri="{BB962C8B-B14F-4D97-AF65-F5344CB8AC3E}">
        <p14:creationId xmlns:p14="http://schemas.microsoft.com/office/powerpoint/2010/main" val="4284508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49705"/>
            <a:ext cx="8610600" cy="1259174"/>
          </a:xfrm>
        </p:spPr>
        <p:txBody>
          <a:bodyPr/>
          <a:lstStyle/>
          <a:p>
            <a:r>
              <a:rPr lang="en-US" b="1" dirty="0"/>
              <a:t>Acts 2 New King James Version (NKJV</a:t>
            </a:r>
            <a:r>
              <a:rPr lang="en-US" dirty="0"/>
              <a:t>)</a:t>
            </a:r>
          </a:p>
        </p:txBody>
      </p:sp>
      <p:sp>
        <p:nvSpPr>
          <p:cNvPr id="3" name="Content Placeholder 2"/>
          <p:cNvSpPr>
            <a:spLocks noGrp="1"/>
          </p:cNvSpPr>
          <p:nvPr>
            <p:ph idx="1"/>
          </p:nvPr>
        </p:nvSpPr>
        <p:spPr>
          <a:xfrm>
            <a:off x="685800" y="1558978"/>
            <a:ext cx="10820400" cy="4659708"/>
          </a:xfrm>
        </p:spPr>
        <p:txBody>
          <a:bodyPr>
            <a:noAutofit/>
          </a:bodyPr>
          <a:lstStyle/>
          <a:p>
            <a:r>
              <a:rPr lang="en-US" sz="2400" b="1" dirty="0"/>
              <a:t>‘And it shall come to pass in the last days, says God,</a:t>
            </a:r>
          </a:p>
          <a:p>
            <a:r>
              <a:rPr lang="en-US" sz="2400" b="1" dirty="0"/>
              <a:t>That I will pour out of My Spirit on all flesh;</a:t>
            </a:r>
          </a:p>
          <a:p>
            <a:r>
              <a:rPr lang="en-US" sz="2400" b="1" dirty="0"/>
              <a:t>Your sons and your daughters shall prophesy,</a:t>
            </a:r>
          </a:p>
          <a:p>
            <a:r>
              <a:rPr lang="en-US" sz="2400" b="1" dirty="0"/>
              <a:t>Your young men shall see visions,</a:t>
            </a:r>
          </a:p>
          <a:p>
            <a:r>
              <a:rPr lang="en-US" sz="2400" b="1" dirty="0"/>
              <a:t>Your old men shall dream dreams.</a:t>
            </a:r>
          </a:p>
          <a:p>
            <a:r>
              <a:rPr lang="en-US" sz="2400" b="1" dirty="0"/>
              <a:t>18 </a:t>
            </a:r>
            <a:r>
              <a:rPr lang="en-US" sz="2400" b="1" dirty="0" smtClean="0"/>
              <a:t>And </a:t>
            </a:r>
            <a:r>
              <a:rPr lang="en-US" sz="2400" b="1" dirty="0"/>
              <a:t>on My menservants and on My maidservants</a:t>
            </a:r>
          </a:p>
          <a:p>
            <a:r>
              <a:rPr lang="en-US" sz="2400" b="1" dirty="0"/>
              <a:t>I will pour out My Spirit in those days;</a:t>
            </a:r>
          </a:p>
          <a:p>
            <a:r>
              <a:rPr lang="en-US" sz="2400" b="1" dirty="0"/>
              <a:t>And they shall prophesy.</a:t>
            </a:r>
          </a:p>
          <a:p>
            <a:r>
              <a:rPr lang="en-US" sz="2400" b="1" dirty="0"/>
              <a:t>19 </a:t>
            </a:r>
            <a:r>
              <a:rPr lang="en-US" sz="2400" b="1" dirty="0" smtClean="0"/>
              <a:t>I </a:t>
            </a:r>
            <a:r>
              <a:rPr lang="en-US" sz="2400" b="1" dirty="0"/>
              <a:t>will show wonders in heaven above</a:t>
            </a:r>
          </a:p>
          <a:p>
            <a:r>
              <a:rPr lang="en-US" sz="2400" b="1" dirty="0"/>
              <a:t>And signs in the earth beneath:</a:t>
            </a:r>
          </a:p>
          <a:p>
            <a:r>
              <a:rPr lang="en-US" sz="2400" b="1" dirty="0"/>
              <a:t>Blood and fire and vapor of smoke</a:t>
            </a:r>
            <a:r>
              <a:rPr lang="en-US" sz="2400" b="1" dirty="0" smtClean="0"/>
              <a:t>.</a:t>
            </a:r>
            <a:endParaRPr lang="en-US" sz="2400" b="1" dirty="0"/>
          </a:p>
        </p:txBody>
      </p:sp>
    </p:spTree>
    <p:extLst>
      <p:ext uri="{BB962C8B-B14F-4D97-AF65-F5344CB8AC3E}">
        <p14:creationId xmlns:p14="http://schemas.microsoft.com/office/powerpoint/2010/main" val="130795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Acts 2 New King James Version (NKJV</a:t>
            </a:r>
            <a:r>
              <a:rPr lang="en-US" dirty="0"/>
              <a:t>)</a:t>
            </a:r>
          </a:p>
        </p:txBody>
      </p:sp>
      <p:sp>
        <p:nvSpPr>
          <p:cNvPr id="3" name="Content Placeholder 2"/>
          <p:cNvSpPr>
            <a:spLocks noGrp="1"/>
          </p:cNvSpPr>
          <p:nvPr>
            <p:ph idx="1"/>
          </p:nvPr>
        </p:nvSpPr>
        <p:spPr/>
        <p:txBody>
          <a:bodyPr>
            <a:normAutofit/>
          </a:bodyPr>
          <a:lstStyle/>
          <a:p>
            <a:r>
              <a:rPr lang="en-US" sz="2400" b="1" dirty="0"/>
              <a:t>The sun shall be turned into darkness,</a:t>
            </a:r>
          </a:p>
          <a:p>
            <a:r>
              <a:rPr lang="en-US" sz="2400" b="1" dirty="0"/>
              <a:t>And the moon into blood,</a:t>
            </a:r>
          </a:p>
          <a:p>
            <a:r>
              <a:rPr lang="en-US" sz="2400" b="1" dirty="0"/>
              <a:t>Before the coming of the great and awesome day of the Lord.</a:t>
            </a:r>
          </a:p>
          <a:p>
            <a:r>
              <a:rPr lang="en-US" sz="2400" b="1" dirty="0"/>
              <a:t>21 </a:t>
            </a:r>
            <a:r>
              <a:rPr lang="en-US" sz="2400" b="1" dirty="0" smtClean="0"/>
              <a:t>And </a:t>
            </a:r>
            <a:r>
              <a:rPr lang="en-US" sz="2400" b="1" dirty="0"/>
              <a:t>it shall come to pass</a:t>
            </a:r>
          </a:p>
          <a:p>
            <a:r>
              <a:rPr lang="en-US" sz="2400" b="1" dirty="0"/>
              <a:t>That whoever calls on the name of the Lord</a:t>
            </a:r>
          </a:p>
          <a:p>
            <a:r>
              <a:rPr lang="en-US" sz="2400" b="1" dirty="0"/>
              <a:t>Shall be saved.’</a:t>
            </a:r>
          </a:p>
        </p:txBody>
      </p:sp>
    </p:spTree>
    <p:extLst>
      <p:ext uri="{BB962C8B-B14F-4D97-AF65-F5344CB8AC3E}">
        <p14:creationId xmlns:p14="http://schemas.microsoft.com/office/powerpoint/2010/main" val="3577487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Acts 2 New King James Version (NKJV)</a:t>
            </a:r>
          </a:p>
        </p:txBody>
      </p:sp>
      <p:sp>
        <p:nvSpPr>
          <p:cNvPr id="3" name="Content Placeholder 2"/>
          <p:cNvSpPr>
            <a:spLocks noGrp="1"/>
          </p:cNvSpPr>
          <p:nvPr>
            <p:ph idx="1"/>
          </p:nvPr>
        </p:nvSpPr>
        <p:spPr/>
        <p:txBody>
          <a:bodyPr>
            <a:normAutofit/>
          </a:bodyPr>
          <a:lstStyle/>
          <a:p>
            <a:r>
              <a:rPr lang="en-US" sz="2400" b="1" dirty="0"/>
              <a:t>38 Then Peter said to them, “Repent, and let every one of you be baptized in the name of Jesus Christ for the remission of sins; and you shall receive the gift of the Holy Spirit. 39 For the promise is to you and to your children, and to all who are afar off, as many as the Lord our God will call.”</a:t>
            </a:r>
          </a:p>
        </p:txBody>
      </p:sp>
    </p:spTree>
    <p:extLst>
      <p:ext uri="{BB962C8B-B14F-4D97-AF65-F5344CB8AC3E}">
        <p14:creationId xmlns:p14="http://schemas.microsoft.com/office/powerpoint/2010/main" val="1064122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33</TotalTime>
  <Words>1109</Words>
  <Application>Microsoft Office PowerPoint</Application>
  <PresentationFormat>Widescreen</PresentationFormat>
  <Paragraphs>64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Century Gothic</vt:lpstr>
      <vt:lpstr>Vapor Trail</vt:lpstr>
      <vt:lpstr>I Will BUILD MY CHURCH</vt:lpstr>
      <vt:lpstr>Matthew 16:13-20</vt:lpstr>
      <vt:lpstr>Matthew 16:13-20</vt:lpstr>
      <vt:lpstr> Acts 2 New King James Version (NKJV) </vt:lpstr>
      <vt:lpstr>Acts 2 New King James Version (NKJV) </vt:lpstr>
      <vt:lpstr>Acts 2 New King James Version (NKJV)</vt:lpstr>
      <vt:lpstr>Acts 2 New King James Version (NKJV)</vt:lpstr>
      <vt:lpstr>Acts 2 New King James Version (NKJV)</vt:lpstr>
      <vt:lpstr>Acts 2 New King James Version (NKJV)</vt:lpstr>
      <vt:lpstr>Acts 2 New King James Version (NKJV)</vt:lpstr>
      <vt:lpstr>Acts 2 New King James Version (NKJV)</vt:lpstr>
      <vt:lpstr>John 12:32 New King James Version (NKJV) </vt:lpstr>
      <vt:lpstr>Matthew 16:18</vt:lpstr>
      <vt:lpstr>Matthew 16:24-25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Will BUILD MY CHURCH</dc:title>
  <dc:creator>Ronald Powell</dc:creator>
  <cp:lastModifiedBy>Ronald Powell</cp:lastModifiedBy>
  <cp:revision>4</cp:revision>
  <dcterms:created xsi:type="dcterms:W3CDTF">2018-05-06T13:41:14Z</dcterms:created>
  <dcterms:modified xsi:type="dcterms:W3CDTF">2018-05-06T15:00:01Z</dcterms:modified>
</cp:coreProperties>
</file>