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63" r:id="rId10"/>
    <p:sldId id="265" r:id="rId11"/>
    <p:sldId id="266" r:id="rId12"/>
    <p:sldId id="26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5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Danger of Unbelief…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Bishop Ronald K. Powell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45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Deuteronomy 1:29-31 Revised Standard Version (RSV)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 said to you, ‘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be in dread or afraid of them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30 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b="1" u="sng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God who goes before you will himself fight for you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just as he did for you in Egypt before your eyes, 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in the wilderness,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you have seen how the </a:t>
            </a:r>
            <a:r>
              <a:rPr lang="en-US" sz="2800" b="1" u="sng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God bore you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as a man bears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son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all the way that you went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you came to this place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.’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03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Deuteronomy 1:34-35 Revised Standard Version 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RSV)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the </a:t>
            </a:r>
            <a:r>
              <a:rPr lang="en-US" sz="3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heard your words, and was angered, and he swore,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‘Not one of these men of this evil generation shall see the good land which I swore to give to your fathers,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15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5:10 King James Version (KJV)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10 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believeth on the Son of God hath the witness in himself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believeth not God hath made him a liar; because he believeth not the record that God gave of his Son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54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6:18 King James Version (KJV)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by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immutable things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which it was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impossible for God to lie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we might have 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consolation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 have </a:t>
            </a:r>
            <a:r>
              <a:rPr 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fled for refuge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 hold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upon the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 set before us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54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8:6 King James Version (KJV)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now hath he obtained a more excellent ministry, by how much also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the mediator of a better covenant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was established upon better promises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44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24:25-27 King James Version (KJV)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said unto them, O fools, and slow of heart to believe all that the prophets have spoken:</a:t>
            </a:r>
          </a:p>
          <a:p>
            <a:pPr lvl="0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Sun that Hardens the Clay Melts the wax</a:t>
            </a:r>
          </a:p>
          <a:p>
            <a:pPr lvl="0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 of the modern Church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200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Day Church Is Going to be greater than the earlier church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/>
              <a:t>Greater unction of the Holy </a:t>
            </a:r>
            <a:r>
              <a:rPr lang="en-US" sz="2800" b="1" dirty="0" smtClean="0"/>
              <a:t>Spirit</a:t>
            </a:r>
            <a:endParaRPr lang="en-US" sz="2800" dirty="0"/>
          </a:p>
          <a:p>
            <a:pPr lvl="0"/>
            <a:r>
              <a:rPr lang="en-US" sz="2800" b="1" dirty="0"/>
              <a:t>Greater than the outpouring at Pentecost</a:t>
            </a:r>
            <a:endParaRPr lang="en-US" sz="2800" dirty="0"/>
          </a:p>
          <a:p>
            <a:pPr lvl="0"/>
            <a:r>
              <a:rPr lang="en-US" sz="2800" b="1" dirty="0"/>
              <a:t>God always saves His best to last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88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12:9 King James Version (KJV)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said, go thy way, Daniel: for the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are closed up and sealed till the time of the end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12:10 King James Version (KJV)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shall be purified, and made white, and tried;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wicked shall do wickedly: and none of the wicked shall understand;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wise shall understand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7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12:8 King James Version (KJV)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heard, but I understood 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t: then said I, O my Lord, what shall be the end of these things?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8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4:11 King James Version (KJV)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Let us labor therefore to enter into that rest,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lest any man fall after the same example of unbelief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9168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Days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Wrought special Miracle by the Hands of Paul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19:11 King James Version (KJV)</a:t>
            </a:r>
          </a:p>
          <a:p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11 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God wrought </a:t>
            </a:r>
            <a:r>
              <a:rPr 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miracles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the hands of Paul: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7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b="1" dirty="0"/>
              <a:t>Paul went into Ephesus: Very Demon depressed place</a:t>
            </a:r>
            <a:r>
              <a:rPr lang="en-US" sz="3200" b="1" dirty="0" smtClean="0"/>
              <a:t>.</a:t>
            </a:r>
            <a:endParaRPr lang="en-US" sz="3200" dirty="0"/>
          </a:p>
          <a:p>
            <a:pPr lvl="0"/>
            <a:r>
              <a:rPr lang="en-US" sz="3200" b="1" dirty="0"/>
              <a:t>Paul preached the word.</a:t>
            </a:r>
            <a:endParaRPr lang="en-US" sz="3200" dirty="0"/>
          </a:p>
          <a:p>
            <a:pPr lvl="0"/>
            <a:r>
              <a:rPr lang="en-US" sz="3200" b="1" dirty="0"/>
              <a:t>Paul operated in signs and wonders and the word spread and prevailed.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96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19:12 King James Version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that from his body were brought unto the sick handkerchiefs or aprons, and the diseases departed from them, and the evil spirits went out of them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8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Acts 19:13-20 King James Version (KJV)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certain of the vagabond Jews,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exorcists, took upon them to call over them which had evil spirits the name of the </a:t>
            </a:r>
            <a:r>
              <a:rPr lang="en-US" sz="2800" b="1" u="sng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Jesus, saying, We adjure you by Jesus whom Paul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preacheth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were seven sons of one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Sceva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Jew, and chief of the priests, which did so.</a:t>
            </a:r>
          </a:p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evil spirit answered and said,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 know, and Paul I know; but who are ye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0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19:13-20 King James Version (KJV)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16 </a:t>
            </a:r>
            <a:r>
              <a:rPr lang="en-US" sz="3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man in whom the evil spirit was leaped on them, and overcame them, and prevailed against them, so that they fled out of that house naked and wounded.</a:t>
            </a:r>
          </a:p>
          <a:p>
            <a:r>
              <a:rPr lang="en-US" sz="3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17 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was known to all the Jews and Greeks also dwelling at Ephesus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</a:t>
            </a:r>
            <a:r>
              <a:rPr lang="en-US" sz="3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fell on them all, and the name of the Lord Jesus was magnified.</a:t>
            </a:r>
          </a:p>
          <a:p>
            <a:r>
              <a:rPr lang="en-US" sz="3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18 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many that believed came, and confessed, and shewed their deeds.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19:13-20 King James Version (KJV)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19 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of them also which used curious arts brought their books together, and burned them before all men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and they counted the price of them, and found it fifty thousand pieces of silver.</a:t>
            </a:r>
          </a:p>
          <a:p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20 </a:t>
            </a:r>
            <a:r>
              <a:rPr 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mightily grew the word of God and prevailed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41435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Pray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7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Jude 5 King James Version (KJV)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I will therefore put you in remembrance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though ye once knew this, how that the Lord, having saved the people out of the land of Egypt,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afterward destroyed them that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believed not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746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Faith, Doubt, &amp; Unbelief!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complete trust or confidence in someone or something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Doubt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 of uncertainty or lack of conviction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Unbelief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200" dirty="0" smtClean="0"/>
              <a:t>.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religious belief; an absence of faith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128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4:3-6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2 Timothy 3:4-6 King James Version (KJV)</a:t>
            </a:r>
          </a:p>
          <a:p>
            <a:r>
              <a:rPr lang="en-US" sz="2800" baseline="30000" dirty="0"/>
              <a:t>4 </a:t>
            </a:r>
            <a:r>
              <a:rPr lang="en-US" sz="2800" dirty="0"/>
              <a:t>Traitors, heady, </a:t>
            </a:r>
            <a:r>
              <a:rPr lang="en-US" sz="2800" dirty="0" smtClean="0"/>
              <a:t>high-minded, </a:t>
            </a:r>
            <a:r>
              <a:rPr lang="en-US" sz="2800" b="1" u="sng" dirty="0"/>
              <a:t>lovers of pleasures more than lovers of God</a:t>
            </a:r>
            <a:r>
              <a:rPr lang="en-US" sz="2800" dirty="0"/>
              <a:t>;</a:t>
            </a:r>
          </a:p>
          <a:p>
            <a:r>
              <a:rPr lang="en-US" sz="2800" baseline="30000" dirty="0"/>
              <a:t>5 </a:t>
            </a:r>
            <a:r>
              <a:rPr lang="en-US" sz="2800" b="1" u="sng" dirty="0">
                <a:solidFill>
                  <a:srgbClr val="FF0000"/>
                </a:solidFill>
              </a:rPr>
              <a:t>Having a form of godliness, but denying the power </a:t>
            </a:r>
            <a:r>
              <a:rPr lang="en-US" sz="2800" dirty="0"/>
              <a:t>thereof: from such turn away.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0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Deuteronomy 1:31, 34-35 English Standard Version (ESV)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The Penalty for Israel's Rebellion</a:t>
            </a:r>
            <a:endParaRPr lang="en-US" sz="3200" dirty="0"/>
          </a:p>
          <a:p>
            <a:r>
              <a:rPr lang="en-US" sz="3200" baseline="30000" dirty="0"/>
              <a:t>34 </a:t>
            </a:r>
            <a:r>
              <a:rPr lang="en-US" sz="3200" dirty="0"/>
              <a:t>“</a:t>
            </a:r>
            <a:r>
              <a:rPr lang="en-US" sz="3200" b="1" u="sng" dirty="0"/>
              <a:t>And the </a:t>
            </a:r>
            <a:r>
              <a:rPr lang="en-US" sz="3200" b="1" u="sng" cap="small" dirty="0"/>
              <a:t>Lord</a:t>
            </a:r>
            <a:r>
              <a:rPr lang="en-US" sz="3200" b="1" u="sng" dirty="0"/>
              <a:t> heard your words and was angered, and he swore,</a:t>
            </a:r>
            <a:r>
              <a:rPr lang="en-US" sz="3200" u="sng" dirty="0"/>
              <a:t> </a:t>
            </a:r>
            <a:r>
              <a:rPr lang="en-US" sz="3200" u="sng" baseline="30000" dirty="0"/>
              <a:t>35 </a:t>
            </a:r>
            <a:r>
              <a:rPr lang="en-US" sz="3200" b="1" u="sng" dirty="0"/>
              <a:t>‘Not one of these men of this evil generation shall see the good land that I swore to give to your fathers</a:t>
            </a:r>
            <a:r>
              <a:rPr lang="en-US" sz="3200" dirty="0"/>
              <a:t>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92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14:11 King James Version (KJV)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11 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</a:t>
            </a:r>
            <a:r>
              <a:rPr lang="en-US" sz="2800" b="1" u="sng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said unto Moses, How long will this people provoke me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and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 will it be ere they believe me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all the signs which I have shewed among them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72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14:12 King James Version (KJV)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12 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smite them with the pestilence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disinherit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make of thee a greater nation and mightier than they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94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Deuteronomy 1:21-23 Revised Standard Version (RSV)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aseline="30000" dirty="0"/>
              <a:t>21 </a:t>
            </a:r>
            <a:r>
              <a:rPr lang="en-US" sz="2800" dirty="0"/>
              <a:t>Behold, the </a:t>
            </a:r>
            <a:r>
              <a:rPr lang="en-US" sz="2800" cap="small" dirty="0"/>
              <a:t>Lord</a:t>
            </a:r>
            <a:r>
              <a:rPr lang="en-US" sz="2800" dirty="0"/>
              <a:t> your God has set the land before you; go up, take possession, as the </a:t>
            </a:r>
            <a:r>
              <a:rPr lang="en-US" sz="2800" cap="small" dirty="0"/>
              <a:t>Lord</a:t>
            </a:r>
            <a:r>
              <a:rPr lang="en-US" sz="2800" dirty="0"/>
              <a:t>, the God of your fathers, has told you; </a:t>
            </a:r>
            <a:r>
              <a:rPr lang="en-US" sz="2800" b="1" u="sng" dirty="0"/>
              <a:t>do not fear or be dismayed</a:t>
            </a:r>
            <a:r>
              <a:rPr lang="en-US" sz="2800" dirty="0"/>
              <a:t>.’ </a:t>
            </a:r>
            <a:r>
              <a:rPr lang="en-US" sz="2800" baseline="30000" dirty="0"/>
              <a:t>22 </a:t>
            </a:r>
            <a:r>
              <a:rPr lang="en-US" sz="2800" dirty="0"/>
              <a:t>Then all of you came near me, and said, ‘</a:t>
            </a:r>
            <a:r>
              <a:rPr lang="en-US" sz="2800" b="1" u="sng" dirty="0"/>
              <a:t>Let us send men before us, that they may explore the land for us</a:t>
            </a:r>
            <a:r>
              <a:rPr lang="en-US" sz="2800" dirty="0"/>
              <a:t>, and bring us word again of the way by which we must go up and the cities into which we shall come.’ </a:t>
            </a:r>
            <a:r>
              <a:rPr lang="en-US" sz="2800" baseline="30000" dirty="0"/>
              <a:t>23 </a:t>
            </a:r>
            <a:r>
              <a:rPr lang="en-US" sz="2800" b="1" u="sng" dirty="0"/>
              <a:t>The thing seemed good to me, and I took twelve men of you, one man for each tribe</a:t>
            </a:r>
            <a:r>
              <a:rPr lang="en-US" sz="2800" dirty="0"/>
              <a:t>;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76501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</TotalTime>
  <Words>375</Words>
  <Application>Microsoft Office PowerPoint</Application>
  <PresentationFormat>Widescreen</PresentationFormat>
  <Paragraphs>69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Wisp</vt:lpstr>
      <vt:lpstr>The Danger of Unbelief…  </vt:lpstr>
      <vt:lpstr>Hebrews 4:11 King James Version (KJV) </vt:lpstr>
      <vt:lpstr>Jude 5 King James Version (KJV) </vt:lpstr>
      <vt:lpstr>Faith, Doubt, &amp; Unbelief!</vt:lpstr>
      <vt:lpstr>2 Timothy 4:3-6 </vt:lpstr>
      <vt:lpstr>Deuteronomy 1:31, 34-35 English Standard Version (ESV) </vt:lpstr>
      <vt:lpstr>Numbers 14:11 King James Version (KJV) </vt:lpstr>
      <vt:lpstr>Numbers 14:12 King James Version (KJV) </vt:lpstr>
      <vt:lpstr>Deuteronomy 1:21-23 Revised Standard Version (RSV)</vt:lpstr>
      <vt:lpstr>Deuteronomy 1:29-31 Revised Standard Version (RSV) </vt:lpstr>
      <vt:lpstr>Deuteronomy 1:34-35 Revised Standard Version (RSV)</vt:lpstr>
      <vt:lpstr>1 John 5:10 King James Version (KJV) </vt:lpstr>
      <vt:lpstr>Hebrews 6:18 King James Version (KJV) </vt:lpstr>
      <vt:lpstr>Hebrews 8:6 King James Version (KJV) </vt:lpstr>
      <vt:lpstr>Luke 24:25-27 King James Version (KJV)</vt:lpstr>
      <vt:lpstr>The Last Day Church Is Going to be greater than the earlier church </vt:lpstr>
      <vt:lpstr>Daniel 12:9 King James Version (KJV) </vt:lpstr>
      <vt:lpstr>Daniel 12:10 King James Version (KJV) </vt:lpstr>
      <vt:lpstr>Daniel 12:8 King James Version (KJV) </vt:lpstr>
      <vt:lpstr>Last Days </vt:lpstr>
      <vt:lpstr>PowerPoint Presentation</vt:lpstr>
      <vt:lpstr>Acts 19:12 King James Version (KJV)</vt:lpstr>
      <vt:lpstr>Acts 19:13-20 King James Version (KJV) </vt:lpstr>
      <vt:lpstr>Acts 19:13-20 King James Version (KJV) </vt:lpstr>
      <vt:lpstr>Acts 19:13-20 King James Version (KJV) </vt:lpstr>
      <vt:lpstr>Let’s Pray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Danger of Unbelief…</dc:title>
  <dc:creator>Ronald Powell</dc:creator>
  <cp:lastModifiedBy>Ronald Powell</cp:lastModifiedBy>
  <cp:revision>8</cp:revision>
  <dcterms:created xsi:type="dcterms:W3CDTF">2018-06-22T10:51:31Z</dcterms:created>
  <dcterms:modified xsi:type="dcterms:W3CDTF">2018-06-24T13:55:23Z</dcterms:modified>
</cp:coreProperties>
</file>