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2"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ABA155-31A6-4AA4-9B77-65E19DB27B31}"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405061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BA155-31A6-4AA4-9B77-65E19DB27B31}"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69445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BA155-31A6-4AA4-9B77-65E19DB27B31}"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403507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BA155-31A6-4AA4-9B77-65E19DB27B31}"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2779647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ABA155-31A6-4AA4-9B77-65E19DB27B31}"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2349610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ABA155-31A6-4AA4-9B77-65E19DB27B31}"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81784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ABA155-31A6-4AA4-9B77-65E19DB27B31}" type="datetimeFigureOut">
              <a:rPr lang="en-US" smtClean="0"/>
              <a:t>10/20/2018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4103601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ABA155-31A6-4AA4-9B77-65E19DB27B31}" type="datetimeFigureOut">
              <a:rPr lang="en-US" smtClean="0"/>
              <a:t>10/20/2018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30459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BA155-31A6-4AA4-9B77-65E19DB27B31}" type="datetimeFigureOut">
              <a:rPr lang="en-US" smtClean="0"/>
              <a:t>10/20/2018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382185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BA155-31A6-4AA4-9B77-65E19DB27B31}"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1041897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BA155-31A6-4AA4-9B77-65E19DB27B31}"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8D3ED-FADA-4937-B73C-2E5A9C6B4EAD}" type="slidenum">
              <a:rPr lang="en-US" smtClean="0"/>
              <a:t>‹#›</a:t>
            </a:fld>
            <a:endParaRPr lang="en-US"/>
          </a:p>
        </p:txBody>
      </p:sp>
    </p:spTree>
    <p:extLst>
      <p:ext uri="{BB962C8B-B14F-4D97-AF65-F5344CB8AC3E}">
        <p14:creationId xmlns:p14="http://schemas.microsoft.com/office/powerpoint/2010/main" val="91472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BA155-31A6-4AA4-9B77-65E19DB27B31}" type="datetimeFigureOut">
              <a:rPr lang="en-US" smtClean="0"/>
              <a:t>10/20/2018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8D3ED-FADA-4937-B73C-2E5A9C6B4EAD}" type="slidenum">
              <a:rPr lang="en-US" smtClean="0"/>
              <a:t>‹#›</a:t>
            </a:fld>
            <a:endParaRPr lang="en-US"/>
          </a:p>
        </p:txBody>
      </p:sp>
    </p:spTree>
    <p:extLst>
      <p:ext uri="{BB962C8B-B14F-4D97-AF65-F5344CB8AC3E}">
        <p14:creationId xmlns:p14="http://schemas.microsoft.com/office/powerpoint/2010/main" val="3636842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Is God Angry With Me?</a:t>
            </a:r>
            <a:r>
              <a:rPr lang="en-US" dirty="0" smtClean="0"/>
              <a:t/>
            </a:r>
            <a:br>
              <a:rPr lang="en-US" dirty="0" smtClean="0"/>
            </a:br>
            <a:r>
              <a:rPr lang="en-US" sz="2400" b="1" i="1" dirty="0" smtClean="0"/>
              <a:t>Series: Inner Healing</a:t>
            </a:r>
            <a:endParaRPr lang="en-US" sz="2400" b="1" i="1" dirty="0"/>
          </a:p>
        </p:txBody>
      </p:sp>
      <p:sp>
        <p:nvSpPr>
          <p:cNvPr id="3" name="Subtitle 2"/>
          <p:cNvSpPr>
            <a:spLocks noGrp="1"/>
          </p:cNvSpPr>
          <p:nvPr>
            <p:ph type="subTitle" idx="1"/>
          </p:nvPr>
        </p:nvSpPr>
        <p:spPr/>
        <p:txBody>
          <a:bodyPr/>
          <a:lstStyle/>
          <a:p>
            <a:r>
              <a:rPr lang="en-US" dirty="0" smtClean="0"/>
              <a:t>With Bishop  Ronald K. Powell</a:t>
            </a:r>
            <a:endParaRPr lang="en-US" dirty="0"/>
          </a:p>
        </p:txBody>
      </p:sp>
    </p:spTree>
    <p:extLst>
      <p:ext uri="{BB962C8B-B14F-4D97-AF65-F5344CB8AC3E}">
        <p14:creationId xmlns:p14="http://schemas.microsoft.com/office/powerpoint/2010/main" val="3008048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effectLst>
                  <a:outerShdw blurRad="38100" dist="38100" dir="2700000" algn="tl">
                    <a:srgbClr val="000000">
                      <a:alpha val="43137"/>
                    </a:srgbClr>
                  </a:outerShdw>
                </a:effectLst>
              </a:rPr>
              <a:t>Psalms 145:8</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Psalms 145:8 tells us that, "</a:t>
            </a:r>
            <a:r>
              <a:rPr lang="en-US" b="1" dirty="0">
                <a:effectLst>
                  <a:outerShdw blurRad="38100" dist="38100" dir="2700000" algn="tl">
                    <a:srgbClr val="000000">
                      <a:alpha val="43137"/>
                    </a:srgbClr>
                  </a:outerShdw>
                </a:effectLst>
              </a:rPr>
              <a:t>The LORD is gracious</a:t>
            </a:r>
            <a:r>
              <a:rPr lang="en-US" dirty="0"/>
              <a:t>, and </a:t>
            </a:r>
            <a:r>
              <a:rPr lang="en-US" b="1" dirty="0">
                <a:effectLst>
                  <a:outerShdw blurRad="38100" dist="38100" dir="2700000" algn="tl">
                    <a:srgbClr val="000000">
                      <a:alpha val="43137"/>
                    </a:srgbClr>
                  </a:outerShdw>
                </a:effectLst>
              </a:rPr>
              <a:t>full of compassion; slow to anger, and of great mercy</a:t>
            </a:r>
            <a:r>
              <a:rPr lang="en-US" dirty="0"/>
              <a:t>."</a:t>
            </a:r>
          </a:p>
          <a:p>
            <a:endParaRPr lang="en-US" dirty="0"/>
          </a:p>
        </p:txBody>
      </p:sp>
    </p:spTree>
    <p:extLst>
      <p:ext uri="{BB962C8B-B14F-4D97-AF65-F5344CB8AC3E}">
        <p14:creationId xmlns:p14="http://schemas.microsoft.com/office/powerpoint/2010/main" val="235252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i="1" u="sng" dirty="0">
                <a:effectLst>
                  <a:outerShdw blurRad="38100" dist="38100" dir="2700000" algn="tl">
                    <a:srgbClr val="000000">
                      <a:alpha val="43137"/>
                    </a:srgbClr>
                  </a:outerShdw>
                </a:effectLst>
              </a:rPr>
              <a:t>Satan uses discouragement as a weapon against you!</a:t>
            </a:r>
            <a:endParaRPr lang="en-US" sz="3600"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Once a person feels distant from God, for some reason or another, their interests are often directed elsewhere </a:t>
            </a:r>
            <a:r>
              <a:rPr lang="en-US" u="sng" dirty="0"/>
              <a:t>because they are discouraged in their relationship with God</a:t>
            </a:r>
            <a:r>
              <a:rPr lang="en-US" dirty="0"/>
              <a:t>. </a:t>
            </a:r>
            <a:endParaRPr lang="en-US" dirty="0" smtClean="0"/>
          </a:p>
          <a:p>
            <a:r>
              <a:rPr lang="en-US" dirty="0" smtClean="0"/>
              <a:t>This </a:t>
            </a:r>
            <a:r>
              <a:rPr lang="en-US" dirty="0"/>
              <a:t>often leads to depression, addictions, obsessions (crafts, movies, sex, sports, etc.), spending binges, and unbalanced priorities. </a:t>
            </a:r>
            <a:endParaRPr lang="en-US" dirty="0" smtClean="0"/>
          </a:p>
          <a:p>
            <a:r>
              <a:rPr lang="en-US" dirty="0" smtClean="0"/>
              <a:t>After </a:t>
            </a:r>
            <a:r>
              <a:rPr lang="en-US" dirty="0"/>
              <a:t>a while, the person loses more and more interest in their relationship with God, until they simply don't even bother to pick up their Bibles and spend time with Him. </a:t>
            </a:r>
            <a:r>
              <a:rPr lang="en-US" dirty="0" smtClean="0"/>
              <a:t>T</a:t>
            </a:r>
          </a:p>
          <a:p>
            <a:r>
              <a:rPr lang="en-US" dirty="0" smtClean="0"/>
              <a:t>his </a:t>
            </a:r>
            <a:r>
              <a:rPr lang="en-US" dirty="0"/>
              <a:t>is how Satan will use discouragement to destroy a person's relationship with God.</a:t>
            </a:r>
          </a:p>
        </p:txBody>
      </p:sp>
    </p:spTree>
    <p:extLst>
      <p:ext uri="{BB962C8B-B14F-4D97-AF65-F5344CB8AC3E}">
        <p14:creationId xmlns:p14="http://schemas.microsoft.com/office/powerpoint/2010/main" val="141598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i="1" u="sng" dirty="0" smtClean="0">
                <a:effectLst>
                  <a:outerShdw blurRad="38100" dist="38100" dir="2700000" algn="tl">
                    <a:srgbClr val="000000">
                      <a:alpha val="43137"/>
                    </a:srgbClr>
                  </a:outerShdw>
                </a:effectLst>
              </a:rPr>
              <a:t>Satan uses discouragement as a weapon against you!</a:t>
            </a:r>
            <a:endParaRPr lang="en-US" sz="3600" dirty="0"/>
          </a:p>
        </p:txBody>
      </p:sp>
      <p:sp>
        <p:nvSpPr>
          <p:cNvPr id="3" name="Content Placeholder 2"/>
          <p:cNvSpPr>
            <a:spLocks noGrp="1"/>
          </p:cNvSpPr>
          <p:nvPr>
            <p:ph idx="1"/>
          </p:nvPr>
        </p:nvSpPr>
        <p:spPr/>
        <p:txBody>
          <a:bodyPr>
            <a:normAutofit/>
          </a:bodyPr>
          <a:lstStyle/>
          <a:p>
            <a:r>
              <a:rPr lang="en-US" dirty="0"/>
              <a:t>The whole reason that Satan (who works through evil spirits) wants us to feel discouraged, is because he wants to get us to a place where we will give up. </a:t>
            </a:r>
            <a:endParaRPr lang="en-US" dirty="0" smtClean="0"/>
          </a:p>
          <a:p>
            <a:r>
              <a:rPr lang="en-US" dirty="0" smtClean="0"/>
              <a:t>He </a:t>
            </a:r>
            <a:r>
              <a:rPr lang="en-US" dirty="0"/>
              <a:t>wants our relationship with God to just seem "impossible" and too hard to maintain. </a:t>
            </a:r>
            <a:endParaRPr lang="en-US" dirty="0" smtClean="0"/>
          </a:p>
          <a:p>
            <a:r>
              <a:rPr lang="en-US" dirty="0" smtClean="0"/>
              <a:t>This </a:t>
            </a:r>
            <a:r>
              <a:rPr lang="en-US" dirty="0"/>
              <a:t>leads a person to </a:t>
            </a:r>
            <a:r>
              <a:rPr lang="en-US" dirty="0" smtClean="0"/>
              <a:t>Luke warmness, </a:t>
            </a:r>
            <a:r>
              <a:rPr lang="en-US" dirty="0"/>
              <a:t>and deflates their faith in God, because they have no confidence in their relationship with God. </a:t>
            </a:r>
            <a:endParaRPr lang="en-US" dirty="0" smtClean="0"/>
          </a:p>
          <a:p>
            <a:r>
              <a:rPr lang="en-US" dirty="0" smtClean="0"/>
              <a:t>The </a:t>
            </a:r>
            <a:r>
              <a:rPr lang="en-US" dirty="0"/>
              <a:t>Bible tells us to draw near to God with assurance, having our heart's sprinkled clean from an evil conscience!</a:t>
            </a:r>
          </a:p>
          <a:p>
            <a:endParaRPr lang="en-US" dirty="0"/>
          </a:p>
        </p:txBody>
      </p:sp>
    </p:spTree>
    <p:extLst>
      <p:ext uri="{BB962C8B-B14F-4D97-AF65-F5344CB8AC3E}">
        <p14:creationId xmlns:p14="http://schemas.microsoft.com/office/powerpoint/2010/main" val="18149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Hebrews 10:22</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Let us draw near with a true heart in full assurance of faith, having our hearts sprinkled from an evil conscience, and our bodies washed with pure water</a:t>
            </a:r>
            <a:r>
              <a:rPr lang="en-US" dirty="0" smtClean="0"/>
              <a:t>.</a:t>
            </a:r>
          </a:p>
          <a:p>
            <a:pPr marL="0" indent="0">
              <a:buNone/>
            </a:pPr>
            <a:endParaRPr lang="en-US" dirty="0" smtClean="0"/>
          </a:p>
          <a:p>
            <a:r>
              <a:rPr lang="en-US" i="1" dirty="0"/>
              <a:t>The reason that Satan tries to attack is with guilt and shame, is for the very purpose of destroying our confidence in our relationship with God.</a:t>
            </a:r>
          </a:p>
          <a:p>
            <a:pPr marL="0" indent="0">
              <a:buNone/>
            </a:pP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5819710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effectLst>
                  <a:outerShdw blurRad="38100" dist="38100" dir="2700000" algn="tl">
                    <a:srgbClr val="000000">
                      <a:alpha val="43137"/>
                    </a:srgbClr>
                  </a:outerShdw>
                </a:effectLst>
              </a:rPr>
              <a:t/>
            </a:r>
            <a:br>
              <a:rPr lang="en-US" b="1" i="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Satan </a:t>
            </a:r>
            <a:r>
              <a:rPr lang="en-US" b="1" i="1" dirty="0">
                <a:effectLst>
                  <a:outerShdw blurRad="38100" dist="38100" dir="2700000" algn="tl">
                    <a:srgbClr val="000000">
                      <a:alpha val="43137"/>
                    </a:srgbClr>
                  </a:outerShdw>
                </a:effectLst>
              </a:rPr>
              <a:t>uses past failures as "excuses"...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Satan will also work diligently to convince a person that because of a certain failure(s) in their past, that they cannot be restored in right standing before God. </a:t>
            </a:r>
            <a:endParaRPr lang="en-US" dirty="0" smtClean="0"/>
          </a:p>
          <a:p>
            <a:r>
              <a:rPr lang="en-US" dirty="0" smtClean="0"/>
              <a:t>This </a:t>
            </a:r>
            <a:r>
              <a:rPr lang="en-US" dirty="0"/>
              <a:t>often involves one sin in particular, such as abortion or fornication. Even though the sin has been repented of (confessed as sin and turned from), the enemy will continue to badger the person with guilt and shame over what they have done, as if they never repented of it! </a:t>
            </a:r>
            <a:endParaRPr lang="en-US" dirty="0" smtClean="0"/>
          </a:p>
          <a:p>
            <a:r>
              <a:rPr lang="en-US" dirty="0" smtClean="0"/>
              <a:t>This </a:t>
            </a:r>
            <a:r>
              <a:rPr lang="en-US" dirty="0"/>
              <a:t>is known as false guilt, because once a sin is repented of, that failure is washed away by the Blood of Christ. </a:t>
            </a:r>
            <a:endParaRPr lang="en-US" dirty="0" smtClean="0"/>
          </a:p>
          <a:p>
            <a:r>
              <a:rPr lang="en-US" dirty="0" smtClean="0"/>
              <a:t>In </a:t>
            </a:r>
            <a:r>
              <a:rPr lang="en-US" dirty="0"/>
              <a:t>other words, Satan is pointing at something that is no longer on your account! </a:t>
            </a:r>
            <a:endParaRPr lang="en-US" dirty="0" smtClean="0"/>
          </a:p>
          <a:p>
            <a:r>
              <a:rPr lang="en-US" dirty="0" smtClean="0"/>
              <a:t>God's </a:t>
            </a:r>
            <a:r>
              <a:rPr lang="en-US" dirty="0"/>
              <a:t>Word tells us that if we confess our sins, He is faithful and just to forgive us. This is a promise!</a:t>
            </a:r>
          </a:p>
          <a:p>
            <a:endParaRPr lang="en-US" dirty="0"/>
          </a:p>
        </p:txBody>
      </p:sp>
    </p:spTree>
    <p:extLst>
      <p:ext uri="{BB962C8B-B14F-4D97-AF65-F5344CB8AC3E}">
        <p14:creationId xmlns:p14="http://schemas.microsoft.com/office/powerpoint/2010/main" val="307622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3">
                                            <p:txEl>
                                              <p:pRg st="4" end="4"/>
                                            </p:txEl>
                                          </p:spTgt>
                                        </p:tgtEl>
                                      </p:cBhvr>
                                    </p:animEffect>
                                    <p:set>
                                      <p:cBhvr>
                                        <p:cTn id="2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effectLst>
                  <a:outerShdw blurRad="38100" dist="38100" dir="2700000" algn="tl">
                    <a:srgbClr val="000000">
                      <a:alpha val="43137"/>
                    </a:srgbClr>
                  </a:outerShdw>
                </a:effectLst>
              </a:rPr>
              <a:t/>
            </a:r>
            <a:br>
              <a:rPr lang="en-US" b="1" i="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1 John 1:9</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3200" b="1" u="sng" dirty="0"/>
              <a:t>If we confess our sins</a:t>
            </a:r>
            <a:r>
              <a:rPr lang="en-US" sz="3200" dirty="0"/>
              <a:t>, he is faithful and just to forgive us our sins, and to cleanse us from all unrighteousness.</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155709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a:t>
            </a:r>
            <a:r>
              <a:rPr lang="en-US" b="1" i="1" dirty="0" smtClean="0">
                <a:effectLst>
                  <a:outerShdw blurRad="38100" dist="38100" dir="2700000" algn="tl">
                    <a:srgbClr val="000000">
                      <a:alpha val="43137"/>
                    </a:srgbClr>
                  </a:outerShdw>
                </a:effectLst>
              </a:rPr>
              <a:t>1 John 1:9</a:t>
            </a:r>
            <a:r>
              <a:rPr lang="en-US" dirty="0" smtClean="0"/>
              <a:t>, </a:t>
            </a:r>
            <a:r>
              <a:rPr lang="en-US" dirty="0"/>
              <a:t>we also find that he won't just cleanse us of certain sins and not others, but we find that He is prepared to cleanse us of ALL unrighteousness! </a:t>
            </a:r>
            <a:endParaRPr lang="en-US" dirty="0" smtClean="0"/>
          </a:p>
          <a:p>
            <a:r>
              <a:rPr lang="en-US" b="1" dirty="0" smtClean="0">
                <a:effectLst>
                  <a:outerShdw blurRad="38100" dist="38100" dir="2700000" algn="tl">
                    <a:srgbClr val="000000">
                      <a:alpha val="43137"/>
                    </a:srgbClr>
                  </a:outerShdw>
                </a:effectLst>
              </a:rPr>
              <a:t>It's </a:t>
            </a:r>
            <a:r>
              <a:rPr lang="en-US" b="1" dirty="0">
                <a:effectLst>
                  <a:outerShdw blurRad="38100" dist="38100" dir="2700000" algn="tl">
                    <a:srgbClr val="000000">
                      <a:alpha val="43137"/>
                    </a:srgbClr>
                  </a:outerShdw>
                </a:effectLst>
              </a:rPr>
              <a:t>those sins which we fail to confess, which are not covered by this promise.</a:t>
            </a:r>
          </a:p>
          <a:p>
            <a:endParaRPr lang="en-US" dirty="0"/>
          </a:p>
        </p:txBody>
      </p:sp>
    </p:spTree>
    <p:extLst>
      <p:ext uri="{BB962C8B-B14F-4D97-AF65-F5344CB8AC3E}">
        <p14:creationId xmlns:p14="http://schemas.microsoft.com/office/powerpoint/2010/main" val="268331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effectLst>
                  <a:outerShdw blurRad="38100" dist="38100" dir="2700000" algn="tl">
                    <a:srgbClr val="000000">
                      <a:alpha val="43137"/>
                    </a:srgbClr>
                  </a:outerShdw>
                </a:effectLst>
              </a:rPr>
              <a:t/>
            </a:r>
            <a:br>
              <a:rPr lang="en-US" sz="4000" b="1" dirty="0" smtClean="0">
                <a:effectLst>
                  <a:outerShdw blurRad="38100" dist="38100" dir="2700000" algn="tl">
                    <a:srgbClr val="000000">
                      <a:alpha val="43137"/>
                    </a:srgbClr>
                  </a:outerShdw>
                </a:effectLst>
              </a:rPr>
            </a:br>
            <a:r>
              <a:rPr lang="en-US" sz="4000" b="1" dirty="0" smtClean="0">
                <a:effectLst>
                  <a:outerShdw blurRad="38100" dist="38100" dir="2700000" algn="tl">
                    <a:srgbClr val="000000">
                      <a:alpha val="43137"/>
                    </a:srgbClr>
                  </a:outerShdw>
                </a:effectLst>
              </a:rPr>
              <a:t>Jesus</a:t>
            </a:r>
            <a:r>
              <a:rPr lang="en-US" sz="4000" b="1" dirty="0">
                <a:effectLst>
                  <a:outerShdw blurRad="38100" dist="38100" dir="2700000" algn="tl">
                    <a:srgbClr val="000000">
                      <a:alpha val="43137"/>
                    </a:srgbClr>
                  </a:outerShdw>
                </a:effectLst>
              </a:rPr>
              <a:t>' attitude towards the woman caught in adultery...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We know that Jesus is an exact representation of the Father (John 10:30 &amp; John 14:9), that He is the same yesterday, today, and forever (Hebrews 13:8), and also that God is not a respecter of persons (Romans 2:11). </a:t>
            </a:r>
            <a:endParaRPr lang="en-US" dirty="0" smtClean="0"/>
          </a:p>
          <a:p>
            <a:r>
              <a:rPr lang="en-US" dirty="0" smtClean="0"/>
              <a:t>Therefore</a:t>
            </a:r>
            <a:r>
              <a:rPr lang="en-US" dirty="0"/>
              <a:t>, the way that Jesus handled this woman caught in adultery, is the same way that He would handle you or I, if we were in that same situation. </a:t>
            </a:r>
            <a:endParaRPr lang="en-US" dirty="0" smtClean="0"/>
          </a:p>
          <a:p>
            <a:r>
              <a:rPr lang="en-US" dirty="0" smtClean="0"/>
              <a:t>Just </a:t>
            </a:r>
            <a:r>
              <a:rPr lang="en-US" dirty="0"/>
              <a:t>look at the compassion, love, and forgiveness that flowed out of Jesus' heart for this woman who was caught sleeping with other women's husbands!</a:t>
            </a:r>
          </a:p>
          <a:p>
            <a:endParaRPr lang="en-US" dirty="0"/>
          </a:p>
        </p:txBody>
      </p:sp>
    </p:spTree>
    <p:extLst>
      <p:ext uri="{BB962C8B-B14F-4D97-AF65-F5344CB8AC3E}">
        <p14:creationId xmlns:p14="http://schemas.microsoft.com/office/powerpoint/2010/main" val="6495571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4927"/>
            <a:ext cx="10515600" cy="5392036"/>
          </a:xfrm>
        </p:spPr>
        <p:txBody>
          <a:bodyPr>
            <a:normAutofit fontScale="92500" lnSpcReduction="20000"/>
          </a:bodyPr>
          <a:lstStyle/>
          <a:p>
            <a:r>
              <a:rPr lang="en-US" dirty="0"/>
              <a:t>And the scribes and Pharisees brought unto him a woman taken in adultery; and when they had set her in the midst, They say unto him, Master, this woman was taken in adultery, in the very act. Now Moses in the law commanded us, that such should be stoned: but what </a:t>
            </a:r>
            <a:r>
              <a:rPr lang="en-US" dirty="0" err="1"/>
              <a:t>sayest</a:t>
            </a:r>
            <a:r>
              <a:rPr lang="en-US" dirty="0"/>
              <a:t> thou</a:t>
            </a:r>
            <a:r>
              <a:rPr lang="en-US" dirty="0" smtClean="0"/>
              <a:t>?</a:t>
            </a:r>
          </a:p>
          <a:p>
            <a:r>
              <a:rPr lang="en-US" dirty="0" smtClean="0"/>
              <a:t> </a:t>
            </a:r>
            <a:r>
              <a:rPr lang="en-US" dirty="0"/>
              <a:t>This they said, tempting him, that they might have to accuse him. But Jesus stooped down, and with his finger wrote on the ground, as though he heard them not. So when they continued asking him, he lifted up himself, and said unto them, He that is without sin among you, let him first cast a stone at her. And again he stooped down, and wrote on the ground. And they which heard it, being convicted by their own conscience, went out one by one, beginning at the eldest, even unto the last: and Jesus was left alone, and the woman standing in the midst. When Jesus had lifted up himself, and saw none but the woman, he said unto her, Woman, where are those thine accusers? hath no man condemned thee? She said, No man, Lord. </a:t>
            </a:r>
            <a:r>
              <a:rPr lang="en-US" u="sng" dirty="0"/>
              <a:t>And Jesus said unto her, Neither do I condemn thee</a:t>
            </a:r>
            <a:r>
              <a:rPr lang="en-US" dirty="0"/>
              <a:t>: go, and sin no more</a:t>
            </a:r>
            <a:r>
              <a:rPr lang="en-US" dirty="0" smtClean="0"/>
              <a:t>.</a:t>
            </a:r>
          </a:p>
          <a:p>
            <a:r>
              <a:rPr lang="en-US" dirty="0"/>
              <a:t>John 8:3-11</a:t>
            </a:r>
            <a:br>
              <a:rPr lang="en-US" dirty="0"/>
            </a:br>
            <a:endParaRPr lang="en-US" dirty="0"/>
          </a:p>
        </p:txBody>
      </p:sp>
    </p:spTree>
    <p:extLst>
      <p:ext uri="{BB962C8B-B14F-4D97-AF65-F5344CB8AC3E}">
        <p14:creationId xmlns:p14="http://schemas.microsoft.com/office/powerpoint/2010/main" val="30911314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i="1" dirty="0" smtClean="0">
                <a:effectLst>
                  <a:outerShdw blurRad="38100" dist="38100" dir="2700000" algn="tl">
                    <a:srgbClr val="000000">
                      <a:alpha val="43137"/>
                    </a:srgbClr>
                  </a:outerShdw>
                </a:effectLst>
              </a:rPr>
              <a:t>Closing Prayer</a:t>
            </a:r>
            <a:endParaRPr lang="en-US" sz="4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93190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How do you perceive your relationship with God?</a:t>
            </a:r>
          </a:p>
        </p:txBody>
      </p:sp>
      <p:sp>
        <p:nvSpPr>
          <p:cNvPr id="3" name="Content Placeholder 2"/>
          <p:cNvSpPr>
            <a:spLocks noGrp="1"/>
          </p:cNvSpPr>
          <p:nvPr>
            <p:ph idx="1"/>
          </p:nvPr>
        </p:nvSpPr>
        <p:spPr/>
        <p:txBody>
          <a:bodyPr/>
          <a:lstStyle/>
          <a:p>
            <a:r>
              <a:rPr lang="en-US" u="sng" dirty="0">
                <a:effectLst>
                  <a:outerShdw blurRad="38100" dist="38100" dir="2700000" algn="tl">
                    <a:srgbClr val="000000">
                      <a:alpha val="43137"/>
                    </a:srgbClr>
                  </a:outerShdw>
                </a:effectLst>
              </a:rPr>
              <a:t>Did you know that your faith depends on how you perceive your relationship with God</a:t>
            </a:r>
            <a:r>
              <a:rPr lang="en-US" dirty="0"/>
              <a:t>? </a:t>
            </a:r>
            <a:endParaRPr lang="en-US" dirty="0" smtClean="0"/>
          </a:p>
          <a:p>
            <a:r>
              <a:rPr lang="en-US" dirty="0" smtClean="0"/>
              <a:t>A </a:t>
            </a:r>
            <a:r>
              <a:rPr lang="en-US" dirty="0"/>
              <a:t>person may have no trouble believing God's Word when it tells us that we have authority to lay hands on the sick, and see them recover, but where that person may have a struggle, is when they doubt their worthiness to walk in such manifestation of God's Spirit. </a:t>
            </a:r>
            <a:endParaRPr lang="en-US" dirty="0" smtClean="0"/>
          </a:p>
          <a:p>
            <a:r>
              <a:rPr lang="en-US" dirty="0" smtClean="0"/>
              <a:t>If </a:t>
            </a:r>
            <a:r>
              <a:rPr lang="en-US" dirty="0"/>
              <a:t>a person has a problem with feeling worthy, then they need to understand the power of the Blood of Jesus, and what difference it makes to their relationship with God.</a:t>
            </a:r>
          </a:p>
          <a:p>
            <a:endParaRPr lang="en-US" dirty="0"/>
          </a:p>
        </p:txBody>
      </p:sp>
    </p:spTree>
    <p:extLst>
      <p:ext uri="{BB962C8B-B14F-4D97-AF65-F5344CB8AC3E}">
        <p14:creationId xmlns:p14="http://schemas.microsoft.com/office/powerpoint/2010/main" val="4176157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effectLst>
                  <a:outerShdw blurRad="38100" dist="38100" dir="2700000" algn="tl">
                    <a:srgbClr val="000000">
                      <a:alpha val="43137"/>
                    </a:srgbClr>
                  </a:outerShdw>
                </a:effectLst>
              </a:rPr>
              <a:t>1 John 1:7</a:t>
            </a:r>
            <a:r>
              <a:rPr lang="en-US" b="1" dirty="0" smtClean="0"/>
              <a:t/>
            </a:r>
            <a:br>
              <a:rPr lang="en-US" b="1" dirty="0" smtClean="0"/>
            </a:br>
            <a:endParaRPr lang="en-US" b="1" dirty="0"/>
          </a:p>
        </p:txBody>
      </p:sp>
      <p:sp>
        <p:nvSpPr>
          <p:cNvPr id="3" name="Content Placeholder 2"/>
          <p:cNvSpPr>
            <a:spLocks noGrp="1"/>
          </p:cNvSpPr>
          <p:nvPr>
            <p:ph idx="1"/>
          </p:nvPr>
        </p:nvSpPr>
        <p:spPr/>
        <p:txBody>
          <a:bodyPr/>
          <a:lstStyle/>
          <a:p>
            <a:r>
              <a:rPr lang="en-US" b="1" i="1" dirty="0">
                <a:effectLst>
                  <a:outerShdw blurRad="38100" dist="38100" dir="2700000" algn="tl">
                    <a:srgbClr val="000000">
                      <a:alpha val="43137"/>
                    </a:srgbClr>
                  </a:outerShdw>
                </a:effectLst>
              </a:rPr>
              <a:t>It is absolutely essential that you perceive your relationship as if it were washed clean with the Blood of Jesus. </a:t>
            </a:r>
            <a:endParaRPr lang="en-US" b="1" i="1" dirty="0" smtClean="0">
              <a:effectLst>
                <a:outerShdw blurRad="38100" dist="38100" dir="2700000" algn="tl">
                  <a:srgbClr val="000000">
                    <a:alpha val="43137"/>
                  </a:srgbClr>
                </a:outerShdw>
              </a:effectLst>
            </a:endParaRPr>
          </a:p>
          <a:p>
            <a:r>
              <a:rPr lang="en-US" dirty="0" smtClean="0"/>
              <a:t>God's </a:t>
            </a:r>
            <a:r>
              <a:rPr lang="en-US" dirty="0"/>
              <a:t>Word tells us that if we walk in the light, then the Blood of Jesus continually cleanses us from all our failures along the way:</a:t>
            </a:r>
          </a:p>
          <a:p>
            <a:r>
              <a:rPr lang="en-US" b="1" dirty="0" smtClean="0">
                <a:effectLst>
                  <a:outerShdw blurRad="38100" dist="38100" dir="2700000" algn="tl">
                    <a:srgbClr val="000000">
                      <a:alpha val="43137"/>
                    </a:srgbClr>
                  </a:outerShdw>
                </a:effectLst>
              </a:rPr>
              <a:t>“But </a:t>
            </a:r>
            <a:r>
              <a:rPr lang="en-US" b="1" dirty="0">
                <a:effectLst>
                  <a:outerShdw blurRad="38100" dist="38100" dir="2700000" algn="tl">
                    <a:srgbClr val="000000">
                      <a:alpha val="43137"/>
                    </a:srgbClr>
                  </a:outerShdw>
                </a:effectLst>
              </a:rPr>
              <a:t>if we walk in the light, as he is in the light, we have fellowship one with another, and the blood of Jesus Christ his Son cleanseth us from all </a:t>
            </a:r>
            <a:r>
              <a:rPr lang="en-US" b="1" dirty="0" smtClean="0">
                <a:effectLst>
                  <a:outerShdw blurRad="38100" dist="38100" dir="2700000" algn="tl">
                    <a:srgbClr val="000000">
                      <a:alpha val="43137"/>
                    </a:srgbClr>
                  </a:outerShdw>
                </a:effectLst>
              </a:rPr>
              <a:t>sin.”  </a:t>
            </a:r>
            <a:r>
              <a:rPr lang="en-US" dirty="0" smtClean="0"/>
              <a:t>1 </a:t>
            </a:r>
            <a:r>
              <a:rPr lang="en-US" dirty="0"/>
              <a:t>John 1:7</a:t>
            </a:r>
          </a:p>
          <a:p>
            <a:endParaRPr lang="en-US" dirty="0"/>
          </a:p>
        </p:txBody>
      </p:sp>
    </p:spTree>
    <p:extLst>
      <p:ext uri="{BB962C8B-B14F-4D97-AF65-F5344CB8AC3E}">
        <p14:creationId xmlns:p14="http://schemas.microsoft.com/office/powerpoint/2010/main" val="137396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Walking in the light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i="1" dirty="0">
                <a:effectLst>
                  <a:outerShdw blurRad="38100" dist="38100" dir="2700000" algn="tl">
                    <a:srgbClr val="000000">
                      <a:alpha val="43137"/>
                    </a:srgbClr>
                  </a:outerShdw>
                </a:effectLst>
              </a:rPr>
              <a:t>Are you walking in the light and forgiving / loving one another as Christ has loved you? </a:t>
            </a:r>
            <a:endParaRPr lang="en-US" b="1" i="1" dirty="0" smtClean="0">
              <a:effectLst>
                <a:outerShdw blurRad="38100" dist="38100" dir="2700000" algn="tl">
                  <a:srgbClr val="000000">
                    <a:alpha val="43137"/>
                  </a:srgbClr>
                </a:outerShdw>
              </a:effectLst>
            </a:endParaRPr>
          </a:p>
          <a:p>
            <a:r>
              <a:rPr lang="en-US" dirty="0" smtClean="0"/>
              <a:t>If </a:t>
            </a:r>
            <a:r>
              <a:rPr lang="en-US" dirty="0"/>
              <a:t>so, then your under the constant protection of the Blood of Jesus, which washes away your failures. </a:t>
            </a:r>
            <a:endParaRPr lang="en-US" dirty="0" smtClean="0"/>
          </a:p>
          <a:p>
            <a:r>
              <a:rPr lang="en-US" dirty="0" smtClean="0"/>
              <a:t>It </a:t>
            </a:r>
            <a:r>
              <a:rPr lang="en-US" dirty="0"/>
              <a:t>is no ticket to continue living in sin, but it is an opportunity to grow in Christ.</a:t>
            </a:r>
          </a:p>
          <a:p>
            <a:endParaRPr lang="en-US" dirty="0"/>
          </a:p>
        </p:txBody>
      </p:sp>
    </p:spTree>
    <p:extLst>
      <p:ext uri="{BB962C8B-B14F-4D97-AF65-F5344CB8AC3E}">
        <p14:creationId xmlns:p14="http://schemas.microsoft.com/office/powerpoint/2010/main" val="431667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Standing on the promises in His Word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u="sng" dirty="0">
                <a:effectLst>
                  <a:outerShdw blurRad="38100" dist="38100" dir="2700000" algn="tl">
                    <a:srgbClr val="000000">
                      <a:alpha val="43137"/>
                    </a:srgbClr>
                  </a:outerShdw>
                </a:effectLst>
              </a:rPr>
              <a:t>Perceiving your relationship with God depends on how seriously you take what He says about your being made right with Him through faith in Christ Jesus.</a:t>
            </a:r>
            <a:r>
              <a:rPr lang="en-US" b="1" dirty="0">
                <a:effectLst>
                  <a:outerShdw blurRad="38100" dist="38100" dir="2700000" algn="tl">
                    <a:srgbClr val="000000">
                      <a:alpha val="43137"/>
                    </a:srgbClr>
                  </a:outerShdw>
                </a:effectLst>
              </a:rPr>
              <a:t> </a:t>
            </a:r>
            <a:endParaRPr lang="en-US" b="1" dirty="0" smtClean="0">
              <a:effectLst>
                <a:outerShdw blurRad="38100" dist="38100" dir="2700000" algn="tl">
                  <a:srgbClr val="000000">
                    <a:alpha val="43137"/>
                  </a:srgbClr>
                </a:outerShdw>
              </a:effectLst>
            </a:endParaRPr>
          </a:p>
          <a:p>
            <a:r>
              <a:rPr lang="en-US" dirty="0" smtClean="0"/>
              <a:t>If </a:t>
            </a:r>
            <a:r>
              <a:rPr lang="en-US" dirty="0"/>
              <a:t>He says that the Blood of Christ has washed away your sins, but you still see yourself as guilty and shameful, then you're not really standing on that promise in His Word. </a:t>
            </a:r>
            <a:endParaRPr lang="en-US" dirty="0" smtClean="0"/>
          </a:p>
          <a:p>
            <a:r>
              <a:rPr lang="en-US" dirty="0" smtClean="0"/>
              <a:t>You're </a:t>
            </a:r>
            <a:r>
              <a:rPr lang="en-US" dirty="0"/>
              <a:t>not taking what God says seriously, and therefore it is causing you to see your relationship with Him in a way which is not true. </a:t>
            </a:r>
            <a:endParaRPr lang="en-US" dirty="0" smtClean="0"/>
          </a:p>
          <a:p>
            <a:r>
              <a:rPr lang="en-US" dirty="0" smtClean="0"/>
              <a:t>Such </a:t>
            </a:r>
            <a:r>
              <a:rPr lang="en-US" dirty="0"/>
              <a:t>perceptions greatly affect our faith.</a:t>
            </a:r>
          </a:p>
          <a:p>
            <a:endParaRPr lang="en-US" dirty="0"/>
          </a:p>
        </p:txBody>
      </p:sp>
    </p:spTree>
    <p:extLst>
      <p:ext uri="{BB962C8B-B14F-4D97-AF65-F5344CB8AC3E}">
        <p14:creationId xmlns:p14="http://schemas.microsoft.com/office/powerpoint/2010/main" val="3832368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u="sng" dirty="0" smtClean="0">
                <a:effectLst>
                  <a:outerShdw blurRad="38100" dist="38100" dir="2700000" algn="tl">
                    <a:srgbClr val="000000">
                      <a:alpha val="43137"/>
                    </a:srgbClr>
                  </a:outerShdw>
                </a:effectLst>
              </a:rPr>
              <a:t/>
            </a:r>
            <a:br>
              <a:rPr lang="en-US" b="1" i="1" u="sng" dirty="0" smtClean="0">
                <a:effectLst>
                  <a:outerShdw blurRad="38100" dist="38100" dir="2700000" algn="tl">
                    <a:srgbClr val="000000">
                      <a:alpha val="43137"/>
                    </a:srgbClr>
                  </a:outerShdw>
                </a:effectLst>
              </a:rPr>
            </a:br>
            <a:r>
              <a:rPr lang="en-US" b="1" i="1" u="sng" dirty="0" smtClean="0">
                <a:effectLst>
                  <a:outerShdw blurRad="38100" dist="38100" dir="2700000" algn="tl">
                    <a:srgbClr val="000000">
                      <a:alpha val="43137"/>
                    </a:srgbClr>
                  </a:outerShdw>
                </a:effectLst>
              </a:rPr>
              <a:t>Satan </a:t>
            </a:r>
            <a:r>
              <a:rPr lang="en-US" b="1" i="1" u="sng" dirty="0">
                <a:effectLst>
                  <a:outerShdw blurRad="38100" dist="38100" dir="2700000" algn="tl">
                    <a:srgbClr val="000000">
                      <a:alpha val="43137"/>
                    </a:srgbClr>
                  </a:outerShdw>
                </a:effectLst>
              </a:rPr>
              <a:t>wants you to feel like God is somehow angry or less than satisfied with you.</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It is one of Satan's biggest lies that he tells the children of God that even if God isn't "</a:t>
            </a:r>
            <a:r>
              <a:rPr lang="en-US" dirty="0">
                <a:effectLst>
                  <a:outerShdw blurRad="38100" dist="38100" dir="2700000" algn="tl">
                    <a:srgbClr val="000000">
                      <a:alpha val="43137"/>
                    </a:srgbClr>
                  </a:outerShdw>
                </a:effectLst>
              </a:rPr>
              <a:t>angry</a:t>
            </a:r>
            <a:r>
              <a:rPr lang="en-US" dirty="0"/>
              <a:t>" with them, he wants them to feel in some way, that they have failed God and now He isn't as thrilled about them as He once was. </a:t>
            </a:r>
            <a:endParaRPr lang="en-US" dirty="0" smtClean="0"/>
          </a:p>
          <a:p>
            <a:r>
              <a:rPr lang="en-US" dirty="0" smtClean="0"/>
              <a:t>God's </a:t>
            </a:r>
            <a:r>
              <a:rPr lang="en-US" dirty="0"/>
              <a:t>Word tells us how His heart is towards those who repent and turn back to Him. </a:t>
            </a:r>
            <a:endParaRPr lang="en-US" dirty="0" smtClean="0"/>
          </a:p>
          <a:p>
            <a:r>
              <a:rPr lang="en-US" dirty="0" smtClean="0"/>
              <a:t>If </a:t>
            </a:r>
            <a:r>
              <a:rPr lang="en-US" dirty="0"/>
              <a:t>you question God's heart towards the repentant backslider, then you need to read the entire chapter of Luke 15, where Jesus uses a parable of the lost sheep, the lost coin, and the prodigal son, to illustrate the heart of the Father towards those who return to Him. </a:t>
            </a:r>
            <a:endParaRPr lang="en-US" dirty="0" smtClean="0"/>
          </a:p>
          <a:p>
            <a:r>
              <a:rPr lang="en-US" dirty="0" smtClean="0"/>
              <a:t>Although </a:t>
            </a:r>
            <a:r>
              <a:rPr lang="en-US" dirty="0"/>
              <a:t>I highly recommend reading the entire chapter, here's a few verses I want to point out:</a:t>
            </a:r>
          </a:p>
          <a:p>
            <a:endParaRPr lang="en-US" dirty="0"/>
          </a:p>
        </p:txBody>
      </p:sp>
    </p:spTree>
    <p:extLst>
      <p:ext uri="{BB962C8B-B14F-4D97-AF65-F5344CB8AC3E}">
        <p14:creationId xmlns:p14="http://schemas.microsoft.com/office/powerpoint/2010/main" val="2436903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effectLst>
                  <a:outerShdw blurRad="38100" dist="38100" dir="2700000" algn="tl">
                    <a:srgbClr val="000000">
                      <a:alpha val="43137"/>
                    </a:srgbClr>
                  </a:outerShdw>
                </a:effectLst>
              </a:rPr>
              <a:t>Luke 15:20-24</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a:t>And he arose, and came to his father. But when he was yet a great way off, his father saw him, and had compassion, and ran, and fell on his neck, and kissed him. </a:t>
            </a:r>
            <a:endParaRPr lang="en-US" dirty="0" smtClean="0"/>
          </a:p>
          <a:p>
            <a:r>
              <a:rPr lang="en-US" dirty="0" smtClean="0"/>
              <a:t>And </a:t>
            </a:r>
            <a:r>
              <a:rPr lang="en-US" dirty="0"/>
              <a:t>the son said unto him, Father, I have sinned against heaven, and in thy sight, and am no more worthy to be called thy son. </a:t>
            </a:r>
            <a:endParaRPr lang="en-US" dirty="0" smtClean="0"/>
          </a:p>
          <a:p>
            <a:r>
              <a:rPr lang="en-US" dirty="0" smtClean="0"/>
              <a:t>But </a:t>
            </a:r>
            <a:r>
              <a:rPr lang="en-US" dirty="0"/>
              <a:t>the father said to his servants, Bring forth the best robe, and put it on him; and put a ring on his hand, and shoes on his feet: And bring hither the fatted calf, and kill it; and let us eat, and be merry: For this my son was dead, and is alive again; he was lost, and is found. And they began to be merry.</a:t>
            </a:r>
            <a:br>
              <a:rPr lang="en-US" dirty="0"/>
            </a:br>
            <a:r>
              <a:rPr lang="en-US" dirty="0"/>
              <a:t/>
            </a:r>
            <a:br>
              <a:rPr lang="en-US" dirty="0"/>
            </a:br>
            <a:endParaRPr lang="en-US" dirty="0"/>
          </a:p>
        </p:txBody>
      </p:sp>
    </p:spTree>
    <p:extLst>
      <p:ext uri="{BB962C8B-B14F-4D97-AF65-F5344CB8AC3E}">
        <p14:creationId xmlns:p14="http://schemas.microsoft.com/office/powerpoint/2010/main" val="2945504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Jeremiah 3:11-22</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dirty="0"/>
              <a:t>That is just ONE passage in scripture that shows the heart of God towards those who are coming back to Him with a repentant heart - there are MANY other examples in scripture! </a:t>
            </a:r>
            <a:endParaRPr lang="en-US" dirty="0" smtClean="0"/>
          </a:p>
          <a:p>
            <a:r>
              <a:rPr lang="en-US" dirty="0" smtClean="0"/>
              <a:t>Jeremiah </a:t>
            </a:r>
            <a:r>
              <a:rPr lang="en-US" dirty="0"/>
              <a:t>3:11-22 is another great passage. Some people feel that God is a cruel distant taskmaster, because He would allow His people (the Israelites) to come under heavy oppression and slavery. </a:t>
            </a:r>
            <a:endParaRPr lang="en-US" dirty="0" smtClean="0"/>
          </a:p>
          <a:p>
            <a:r>
              <a:rPr lang="en-US" dirty="0" smtClean="0"/>
              <a:t>This </a:t>
            </a:r>
            <a:r>
              <a:rPr lang="en-US" dirty="0"/>
              <a:t>is a perfect example of not considering God's side of the story - the Israelites were some of the most rebellious people we find in scripture. They were even slaughtering their own children for the sake of demons! </a:t>
            </a:r>
            <a:endParaRPr lang="en-US" dirty="0" smtClean="0"/>
          </a:p>
          <a:p>
            <a:r>
              <a:rPr lang="en-US" dirty="0" smtClean="0"/>
              <a:t>If </a:t>
            </a:r>
            <a:r>
              <a:rPr lang="en-US" dirty="0"/>
              <a:t>you study the Bible about the rebellion of the Israelites, you'll see WHY God allowed them to come under such heavy oppression. </a:t>
            </a:r>
            <a:endParaRPr lang="en-US" dirty="0" smtClean="0"/>
          </a:p>
          <a:p>
            <a:r>
              <a:rPr lang="en-US" dirty="0" smtClean="0"/>
              <a:t>God's </a:t>
            </a:r>
            <a:r>
              <a:rPr lang="en-US" dirty="0"/>
              <a:t>Word also tells us of His lovingkindness and mercy side towards those who turn to Him and who fear (respect &amp; honor) Him.</a:t>
            </a:r>
          </a:p>
          <a:p>
            <a:endParaRPr lang="en-US" dirty="0"/>
          </a:p>
        </p:txBody>
      </p:sp>
    </p:spTree>
    <p:extLst>
      <p:ext uri="{BB962C8B-B14F-4D97-AF65-F5344CB8AC3E}">
        <p14:creationId xmlns:p14="http://schemas.microsoft.com/office/powerpoint/2010/main" val="220273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3">
                                            <p:txEl>
                                              <p:pRg st="4" end="4"/>
                                            </p:txEl>
                                          </p:spTgt>
                                        </p:tgtEl>
                                      </p:cBhvr>
                                    </p:animEffect>
                                    <p:set>
                                      <p:cBhvr>
                                        <p:cTn id="2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i="1" dirty="0" smtClean="0">
                <a:effectLst>
                  <a:outerShdw blurRad="38100" dist="38100" dir="2700000" algn="tl">
                    <a:srgbClr val="000000">
                      <a:alpha val="43137"/>
                    </a:srgbClr>
                  </a:outerShdw>
                </a:effectLst>
              </a:rPr>
              <a:t>Psalms 103:8,11</a:t>
            </a:r>
            <a:br>
              <a:rPr lang="en-US" b="1" i="1" dirty="0" smtClean="0">
                <a:effectLst>
                  <a:outerShdw blurRad="38100" dist="38100" dir="2700000" algn="tl">
                    <a:srgbClr val="000000">
                      <a:alpha val="43137"/>
                    </a:srgbClr>
                  </a:outerShdw>
                </a:effectLst>
              </a:rPr>
            </a:b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3200" dirty="0" smtClean="0"/>
              <a:t>“The </a:t>
            </a:r>
            <a:r>
              <a:rPr lang="en-US" sz="3200" dirty="0"/>
              <a:t>LORD is </a:t>
            </a:r>
            <a:r>
              <a:rPr lang="en-US" sz="3200" b="1" dirty="0">
                <a:effectLst>
                  <a:outerShdw blurRad="38100" dist="38100" dir="2700000" algn="tl">
                    <a:srgbClr val="000000">
                      <a:alpha val="43137"/>
                    </a:srgbClr>
                  </a:outerShdw>
                </a:effectLst>
              </a:rPr>
              <a:t>merciful and gracious</a:t>
            </a:r>
            <a:r>
              <a:rPr lang="en-US" sz="3200" dirty="0"/>
              <a:t>, </a:t>
            </a:r>
            <a:r>
              <a:rPr lang="en-US" sz="3200" b="1" dirty="0">
                <a:effectLst>
                  <a:outerShdw blurRad="38100" dist="38100" dir="2700000" algn="tl">
                    <a:srgbClr val="000000">
                      <a:alpha val="43137"/>
                    </a:srgbClr>
                  </a:outerShdw>
                </a:effectLst>
              </a:rPr>
              <a:t>slow to anger</a:t>
            </a:r>
            <a:r>
              <a:rPr lang="en-US" sz="3200" dirty="0"/>
              <a:t>, and </a:t>
            </a:r>
            <a:r>
              <a:rPr lang="en-US" sz="3200" b="1" dirty="0">
                <a:effectLst>
                  <a:outerShdw blurRad="38100" dist="38100" dir="2700000" algn="tl">
                    <a:srgbClr val="000000">
                      <a:alpha val="43137"/>
                    </a:srgbClr>
                  </a:outerShdw>
                </a:effectLst>
              </a:rPr>
              <a:t>plenteous in mercy</a:t>
            </a:r>
            <a:r>
              <a:rPr lang="en-US" sz="3200" dirty="0"/>
              <a:t>.... For as the heaven is high above the earth, </a:t>
            </a:r>
            <a:r>
              <a:rPr lang="en-US" sz="3200" b="1" dirty="0">
                <a:effectLst>
                  <a:outerShdw blurRad="38100" dist="38100" dir="2700000" algn="tl">
                    <a:srgbClr val="000000">
                      <a:alpha val="43137"/>
                    </a:srgbClr>
                  </a:outerShdw>
                </a:effectLst>
              </a:rPr>
              <a:t>so great is his mercy toward them that fear him</a:t>
            </a:r>
            <a:r>
              <a:rPr lang="en-US" sz="3200" dirty="0" smtClean="0"/>
              <a:t>.”</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353893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1789</Words>
  <Application>Microsoft Office PowerPoint</Application>
  <PresentationFormat>Widescreen</PresentationFormat>
  <Paragraphs>71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Is God Angry With Me? Series: Inner Healing</vt:lpstr>
      <vt:lpstr>How do you perceive your relationship with God?</vt:lpstr>
      <vt:lpstr> 1 John 1:7 </vt:lpstr>
      <vt:lpstr>Walking in the light</vt:lpstr>
      <vt:lpstr>Standing on the promises in His Word</vt:lpstr>
      <vt:lpstr> Satan wants you to feel like God is somehow angry or less than satisfied with you. </vt:lpstr>
      <vt:lpstr> Luke 15:20-24 </vt:lpstr>
      <vt:lpstr>Jeremiah 3:11-22</vt:lpstr>
      <vt:lpstr> Psalms 103:8,11 </vt:lpstr>
      <vt:lpstr>Psalms 145:8</vt:lpstr>
      <vt:lpstr>Satan uses discouragement as a weapon against you!</vt:lpstr>
      <vt:lpstr>Satan uses discouragement as a weapon against you!</vt:lpstr>
      <vt:lpstr>Hebrews 10:22</vt:lpstr>
      <vt:lpstr> Satan uses past failures as "excuses"... </vt:lpstr>
      <vt:lpstr> 1 John 1:9 </vt:lpstr>
      <vt:lpstr>PowerPoint Presentation</vt:lpstr>
      <vt:lpstr> Jesus' attitude towards the woman caught in adultery... </vt:lpstr>
      <vt:lpstr>PowerPoint Presentation</vt:lpstr>
      <vt:lpstr>Closing Prayer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God Angry With Me? Series Inner Healing</dc:title>
  <dc:creator>Ronald Powell</dc:creator>
  <cp:lastModifiedBy>Ronald Powell</cp:lastModifiedBy>
  <cp:revision>7</cp:revision>
  <dcterms:created xsi:type="dcterms:W3CDTF">2018-10-20T18:42:25Z</dcterms:created>
  <dcterms:modified xsi:type="dcterms:W3CDTF">2018-10-20T19:32:25Z</dcterms:modified>
</cp:coreProperties>
</file>