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a.com/bible/esv/Rom%2011.2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a.com/bible/esv/Isa%2055.1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a.com/bible/esv/Rev%203.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a.com/bible/esv/Isa%2043.1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a.com/bible/esv/Num%2023.20-2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a.com/bible/esv/Deut%2028.1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579A-DC45-0945-B6E2-CC13FD2AB0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rgbClr val="333333"/>
                </a:solidFill>
                <a:latin typeface="Lato-Light"/>
              </a:rPr>
              <a:t>What God Blesses</a:t>
            </a:r>
            <a:endParaRPr lang="en-US" sz="40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0D964B-A740-584A-B2A9-0C25EA8BEF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Bishop Ronald K. Powell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69414E0-91AF-004A-A9C4-4B2EA82C15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7779" y="151190"/>
            <a:ext cx="5201920" cy="261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383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3A693-408D-5345-87DE-D3EA3B140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A52CA-C3C8-9F47-BBE9-1FA2323C1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333333"/>
                </a:solidFill>
                <a:latin typeface="PTSans-Bold"/>
              </a:rPr>
              <a:t>May we find the strength of humility within our souls to open up our lives and to allow God to be in control of our lives.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5802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EC415-A7DD-3445-8753-3C0BB53EE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16666"/>
            <a:ext cx="9603275" cy="213846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333333"/>
                </a:solidFill>
                <a:latin typeface="PTSans-Regular"/>
              </a:rPr>
              <a:t>What God blesses, no man can curse.</a:t>
            </a:r>
          </a:p>
          <a:p>
            <a:r>
              <a:rPr lang="en-US" sz="2800" b="1" dirty="0">
                <a:solidFill>
                  <a:srgbClr val="333333"/>
                </a:solidFill>
                <a:latin typeface="PTSans-Regular"/>
              </a:rPr>
              <a:t>What God delivers, no man can bind.</a:t>
            </a:r>
          </a:p>
          <a:p>
            <a:r>
              <a:rPr lang="en-US" sz="2800" b="1" dirty="0">
                <a:solidFill>
                  <a:srgbClr val="333333"/>
                </a:solidFill>
                <a:latin typeface="PTSans-Regular"/>
              </a:rPr>
              <a:t>And what God saves, no man can condemn. 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9033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BBCB0-0E5D-294A-B94E-C1CC57987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078" y="804519"/>
            <a:ext cx="9603275" cy="1049235"/>
          </a:xfrm>
        </p:spPr>
        <p:txBody>
          <a:bodyPr/>
          <a:lstStyle/>
          <a:p>
            <a:r>
              <a:rPr lang="en-US" b="1" dirty="0"/>
              <a:t>1-What God gives cannot be taken away!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DC4DA-7A71-C64C-BDE4-449E8A420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/>
          </a:bodyPr>
          <a:lstStyle/>
          <a:p>
            <a:r>
              <a:rPr lang="en-US" sz="2800" b="1" i="0" dirty="0">
                <a:solidFill>
                  <a:srgbClr val="607005"/>
                </a:solidFill>
                <a:latin typeface="PTSans-Bold"/>
                <a:hlinkClick r:id="rId2"/>
              </a:rPr>
              <a:t>Romans 11:29</a:t>
            </a:r>
            <a:r>
              <a:rPr lang="en-US" sz="2800" b="1" i="0" dirty="0">
                <a:solidFill>
                  <a:srgbClr val="333333"/>
                </a:solidFill>
                <a:latin typeface="PTSans-Regular"/>
                <a:hlinkClick r:id="rId2"/>
              </a:rPr>
              <a:t> For God’s gifts and his call can never be withdrawn.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73878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746B6-D84E-3440-99D2-AD364CEDA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333333"/>
                </a:solidFill>
                <a:latin typeface="PTSans-BoldItalic"/>
              </a:rPr>
              <a:t>2-His word never comes back empty!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3E4F7-2D20-6748-8C17-988686FA7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789" y="1928009"/>
            <a:ext cx="9603275" cy="345061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607005"/>
                </a:solidFill>
                <a:latin typeface="PTSans-Bold"/>
                <a:hlinkClick r:id="rId2"/>
              </a:rPr>
              <a:t>Isaiah 55:11</a:t>
            </a:r>
            <a:r>
              <a:rPr lang="en-US" sz="2800" b="1" dirty="0">
                <a:solidFill>
                  <a:srgbClr val="333333"/>
                </a:solidFill>
                <a:latin typeface="PTSans-Regular"/>
                <a:hlinkClick r:id="rId2"/>
              </a:rPr>
              <a:t> It is the same with my word. I send it out, and it always produces fruit. It will accomplish all I want it to, and it will prosper everywhere I send it.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03300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FA8A4-EDD8-C845-9998-F3B026F2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333333"/>
                </a:solidFill>
                <a:latin typeface="PTSans-BoldItalic"/>
              </a:rPr>
              <a:t>3-What God opens cannot be closed.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A1C44-CBF0-2B41-99A8-B38C31D99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607005"/>
                </a:solidFill>
                <a:latin typeface="PTSans-Regular"/>
                <a:hlinkClick r:id="rId2"/>
              </a:rPr>
              <a:t>Rev 3:7</a:t>
            </a:r>
            <a:r>
              <a:rPr lang="en-US" sz="2800" b="1" dirty="0">
                <a:solidFill>
                  <a:srgbClr val="333333"/>
                </a:solidFill>
                <a:latin typeface="PTSans-Regular"/>
                <a:hlinkClick r:id="rId2"/>
              </a:rPr>
              <a:t> what he opens, no one can close; and what he closes, no one can open: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02209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40D83-C967-AA4A-9F85-431472DB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4-</a:t>
            </a:r>
            <a:r>
              <a:rPr lang="en-US" sz="2800" b="1" i="1" dirty="0">
                <a:solidFill>
                  <a:srgbClr val="333333"/>
                </a:solidFill>
                <a:latin typeface="PTSans-BoldItalic"/>
              </a:rPr>
              <a:t>What God starts no one can stop!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6EEFF-D2EA-AC41-9068-71096A441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245" y="1853754"/>
            <a:ext cx="9603275" cy="172530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607005"/>
                </a:solidFill>
                <a:latin typeface="PTSans-Bold"/>
                <a:hlinkClick r:id="rId2"/>
              </a:rPr>
              <a:t>Isaiah 43:13</a:t>
            </a:r>
            <a:r>
              <a:rPr lang="en-US" sz="2800" b="1" dirty="0">
                <a:solidFill>
                  <a:srgbClr val="333333"/>
                </a:solidFill>
                <a:latin typeface="PTSans-Regular"/>
                <a:hlinkClick r:id="rId2"/>
              </a:rPr>
              <a:t> From eternity to eternity I am God. No one can snatch anyone out of my hand. No one can undo what I have done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00378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78BB2-218B-6742-A973-4ABEAEAA3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5- </a:t>
            </a:r>
            <a:r>
              <a:rPr lang="en-US" sz="2800" b="1" i="1" dirty="0">
                <a:solidFill>
                  <a:srgbClr val="333333"/>
                </a:solidFill>
                <a:latin typeface="PTSans-BoldItalic"/>
              </a:rPr>
              <a:t>What God tells you cannot be unsaid.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13D7A-4842-2E41-80D8-5FA352CDA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607005"/>
                </a:solidFill>
                <a:latin typeface="PTSans-Bold"/>
                <a:hlinkClick r:id="rId2"/>
              </a:rPr>
              <a:t>Numbers 23:20-21</a:t>
            </a:r>
            <a:r>
              <a:rPr lang="en-US" sz="2800" b="1" dirty="0">
                <a:solidFill>
                  <a:srgbClr val="333333"/>
                </a:solidFill>
                <a:latin typeface="PTSans-Bold"/>
                <a:hlinkClick r:id="rId2"/>
              </a:rPr>
              <a:t> English Standard Version (ESV)</a:t>
            </a:r>
            <a:r>
              <a:rPr lang="en-US" sz="2800" b="1" dirty="0">
                <a:solidFill>
                  <a:srgbClr val="333333"/>
                </a:solidFill>
                <a:latin typeface="PTSans-Regular"/>
                <a:hlinkClick r:id="rId2"/>
              </a:rPr>
              <a:t>20 Behold, I received a command to bless:he has blessed, and I cannot revoke it.21 He has not beheld misfortune in </a:t>
            </a:r>
            <a:r>
              <a:rPr lang="en-US" sz="2800" b="1" dirty="0" err="1">
                <a:solidFill>
                  <a:srgbClr val="333333"/>
                </a:solidFill>
                <a:latin typeface="PTSans-Regular"/>
                <a:hlinkClick r:id="rId2"/>
              </a:rPr>
              <a:t>Jacob,nor</a:t>
            </a:r>
            <a:r>
              <a:rPr lang="en-US" sz="2800" b="1" dirty="0">
                <a:solidFill>
                  <a:srgbClr val="333333"/>
                </a:solidFill>
                <a:latin typeface="PTSans-Regular"/>
                <a:hlinkClick r:id="rId2"/>
              </a:rPr>
              <a:t> has he seen trouble in Israel.The Lord their God is with </a:t>
            </a:r>
            <a:r>
              <a:rPr lang="en-US" sz="2800" b="1" dirty="0" err="1">
                <a:solidFill>
                  <a:srgbClr val="333333"/>
                </a:solidFill>
                <a:latin typeface="PTSans-Regular"/>
                <a:hlinkClick r:id="rId2"/>
              </a:rPr>
              <a:t>them,and</a:t>
            </a:r>
            <a:r>
              <a:rPr lang="en-US" sz="2800" b="1" dirty="0">
                <a:solidFill>
                  <a:srgbClr val="333333"/>
                </a:solidFill>
                <a:latin typeface="PTSans-Regular"/>
                <a:hlinkClick r:id="rId2"/>
              </a:rPr>
              <a:t> the shout of a king is among them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41768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24EF3-4252-B544-B8D8-C4B764DFB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607005"/>
                </a:solidFill>
                <a:latin typeface="PTSans-Bold"/>
                <a:hlinkClick r:id="rId2"/>
              </a:rPr>
              <a:t>Deuteronomy 28:13</a:t>
            </a:r>
            <a:r>
              <a:rPr lang="en-US" sz="2800" b="1" dirty="0">
                <a:solidFill>
                  <a:srgbClr val="333333"/>
                </a:solidFill>
                <a:latin typeface="PTSans-Bold"/>
                <a:hlinkClick r:id="rId2"/>
              </a:rPr>
              <a:t> King James Version (KJV)</a:t>
            </a:r>
            <a:r>
              <a:rPr lang="en-US" sz="2800" b="1" dirty="0">
                <a:solidFill>
                  <a:srgbClr val="333333"/>
                </a:solidFill>
                <a:latin typeface="PTSans-Regular"/>
                <a:hlinkClick r:id="rId2"/>
              </a:rPr>
              <a:t>13 And the Lord shall make thee the head, and not the tail; and thou shalt be above only, and thou shalt not be beneath; if that thou hearken unto the commandments of the Lord thy God, which I command thee this day, to observe and to do them: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5494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682C9-EDE1-BC4E-ADE8-FC26014C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333333"/>
                </a:solidFill>
                <a:latin typeface="PTSans-BoldItalic"/>
              </a:rPr>
              <a:t>Stand up and believe it’s not too late!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FAFEB-4A41-344B-822B-A26550FDF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45061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333333"/>
                </a:solidFill>
                <a:latin typeface="PTSans-Regular"/>
              </a:rPr>
              <a:t>Jesus already gave it.</a:t>
            </a:r>
          </a:p>
          <a:p>
            <a:r>
              <a:rPr lang="en-US" sz="2800" b="1" dirty="0">
                <a:solidFill>
                  <a:srgbClr val="333333"/>
                </a:solidFill>
                <a:latin typeface="PTSans-Regular"/>
              </a:rPr>
              <a:t>Jesus already opened it.</a:t>
            </a:r>
          </a:p>
          <a:p>
            <a:r>
              <a:rPr lang="en-US" sz="2800" b="1" dirty="0">
                <a:solidFill>
                  <a:srgbClr val="333333"/>
                </a:solidFill>
                <a:latin typeface="PTSans-Regular"/>
              </a:rPr>
              <a:t>Jesus already started it.</a:t>
            </a:r>
          </a:p>
          <a:p>
            <a:r>
              <a:rPr lang="en-US" sz="2800" b="1" dirty="0">
                <a:solidFill>
                  <a:srgbClr val="333333"/>
                </a:solidFill>
                <a:latin typeface="PTSans-Regular"/>
              </a:rPr>
              <a:t>Jesus already said it!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670409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Gallery</vt:lpstr>
      <vt:lpstr>What God Blesses</vt:lpstr>
      <vt:lpstr>PowerPoint Presentation</vt:lpstr>
      <vt:lpstr>1-What God gives cannot be taken away!</vt:lpstr>
      <vt:lpstr>2-His word never comes back empty!</vt:lpstr>
      <vt:lpstr>3-What God opens cannot be closed.</vt:lpstr>
      <vt:lpstr>4-What God starts no one can stop!</vt:lpstr>
      <vt:lpstr>5- What God tells you cannot be unsaid.</vt:lpstr>
      <vt:lpstr>PowerPoint Presentation</vt:lpstr>
      <vt:lpstr>Stand up and believe it’s not too late!</vt:lpstr>
      <vt:lpstr>Closing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God Blesses</dc:title>
  <dc:creator>Ronald Powell</dc:creator>
  <cp:lastModifiedBy>Ronald Powell</cp:lastModifiedBy>
  <cp:revision>2</cp:revision>
  <dcterms:created xsi:type="dcterms:W3CDTF">2018-12-16T01:53:14Z</dcterms:created>
  <dcterms:modified xsi:type="dcterms:W3CDTF">2018-12-16T02:58:57Z</dcterms:modified>
</cp:coreProperties>
</file>