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B52E68-FE62-4797-85E5-118B19354FAB}"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2523540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B52E68-FE62-4797-85E5-118B19354FAB}"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428140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A8B52E68-FE62-4797-85E5-118B19354FAB}" type="datetimeFigureOut">
              <a:rPr lang="en-US" smtClean="0"/>
              <a:t>12/8/2018</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175805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B52E68-FE62-4797-85E5-118B19354FAB}" type="datetimeFigureOut">
              <a:rPr lang="en-US" smtClean="0"/>
              <a:t>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117060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A8B52E68-FE62-4797-85E5-118B19354FAB}" type="datetimeFigureOut">
              <a:rPr lang="en-US" smtClean="0"/>
              <a:t>12/8/2018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65CCA74-9603-4F4D-9ECB-EBAE1F67DB9C}" type="slidenum">
              <a:rPr lang="en-US" smtClean="0"/>
              <a:t>‹#›</a:t>
            </a:fld>
            <a:endParaRPr lang="en-US"/>
          </a:p>
        </p:txBody>
      </p:sp>
    </p:spTree>
    <p:extLst>
      <p:ext uri="{BB962C8B-B14F-4D97-AF65-F5344CB8AC3E}">
        <p14:creationId xmlns:p14="http://schemas.microsoft.com/office/powerpoint/2010/main" val="340388076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B52E68-FE62-4797-85E5-118B19354FAB}"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194214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B52E68-FE62-4797-85E5-118B19354FAB}" type="datetimeFigureOut">
              <a:rPr lang="en-US" smtClean="0"/>
              <a:t>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3988076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B52E68-FE62-4797-85E5-118B19354FAB}" type="datetimeFigureOut">
              <a:rPr lang="en-US" smtClean="0"/>
              <a:t>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261132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52E68-FE62-4797-85E5-118B19354FAB}" type="datetimeFigureOut">
              <a:rPr lang="en-US" smtClean="0"/>
              <a:t>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151035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52E68-FE62-4797-85E5-118B19354FAB}"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48320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B52E68-FE62-4797-85E5-118B19354FAB}" type="datetimeFigureOut">
              <a:rPr lang="en-US" smtClean="0"/>
              <a:t>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CA74-9603-4F4D-9ECB-EBAE1F67DB9C}" type="slidenum">
              <a:rPr lang="en-US" smtClean="0"/>
              <a:t>‹#›</a:t>
            </a:fld>
            <a:endParaRPr lang="en-US"/>
          </a:p>
        </p:txBody>
      </p:sp>
    </p:spTree>
    <p:extLst>
      <p:ext uri="{BB962C8B-B14F-4D97-AF65-F5344CB8AC3E}">
        <p14:creationId xmlns:p14="http://schemas.microsoft.com/office/powerpoint/2010/main" val="258711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A8B52E68-FE62-4797-85E5-118B19354FAB}" type="datetimeFigureOut">
              <a:rPr lang="en-US" smtClean="0"/>
              <a:t>12/8/2018</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65CCA74-9603-4F4D-9ECB-EBAE1F67DB9C}" type="slidenum">
              <a:rPr lang="en-US" smtClean="0"/>
              <a:t>‹#›</a:t>
            </a:fld>
            <a:endParaRPr lang="en-US"/>
          </a:p>
        </p:txBody>
      </p:sp>
    </p:spTree>
    <p:extLst>
      <p:ext uri="{BB962C8B-B14F-4D97-AF65-F5344CB8AC3E}">
        <p14:creationId xmlns:p14="http://schemas.microsoft.com/office/powerpoint/2010/main" val="378834239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iblia.com/bible/esv/2%20Corinthians%205.17" TargetMode="External"/><Relationship Id="rId2" Type="http://schemas.openxmlformats.org/officeDocument/2006/relationships/hyperlink" Target="https://biblia.com/bible/esv/2%20Cor%203.1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38100" dist="38100" dir="2700000" algn="tl">
                    <a:srgbClr val="000000">
                      <a:alpha val="43137"/>
                    </a:srgbClr>
                  </a:outerShdw>
                </a:effectLst>
              </a:rPr>
              <a:t>Do you Have Two Faces</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400" b="1" dirty="0" smtClean="0">
                <a:effectLst>
                  <a:outerShdw blurRad="38100" dist="38100" dir="2700000" algn="tl">
                    <a:srgbClr val="000000">
                      <a:alpha val="43137"/>
                    </a:srgbClr>
                  </a:outerShdw>
                </a:effectLst>
              </a:rPr>
              <a:t>With Bishop Ronald K. Powell</a:t>
            </a:r>
            <a:endParaRPr lang="en-US" sz="2400" b="1"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5130" y="3996250"/>
            <a:ext cx="3483105" cy="207965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8025" y="4057549"/>
            <a:ext cx="3143250" cy="184154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22932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860" y="284176"/>
            <a:ext cx="10349713" cy="1508760"/>
          </a:xfrm>
        </p:spPr>
        <p:txBody>
          <a:bodyPr>
            <a:normAutofit fontScale="90000"/>
          </a:bodyPr>
          <a:lstStyle/>
          <a:p>
            <a:r>
              <a:rPr lang="en-US" b="1" dirty="0" smtClean="0"/>
              <a:t/>
            </a:r>
            <a:br>
              <a:rPr lang="en-US" b="1" dirty="0" smtClean="0"/>
            </a:br>
            <a:r>
              <a:rPr lang="en-US" b="1" dirty="0" smtClean="0"/>
              <a:t>Titus </a:t>
            </a:r>
            <a:r>
              <a:rPr lang="en-US" b="1" dirty="0"/>
              <a:t>2:14 New International Version (NIV)</a:t>
            </a:r>
            <a:br>
              <a:rPr lang="en-US" b="1" dirty="0"/>
            </a:br>
            <a:endParaRPr lang="en-US" dirty="0"/>
          </a:p>
        </p:txBody>
      </p:sp>
      <p:sp>
        <p:nvSpPr>
          <p:cNvPr id="3" name="Content Placeholder 2"/>
          <p:cNvSpPr>
            <a:spLocks noGrp="1"/>
          </p:cNvSpPr>
          <p:nvPr>
            <p:ph idx="1"/>
          </p:nvPr>
        </p:nvSpPr>
        <p:spPr/>
        <p:txBody>
          <a:bodyPr/>
          <a:lstStyle/>
          <a:p>
            <a:r>
              <a:rPr lang="en-US" sz="2400" baseline="30000" dirty="0" smtClean="0"/>
              <a:t>14</a:t>
            </a:r>
            <a:r>
              <a:rPr lang="en-US" sz="2400" baseline="30000" dirty="0"/>
              <a:t> </a:t>
            </a:r>
            <a:r>
              <a:rPr lang="en-US" sz="2400" dirty="0"/>
              <a:t>who gave himself for us </a:t>
            </a:r>
            <a:r>
              <a:rPr lang="en-US" sz="2400" b="1" u="sng" dirty="0"/>
              <a:t>to redeem us from all wickedness </a:t>
            </a:r>
            <a:r>
              <a:rPr lang="en-US" sz="2400" dirty="0"/>
              <a:t>and </a:t>
            </a:r>
            <a:r>
              <a:rPr lang="en-US" sz="2400" b="1" u="sng" dirty="0"/>
              <a:t>to purify for himself a people that are his very own</a:t>
            </a:r>
            <a:r>
              <a:rPr lang="en-US" sz="2400" dirty="0"/>
              <a:t>, </a:t>
            </a:r>
            <a:r>
              <a:rPr lang="en-US" sz="2400" b="1" u="sng" dirty="0"/>
              <a:t>eager to do what is good</a:t>
            </a:r>
            <a:r>
              <a:rPr lang="en-US" sz="2400" dirty="0"/>
              <a:t>.</a:t>
            </a:r>
          </a:p>
          <a:p>
            <a:endParaRPr lang="en-US" dirty="0"/>
          </a:p>
        </p:txBody>
      </p:sp>
    </p:spTree>
    <p:extLst>
      <p:ext uri="{BB962C8B-B14F-4D97-AF65-F5344CB8AC3E}">
        <p14:creationId xmlns:p14="http://schemas.microsoft.com/office/powerpoint/2010/main" val="459127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1 Peter 2:12 </a:t>
            </a:r>
            <a:r>
              <a:rPr lang="en-US" sz="4800" b="1" dirty="0" smtClean="0"/>
              <a:t>(</a:t>
            </a:r>
            <a:r>
              <a:rPr lang="en-US" sz="4800" b="1" dirty="0"/>
              <a:t>ERV)</a:t>
            </a:r>
            <a:endParaRPr lang="en-US" sz="4800" b="1" dirty="0"/>
          </a:p>
        </p:txBody>
      </p:sp>
      <p:sp>
        <p:nvSpPr>
          <p:cNvPr id="3" name="Content Placeholder 2"/>
          <p:cNvSpPr>
            <a:spLocks noGrp="1"/>
          </p:cNvSpPr>
          <p:nvPr>
            <p:ph idx="1"/>
          </p:nvPr>
        </p:nvSpPr>
        <p:spPr/>
        <p:txBody>
          <a:bodyPr/>
          <a:lstStyle/>
          <a:p>
            <a:r>
              <a:rPr lang="en-US" sz="2400" b="1" baseline="30000" dirty="0" smtClean="0"/>
              <a:t>12</a:t>
            </a:r>
            <a:r>
              <a:rPr lang="en-US" sz="2400" b="1" baseline="30000" dirty="0"/>
              <a:t> </a:t>
            </a:r>
            <a:r>
              <a:rPr lang="en-US" sz="2400" b="1" dirty="0"/>
              <a:t>People who don’t believe are living all around you. They may say that you are doing wrong. So live such good lives that they will see the good you do, and they will give glory to God on the day he comes</a:t>
            </a:r>
            <a:r>
              <a:rPr lang="en-US" sz="2400" b="1" dirty="0" smtClean="0"/>
              <a:t>.</a:t>
            </a:r>
          </a:p>
          <a:p>
            <a:r>
              <a:rPr lang="en-US" sz="2400" b="1" i="1" dirty="0">
                <a:solidFill>
                  <a:schemeClr val="tx1">
                    <a:lumMod val="85000"/>
                  </a:schemeClr>
                </a:solidFill>
                <a:effectLst>
                  <a:outerShdw blurRad="38100" dist="38100" dir="2700000" algn="tl">
                    <a:srgbClr val="000000">
                      <a:alpha val="43137"/>
                    </a:srgbClr>
                  </a:outerShdw>
                </a:effectLst>
              </a:rPr>
              <a:t>So, in short, Christian behavior will provide outward evidence of the Spirit that is present within us. </a:t>
            </a:r>
            <a:r>
              <a:rPr lang="en-US" sz="2400" dirty="0"/>
              <a:t/>
            </a:r>
            <a:br>
              <a:rPr lang="en-US" sz="2400" dirty="0"/>
            </a:br>
            <a:endParaRPr lang="en-US" sz="2400" b="1" dirty="0"/>
          </a:p>
          <a:p>
            <a:endParaRPr lang="en-US" dirty="0"/>
          </a:p>
        </p:txBody>
      </p:sp>
    </p:spTree>
    <p:extLst>
      <p:ext uri="{BB962C8B-B14F-4D97-AF65-F5344CB8AC3E}">
        <p14:creationId xmlns:p14="http://schemas.microsoft.com/office/powerpoint/2010/main" val="531639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Surrendered Life</a:t>
            </a:r>
            <a:endParaRPr lang="en-US" dirty="0"/>
          </a:p>
        </p:txBody>
      </p:sp>
      <p:sp>
        <p:nvSpPr>
          <p:cNvPr id="3" name="Content Placeholder 2"/>
          <p:cNvSpPr>
            <a:spLocks noGrp="1"/>
          </p:cNvSpPr>
          <p:nvPr>
            <p:ph idx="1"/>
          </p:nvPr>
        </p:nvSpPr>
        <p:spPr>
          <a:xfrm>
            <a:off x="1248677" y="1995496"/>
            <a:ext cx="9784080" cy="4206240"/>
          </a:xfrm>
        </p:spPr>
        <p:txBody>
          <a:bodyPr>
            <a:normAutofit/>
          </a:bodyPr>
          <a:lstStyle/>
          <a:p>
            <a:r>
              <a:rPr lang="en-US" sz="2400" dirty="0"/>
              <a:t>It is important to recognize that these aren't things we produce primarily through our own effort; rather they come from the Holy Spirit's work of transformation in our lives </a:t>
            </a:r>
            <a:r>
              <a:rPr lang="en-US" sz="2400" dirty="0" smtClean="0"/>
              <a:t>.</a:t>
            </a:r>
            <a:endParaRPr lang="en-US" sz="2400" dirty="0"/>
          </a:p>
        </p:txBody>
      </p:sp>
    </p:spTree>
    <p:extLst>
      <p:ext uri="{BB962C8B-B14F-4D97-AF65-F5344CB8AC3E}">
        <p14:creationId xmlns:p14="http://schemas.microsoft.com/office/powerpoint/2010/main" val="2227819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hlinkClick r:id="rId2"/>
              </a:rPr>
              <a:t>2 Corinthians 3:18</a:t>
            </a:r>
            <a:r>
              <a:rPr lang="en-US" dirty="0"/>
              <a:t>; </a:t>
            </a:r>
            <a:r>
              <a:rPr lang="en-US" u="sng" dirty="0">
                <a:hlinkClick r:id="rId3"/>
              </a:rPr>
              <a:t>5:17</a:t>
            </a:r>
            <a:endParaRPr lang="en-US" dirty="0"/>
          </a:p>
        </p:txBody>
      </p:sp>
      <p:sp>
        <p:nvSpPr>
          <p:cNvPr id="3" name="Content Placeholder 2"/>
          <p:cNvSpPr>
            <a:spLocks noGrp="1"/>
          </p:cNvSpPr>
          <p:nvPr>
            <p:ph idx="1"/>
          </p:nvPr>
        </p:nvSpPr>
        <p:spPr/>
        <p:txBody>
          <a:bodyPr/>
          <a:lstStyle/>
          <a:p>
            <a:r>
              <a:rPr lang="en-US" b="1" dirty="0"/>
              <a:t>2 Corinthians 3:18 Easy-to-Read Version (ERV)</a:t>
            </a:r>
          </a:p>
          <a:p>
            <a:r>
              <a:rPr lang="en-US" baseline="30000" dirty="0"/>
              <a:t>18 </a:t>
            </a:r>
            <a:r>
              <a:rPr lang="en-US" dirty="0"/>
              <a:t>And our faces are not covered. We all show the Lord’s glory, and we are being changed to be like him. This change in us brings more and more glory, which comes from the Lord, who is the Spirit.</a:t>
            </a:r>
          </a:p>
          <a:p>
            <a:endParaRPr lang="en-US" dirty="0"/>
          </a:p>
        </p:txBody>
      </p:sp>
    </p:spTree>
    <p:extLst>
      <p:ext uri="{BB962C8B-B14F-4D97-AF65-F5344CB8AC3E}">
        <p14:creationId xmlns:p14="http://schemas.microsoft.com/office/powerpoint/2010/main" val="3462933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t>2 Corinthians 5:17 Easy-to-Read Version (ERV)</a:t>
            </a:r>
            <a:r>
              <a:rPr lang="en-US" b="1" dirty="0"/>
              <a:t/>
            </a:r>
            <a:br>
              <a:rPr lang="en-US" b="1" dirty="0"/>
            </a:br>
            <a:endParaRPr lang="en-US" dirty="0"/>
          </a:p>
        </p:txBody>
      </p:sp>
      <p:sp>
        <p:nvSpPr>
          <p:cNvPr id="3" name="Content Placeholder 2"/>
          <p:cNvSpPr>
            <a:spLocks noGrp="1"/>
          </p:cNvSpPr>
          <p:nvPr>
            <p:ph idx="1"/>
          </p:nvPr>
        </p:nvSpPr>
        <p:spPr/>
        <p:txBody>
          <a:bodyPr/>
          <a:lstStyle/>
          <a:p>
            <a:r>
              <a:rPr lang="en-US" sz="2400" baseline="30000" dirty="0" smtClean="0"/>
              <a:t>17</a:t>
            </a:r>
            <a:r>
              <a:rPr lang="en-US" sz="2400" baseline="30000" dirty="0"/>
              <a:t> </a:t>
            </a:r>
            <a:r>
              <a:rPr lang="en-US" sz="2400" dirty="0"/>
              <a:t>When anyone is in Christ, it is a whole new world</a:t>
            </a:r>
            <a:r>
              <a:rPr lang="en-US" sz="2400" dirty="0" smtClean="0"/>
              <a:t>.</a:t>
            </a:r>
            <a:r>
              <a:rPr lang="en-US" sz="2400" baseline="30000" dirty="0" smtClean="0"/>
              <a:t> </a:t>
            </a:r>
            <a:r>
              <a:rPr lang="en-US" sz="2400" dirty="0" smtClean="0"/>
              <a:t>The </a:t>
            </a:r>
            <a:r>
              <a:rPr lang="en-US" sz="2400" dirty="0"/>
              <a:t>old things are gone; suddenly, everything is new! </a:t>
            </a:r>
          </a:p>
          <a:p>
            <a:endParaRPr lang="en-US" dirty="0"/>
          </a:p>
        </p:txBody>
      </p:sp>
    </p:spTree>
    <p:extLst>
      <p:ext uri="{BB962C8B-B14F-4D97-AF65-F5344CB8AC3E}">
        <p14:creationId xmlns:p14="http://schemas.microsoft.com/office/powerpoint/2010/main" val="4075871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Philippians 2:12–13</a:t>
            </a:r>
            <a:endParaRPr lang="en-US" dirty="0"/>
          </a:p>
        </p:txBody>
      </p:sp>
      <p:sp>
        <p:nvSpPr>
          <p:cNvPr id="3" name="Content Placeholder 2"/>
          <p:cNvSpPr>
            <a:spLocks noGrp="1"/>
          </p:cNvSpPr>
          <p:nvPr>
            <p:ph idx="1"/>
          </p:nvPr>
        </p:nvSpPr>
        <p:spPr/>
        <p:txBody>
          <a:bodyPr/>
          <a:lstStyle/>
          <a:p>
            <a:r>
              <a:rPr lang="en-US" dirty="0"/>
              <a:t>At the same time, we are told to obey God and to do our best to conform to His will. </a:t>
            </a:r>
            <a:r>
              <a:rPr lang="en-US" u="sng" dirty="0"/>
              <a:t>Philippians 2:12–13</a:t>
            </a:r>
            <a:r>
              <a:rPr lang="en-US" dirty="0"/>
              <a:t> says it this way: </a:t>
            </a:r>
            <a:endParaRPr lang="en-US" dirty="0" smtClean="0"/>
          </a:p>
          <a:p>
            <a:r>
              <a:rPr lang="en-US" dirty="0" smtClean="0"/>
              <a:t>"</a:t>
            </a:r>
            <a:r>
              <a:rPr lang="en-US" dirty="0"/>
              <a:t>Therefore, my beloved, as you have always obeyed, so now, not only as in my presence but much more in my absence, work out your own salvation with fear and trembling, for it is God who works in you, both to will and to work for his good pleasure." </a:t>
            </a:r>
            <a:endParaRPr lang="en-US" dirty="0" smtClean="0"/>
          </a:p>
          <a:p>
            <a:r>
              <a:rPr lang="en-US" dirty="0" smtClean="0"/>
              <a:t>Also </a:t>
            </a:r>
            <a:r>
              <a:rPr lang="en-US" dirty="0"/>
              <a:t>recognize that the Spirit's work in us is progressive. </a:t>
            </a:r>
            <a:endParaRPr lang="en-US" dirty="0" smtClean="0"/>
          </a:p>
          <a:p>
            <a:r>
              <a:rPr lang="en-US" dirty="0" smtClean="0"/>
              <a:t>Christians </a:t>
            </a:r>
            <a:r>
              <a:rPr lang="en-US" dirty="0"/>
              <a:t>will mess up; our behavior will not always adhere to God's holy standards or be a very good demonstration of His work in us. </a:t>
            </a:r>
            <a:endParaRPr lang="en-US" dirty="0" smtClean="0"/>
          </a:p>
          <a:p>
            <a:r>
              <a:rPr lang="en-US" dirty="0" smtClean="0"/>
              <a:t>But </a:t>
            </a:r>
            <a:r>
              <a:rPr lang="en-US" dirty="0"/>
              <a:t>when we fail, we can trust that "we have an advocate with the Father, Jesus Christ the righteous" </a:t>
            </a:r>
            <a:endParaRPr lang="en-US" dirty="0"/>
          </a:p>
        </p:txBody>
      </p:sp>
    </p:spTree>
    <p:extLst>
      <p:ext uri="{BB962C8B-B14F-4D97-AF65-F5344CB8AC3E}">
        <p14:creationId xmlns:p14="http://schemas.microsoft.com/office/powerpoint/2010/main" val="3944994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1 John 2:1 Easy-to-Read Version (ERV)</a:t>
            </a:r>
            <a:endParaRPr lang="en-US" b="1" dirty="0"/>
          </a:p>
        </p:txBody>
      </p:sp>
      <p:sp>
        <p:nvSpPr>
          <p:cNvPr id="3" name="Content Placeholder 2"/>
          <p:cNvSpPr>
            <a:spLocks noGrp="1"/>
          </p:cNvSpPr>
          <p:nvPr>
            <p:ph idx="1"/>
          </p:nvPr>
        </p:nvSpPr>
        <p:spPr/>
        <p:txBody>
          <a:bodyPr/>
          <a:lstStyle/>
          <a:p>
            <a:r>
              <a:rPr lang="en-US" sz="2400" b="1" dirty="0" smtClean="0"/>
              <a:t>Jesus </a:t>
            </a:r>
            <a:r>
              <a:rPr lang="en-US" sz="2400" b="1" dirty="0"/>
              <a:t>Is Our Helper</a:t>
            </a:r>
          </a:p>
          <a:p>
            <a:r>
              <a:rPr lang="en-US" sz="2400" dirty="0"/>
              <a:t>2 My dear children, I write this letter to you so that you will not sin. But if anyone sins, we have Jesus Christ to help us. He always did what was right, so he is able to defend us before God the Father. </a:t>
            </a:r>
          </a:p>
          <a:p>
            <a:endParaRPr lang="en-US" dirty="0"/>
          </a:p>
        </p:txBody>
      </p:sp>
    </p:spTree>
    <p:extLst>
      <p:ext uri="{BB962C8B-B14F-4D97-AF65-F5344CB8AC3E}">
        <p14:creationId xmlns:p14="http://schemas.microsoft.com/office/powerpoint/2010/main" val="1518882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1 John </a:t>
            </a:r>
            <a:r>
              <a:rPr lang="en-US" u="sng" dirty="0" smtClean="0"/>
              <a:t>1:9</a:t>
            </a:r>
            <a:r>
              <a:rPr lang="en-US" dirty="0" smtClean="0"/>
              <a:t> (ERV)</a:t>
            </a:r>
            <a:endParaRPr lang="en-US" dirty="0"/>
          </a:p>
        </p:txBody>
      </p:sp>
      <p:sp>
        <p:nvSpPr>
          <p:cNvPr id="3" name="Content Placeholder 2"/>
          <p:cNvSpPr>
            <a:spLocks noGrp="1"/>
          </p:cNvSpPr>
          <p:nvPr>
            <p:ph idx="1"/>
          </p:nvPr>
        </p:nvSpPr>
        <p:spPr/>
        <p:txBody>
          <a:bodyPr/>
          <a:lstStyle/>
          <a:p>
            <a:r>
              <a:rPr lang="en-US" sz="2400" dirty="0"/>
              <a:t>We can confess our sin and move forward, trusting in God's grace and </a:t>
            </a:r>
            <a:r>
              <a:rPr lang="en-US" sz="2400" dirty="0" smtClean="0"/>
              <a:t>faithfulness. </a:t>
            </a:r>
          </a:p>
          <a:p>
            <a:r>
              <a:rPr lang="en-US" sz="2400" baseline="30000" dirty="0"/>
              <a:t>9 </a:t>
            </a:r>
            <a:r>
              <a:rPr lang="en-US" sz="2400" dirty="0"/>
              <a:t>But if we confess our sins, God will forgive us. We can trust God to do this. He always does what is right. He will make us clean from all the wrong things we have done.(</a:t>
            </a:r>
            <a:r>
              <a:rPr lang="en-US" sz="2400" u="sng" dirty="0"/>
              <a:t>1 John 1:9</a:t>
            </a:r>
            <a:r>
              <a:rPr lang="en-US" sz="2400" dirty="0" smtClean="0"/>
              <a:t>) </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800402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Being a Christian means</a:t>
            </a:r>
          </a:p>
        </p:txBody>
      </p:sp>
      <p:sp>
        <p:nvSpPr>
          <p:cNvPr id="3" name="Content Placeholder 2"/>
          <p:cNvSpPr>
            <a:spLocks noGrp="1"/>
          </p:cNvSpPr>
          <p:nvPr>
            <p:ph idx="1"/>
          </p:nvPr>
        </p:nvSpPr>
        <p:spPr/>
        <p:txBody>
          <a:bodyPr>
            <a:normAutofit/>
          </a:bodyPr>
          <a:lstStyle/>
          <a:p>
            <a:r>
              <a:rPr lang="en-US" sz="2400" dirty="0"/>
              <a:t>Being a Christian means that we have been adopted as sons and daughters of God—what a privilege! </a:t>
            </a:r>
            <a:endParaRPr lang="en-US" sz="2400" dirty="0" smtClean="0"/>
          </a:p>
          <a:p>
            <a:r>
              <a:rPr lang="en-US" sz="2400" u="sng" dirty="0" smtClean="0"/>
              <a:t>1 </a:t>
            </a:r>
            <a:r>
              <a:rPr lang="en-US" sz="2400" u="sng" dirty="0"/>
              <a:t>Peter 2:9–10</a:t>
            </a:r>
            <a:r>
              <a:rPr lang="en-US" sz="2400" dirty="0"/>
              <a:t> says: "But you are a chosen race, a royal priesthood, a holy nation, a people for his own possession, that you may proclaim the excellencies of him who called you out of darkness into his marvelous light. Once you were not a people, but now you are God's people; once you had not received mercy, but now you have received mercy." </a:t>
            </a:r>
            <a:endParaRPr lang="en-US" sz="2400" dirty="0" smtClean="0"/>
          </a:p>
          <a:p>
            <a:r>
              <a:rPr lang="en-US" sz="2400" dirty="0" smtClean="0"/>
              <a:t>As </a:t>
            </a:r>
            <a:r>
              <a:rPr lang="en-US" sz="2400" dirty="0"/>
              <a:t>Christians, we should use our behavior to "proclaim the excellencies" of God to others. </a:t>
            </a:r>
            <a:endParaRPr lang="en-US" sz="2400" dirty="0"/>
          </a:p>
        </p:txBody>
      </p:sp>
    </p:spTree>
    <p:extLst>
      <p:ext uri="{BB962C8B-B14F-4D97-AF65-F5344CB8AC3E}">
        <p14:creationId xmlns:p14="http://schemas.microsoft.com/office/powerpoint/2010/main" val="4068942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 Chronicles 16:9 </a:t>
            </a:r>
            <a:r>
              <a:rPr lang="en-US" b="1" dirty="0" smtClean="0"/>
              <a:t>(</a:t>
            </a:r>
            <a:r>
              <a:rPr lang="en-US" b="1" dirty="0"/>
              <a:t>ERV)</a:t>
            </a:r>
            <a:br>
              <a:rPr lang="en-US" b="1" dirty="0"/>
            </a:br>
            <a:endParaRPr lang="en-US" dirty="0"/>
          </a:p>
        </p:txBody>
      </p:sp>
      <p:sp>
        <p:nvSpPr>
          <p:cNvPr id="3" name="Content Placeholder 2"/>
          <p:cNvSpPr>
            <a:spLocks noGrp="1"/>
          </p:cNvSpPr>
          <p:nvPr>
            <p:ph idx="1"/>
          </p:nvPr>
        </p:nvSpPr>
        <p:spPr/>
        <p:txBody>
          <a:bodyPr>
            <a:normAutofit/>
          </a:bodyPr>
          <a:lstStyle/>
          <a:p>
            <a:r>
              <a:rPr lang="en-US" sz="2400" baseline="30000" dirty="0" smtClean="0"/>
              <a:t>9</a:t>
            </a:r>
            <a:r>
              <a:rPr lang="en-US" sz="2400" baseline="30000" dirty="0"/>
              <a:t> </a:t>
            </a:r>
            <a:r>
              <a:rPr lang="en-US" sz="2400" dirty="0"/>
              <a:t>The eyes of the </a:t>
            </a:r>
            <a:r>
              <a:rPr lang="en-US" sz="2400" cap="small" dirty="0"/>
              <a:t>Lord</a:t>
            </a:r>
            <a:r>
              <a:rPr lang="en-US" sz="2400" dirty="0"/>
              <a:t> go around looking in all the earth for people who are faithful to him so that he can make them strong. Asa, you did a foolish thing. So from now on you will have wars</a:t>
            </a:r>
            <a:r>
              <a:rPr lang="en-US" sz="2400" dirty="0" smtClean="0"/>
              <a:t>.”</a:t>
            </a:r>
            <a:endParaRPr lang="en-US" sz="2400" dirty="0"/>
          </a:p>
        </p:txBody>
      </p:sp>
    </p:spTree>
    <p:extLst>
      <p:ext uri="{BB962C8B-B14F-4D97-AF65-F5344CB8AC3E}">
        <p14:creationId xmlns:p14="http://schemas.microsoft.com/office/powerpoint/2010/main" val="372587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Text: </a:t>
            </a:r>
            <a:r>
              <a:rPr lang="en-US" b="1" dirty="0"/>
              <a:t>Romans 6:14-23 King James </a:t>
            </a:r>
            <a:r>
              <a:rPr lang="en-US" b="1" dirty="0" smtClean="0"/>
              <a:t>Version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r>
              <a:rPr lang="en-US" baseline="30000" dirty="0" smtClean="0"/>
              <a:t>14</a:t>
            </a:r>
            <a:r>
              <a:rPr lang="en-US" baseline="30000" dirty="0"/>
              <a:t> </a:t>
            </a:r>
            <a:r>
              <a:rPr lang="en-US" dirty="0"/>
              <a:t>For sin shall not have dominion over you: for ye are not under the law, but under grace.</a:t>
            </a:r>
          </a:p>
          <a:p>
            <a:r>
              <a:rPr lang="en-US" baseline="30000" dirty="0"/>
              <a:t>15 </a:t>
            </a:r>
            <a:r>
              <a:rPr lang="en-US" dirty="0"/>
              <a:t>What then? shall we sin, because we are not under the law, but under grace? God forbid.</a:t>
            </a:r>
          </a:p>
          <a:p>
            <a:r>
              <a:rPr lang="en-US" baseline="30000" dirty="0"/>
              <a:t>16 </a:t>
            </a:r>
            <a:r>
              <a:rPr lang="en-US" dirty="0"/>
              <a:t>Know ye not, that to whom ye yield yourselves servants to obey, his servants ye are to whom ye obey; whether of sin unto death, or of obedience unto righteousness?</a:t>
            </a:r>
          </a:p>
          <a:p>
            <a:r>
              <a:rPr lang="en-US" baseline="30000" dirty="0"/>
              <a:t>17 </a:t>
            </a:r>
            <a:r>
              <a:rPr lang="en-US" dirty="0"/>
              <a:t>But God be thanked, that ye were the servants of sin, but ye have obeyed from the heart that form of doctrine which was delivered you.</a:t>
            </a:r>
          </a:p>
          <a:p>
            <a:r>
              <a:rPr lang="en-US" baseline="30000" dirty="0"/>
              <a:t>18 </a:t>
            </a:r>
            <a:r>
              <a:rPr lang="en-US" dirty="0"/>
              <a:t>Being then made free from sin, ye became the servants of righteousness</a:t>
            </a:r>
            <a:r>
              <a:rPr lang="en-US" dirty="0" smtClean="0"/>
              <a:t>.</a:t>
            </a:r>
            <a:endParaRPr lang="en-US" dirty="0"/>
          </a:p>
        </p:txBody>
      </p:sp>
    </p:spTree>
    <p:extLst>
      <p:ext uri="{BB962C8B-B14F-4D97-AF65-F5344CB8AC3E}">
        <p14:creationId xmlns:p14="http://schemas.microsoft.com/office/powerpoint/2010/main" val="1376207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Our lives should exemplify the salvation and the changes He has worked within us.</a:t>
            </a:r>
            <a:r>
              <a:rPr lang="en-US" dirty="0"/>
              <a:t/>
            </a:r>
            <a:br>
              <a:rPr lang="en-US" dirty="0"/>
            </a:br>
            <a:endParaRPr lang="en-US" dirty="0"/>
          </a:p>
        </p:txBody>
      </p:sp>
      <p:sp>
        <p:nvSpPr>
          <p:cNvPr id="3" name="Content Placeholder 2"/>
          <p:cNvSpPr>
            <a:spLocks noGrp="1"/>
          </p:cNvSpPr>
          <p:nvPr>
            <p:ph idx="1"/>
          </p:nvPr>
        </p:nvSpPr>
        <p:spPr/>
        <p:txBody>
          <a:bodyPr/>
          <a:lstStyle/>
          <a:p>
            <a:r>
              <a:rPr lang="en-US" sz="2400" baseline="30000" dirty="0" smtClean="0"/>
              <a:t>8</a:t>
            </a:r>
            <a:r>
              <a:rPr lang="en-US" sz="2400" baseline="30000" dirty="0"/>
              <a:t> </a:t>
            </a:r>
            <a:r>
              <a:rPr lang="en-US" sz="2400" dirty="0"/>
              <a:t>Show that you are my followers by producing much fruit. This will bring </a:t>
            </a:r>
            <a:r>
              <a:rPr lang="en-US" sz="2400" dirty="0" smtClean="0"/>
              <a:t>honor</a:t>
            </a:r>
            <a:r>
              <a:rPr lang="en-US" sz="2400" baseline="30000" dirty="0"/>
              <a:t> </a:t>
            </a:r>
            <a:r>
              <a:rPr lang="en-US" sz="2400" dirty="0" smtClean="0"/>
              <a:t>to </a:t>
            </a:r>
            <a:r>
              <a:rPr lang="en-US" sz="2400" dirty="0"/>
              <a:t>my Father</a:t>
            </a:r>
            <a:r>
              <a:rPr lang="en-US" sz="2400" dirty="0" smtClean="0"/>
              <a:t>. </a:t>
            </a:r>
            <a:r>
              <a:rPr lang="en-US" sz="2400" dirty="0"/>
              <a:t>(</a:t>
            </a:r>
            <a:r>
              <a:rPr lang="en-US" sz="2400" u="sng" dirty="0"/>
              <a:t>John 15:8</a:t>
            </a:r>
            <a:r>
              <a:rPr lang="en-US" sz="2400" dirty="0"/>
              <a:t>). </a:t>
            </a:r>
          </a:p>
          <a:p>
            <a:r>
              <a:rPr lang="en-US" sz="2400" dirty="0"/>
              <a:t>We are to be doers of the word, evidencing our faith through our actions (</a:t>
            </a:r>
            <a:r>
              <a:rPr lang="en-US" sz="2400" u="sng" dirty="0"/>
              <a:t>James 1:22</a:t>
            </a:r>
            <a:r>
              <a:rPr lang="en-US" sz="2400" dirty="0"/>
              <a:t>, </a:t>
            </a:r>
            <a:r>
              <a:rPr lang="en-US" sz="2400" u="sng" dirty="0"/>
              <a:t>27</a:t>
            </a:r>
            <a:r>
              <a:rPr lang="en-US" sz="2400" dirty="0"/>
              <a:t>; </a:t>
            </a:r>
            <a:r>
              <a:rPr lang="en-US" sz="2400" u="sng" dirty="0"/>
              <a:t>2:17</a:t>
            </a:r>
            <a:r>
              <a:rPr lang="en-US" sz="2400" dirty="0"/>
              <a:t>, </a:t>
            </a:r>
            <a:r>
              <a:rPr lang="en-US" sz="2400" u="sng" dirty="0"/>
              <a:t>26</a:t>
            </a:r>
            <a:r>
              <a:rPr lang="en-US" sz="2400" dirty="0"/>
              <a:t>). </a:t>
            </a:r>
            <a:endParaRPr lang="en-US" sz="2400" dirty="0" smtClean="0"/>
          </a:p>
          <a:p>
            <a:r>
              <a:rPr lang="en-US" sz="2400" dirty="0" smtClean="0"/>
              <a:t>We </a:t>
            </a:r>
            <a:r>
              <a:rPr lang="en-US" sz="2400" dirty="0"/>
              <a:t>should be unashamed in our witness for Christ: "For I am not ashamed of the gospel, for it is the power of God for salvation to everyone who believes" (</a:t>
            </a:r>
            <a:r>
              <a:rPr lang="en-US" sz="2400" u="sng" dirty="0"/>
              <a:t>Romans </a:t>
            </a:r>
            <a:r>
              <a:rPr lang="en-US" sz="2400" u="sng" dirty="0" smtClean="0"/>
              <a:t>1:16</a:t>
            </a:r>
            <a:r>
              <a:rPr lang="en-US" sz="2400" dirty="0" smtClean="0"/>
              <a:t>). </a:t>
            </a:r>
            <a:r>
              <a:rPr lang="en-US" dirty="0"/>
              <a:t/>
            </a:r>
            <a:br>
              <a:rPr lang="en-US" dirty="0"/>
            </a:br>
            <a:endParaRPr lang="en-US" dirty="0"/>
          </a:p>
          <a:p>
            <a:endParaRPr lang="en-US" dirty="0"/>
          </a:p>
        </p:txBody>
      </p:sp>
    </p:spTree>
    <p:extLst>
      <p:ext uri="{BB962C8B-B14F-4D97-AF65-F5344CB8AC3E}">
        <p14:creationId xmlns:p14="http://schemas.microsoft.com/office/powerpoint/2010/main" val="1555095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Walking out Christian behavior</a:t>
            </a:r>
          </a:p>
        </p:txBody>
      </p:sp>
      <p:sp>
        <p:nvSpPr>
          <p:cNvPr id="3" name="Content Placeholder 2"/>
          <p:cNvSpPr>
            <a:spLocks noGrp="1"/>
          </p:cNvSpPr>
          <p:nvPr>
            <p:ph idx="1"/>
          </p:nvPr>
        </p:nvSpPr>
        <p:spPr/>
        <p:txBody>
          <a:bodyPr>
            <a:normAutofit/>
          </a:bodyPr>
          <a:lstStyle/>
          <a:p>
            <a:r>
              <a:rPr lang="en-US" sz="2800" dirty="0"/>
              <a:t>Walking out Christian behavior not only showcases God in us to others; it also protects us from the war against the fleshly desires within ourselves: </a:t>
            </a:r>
            <a:endParaRPr lang="en-US" sz="2800" dirty="0" smtClean="0"/>
          </a:p>
          <a:p>
            <a:r>
              <a:rPr lang="en-US" sz="2800" dirty="0" smtClean="0"/>
              <a:t>"</a:t>
            </a:r>
            <a:r>
              <a:rPr lang="en-US" sz="2800" dirty="0"/>
              <a:t>abstain from the passions of the flesh, which wage war against your soul" (</a:t>
            </a:r>
            <a:r>
              <a:rPr lang="en-US" sz="2800" u="sng" dirty="0"/>
              <a:t>1 Peter 2:11</a:t>
            </a:r>
            <a:r>
              <a:rPr lang="en-US" sz="2800" dirty="0"/>
              <a:t>; </a:t>
            </a:r>
            <a:endParaRPr lang="en-US" sz="2800" dirty="0" smtClean="0"/>
          </a:p>
          <a:p>
            <a:r>
              <a:rPr lang="en-US" sz="2800" baseline="30000" dirty="0" smtClean="0"/>
              <a:t>20</a:t>
            </a:r>
            <a:r>
              <a:rPr lang="en-US" sz="2800" baseline="30000" dirty="0"/>
              <a:t> </a:t>
            </a:r>
            <a:r>
              <a:rPr lang="en-US" sz="2800" dirty="0"/>
              <a:t>So I am not the one living now—it is Christ living in me. I still live in my body, but I live by faith </a:t>
            </a:r>
            <a:r>
              <a:rPr lang="en-US" sz="2800" dirty="0" smtClean="0"/>
              <a:t>in </a:t>
            </a:r>
            <a:r>
              <a:rPr lang="en-US" sz="2800" dirty="0"/>
              <a:t>the Son of God. He is the one who loved me and gave himself to save me. </a:t>
            </a:r>
            <a:r>
              <a:rPr lang="en-US" sz="2800" b="1" dirty="0"/>
              <a:t>Galatians 2:20 Easy-to-Read Version (ERV)</a:t>
            </a:r>
          </a:p>
          <a:p>
            <a:endParaRPr lang="en-US" dirty="0"/>
          </a:p>
          <a:p>
            <a:pPr marL="0" indent="0">
              <a:buNone/>
            </a:pPr>
            <a:endParaRPr lang="en-US" dirty="0" smtClean="0"/>
          </a:p>
        </p:txBody>
      </p:sp>
    </p:spTree>
    <p:extLst>
      <p:ext uri="{BB962C8B-B14F-4D97-AF65-F5344CB8AC3E}">
        <p14:creationId xmlns:p14="http://schemas.microsoft.com/office/powerpoint/2010/main" val="377947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Give </a:t>
            </a:r>
            <a:r>
              <a:rPr lang="en-US" b="1" dirty="0"/>
              <a:t>Your Lives to God</a:t>
            </a:r>
            <a:br>
              <a:rPr lang="en-US" b="1" dirty="0"/>
            </a:br>
            <a:endParaRPr lang="en-US" dirty="0"/>
          </a:p>
        </p:txBody>
      </p:sp>
      <p:sp>
        <p:nvSpPr>
          <p:cNvPr id="3" name="Content Placeholder 2"/>
          <p:cNvSpPr>
            <a:spLocks noGrp="1"/>
          </p:cNvSpPr>
          <p:nvPr>
            <p:ph idx="1"/>
          </p:nvPr>
        </p:nvSpPr>
        <p:spPr/>
        <p:txBody>
          <a:bodyPr/>
          <a:lstStyle/>
          <a:p>
            <a:r>
              <a:rPr lang="en-US" sz="2400" b="1" dirty="0"/>
              <a:t>Romans 12:1-2 Easy-to-Read Version (ERV)</a:t>
            </a:r>
          </a:p>
          <a:p>
            <a:r>
              <a:rPr lang="en-US" sz="2400" dirty="0" smtClean="0"/>
              <a:t>12</a:t>
            </a:r>
            <a:r>
              <a:rPr lang="en-US" sz="2400" dirty="0"/>
              <a:t> So I beg you, brothers and sisters, because of the great mercy God has shown us, offer your </a:t>
            </a:r>
            <a:r>
              <a:rPr lang="en-US" sz="2400" dirty="0" smtClean="0"/>
              <a:t>lives </a:t>
            </a:r>
            <a:r>
              <a:rPr lang="en-US" sz="2400" dirty="0"/>
              <a:t>as a living sacrifice to him—an offering that is only for God and pleasing to him. Considering what he has done, it is only right that you should worship him in this way. </a:t>
            </a:r>
            <a:r>
              <a:rPr lang="en-US" sz="2400" baseline="30000" dirty="0"/>
              <a:t>2 </a:t>
            </a:r>
            <a:r>
              <a:rPr lang="en-US" sz="2400" dirty="0"/>
              <a:t>Don’t change yourselves to be like the people of this world, but let God change you inside with a new way of thinking. Then you will be able to understand and accept what God wants for you. You will be able to know what is good and pleasing to him and what is perfect.</a:t>
            </a:r>
          </a:p>
          <a:p>
            <a:endParaRPr lang="en-US" dirty="0"/>
          </a:p>
        </p:txBody>
      </p:sp>
    </p:spTree>
    <p:extLst>
      <p:ext uri="{BB962C8B-B14F-4D97-AF65-F5344CB8AC3E}">
        <p14:creationId xmlns:p14="http://schemas.microsoft.com/office/powerpoint/2010/main" val="2906502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10012642" cy="1508760"/>
          </a:xfrm>
        </p:spPr>
        <p:txBody>
          <a:bodyPr>
            <a:normAutofit fontScale="90000"/>
          </a:bodyPr>
          <a:lstStyle/>
          <a:p>
            <a:r>
              <a:rPr lang="en-US" b="1" dirty="0"/>
              <a:t>Ephesians 4:14 Easy-to-Read Version (ERV)</a:t>
            </a:r>
            <a:br>
              <a:rPr lang="en-US" b="1" dirty="0"/>
            </a:br>
            <a:endParaRPr lang="en-US" dirty="0"/>
          </a:p>
        </p:txBody>
      </p:sp>
      <p:sp>
        <p:nvSpPr>
          <p:cNvPr id="3" name="Content Placeholder 2"/>
          <p:cNvSpPr>
            <a:spLocks noGrp="1"/>
          </p:cNvSpPr>
          <p:nvPr>
            <p:ph idx="1"/>
          </p:nvPr>
        </p:nvSpPr>
        <p:spPr>
          <a:xfrm>
            <a:off x="1224401" y="1882208"/>
            <a:ext cx="9784080" cy="4206240"/>
          </a:xfrm>
        </p:spPr>
        <p:txBody>
          <a:bodyPr>
            <a:normAutofit/>
          </a:bodyPr>
          <a:lstStyle/>
          <a:p>
            <a:r>
              <a:rPr lang="en-US" sz="2400" baseline="30000" dirty="0" smtClean="0"/>
              <a:t>14</a:t>
            </a:r>
            <a:r>
              <a:rPr lang="en-US" sz="2400" baseline="30000" dirty="0"/>
              <a:t> </a:t>
            </a:r>
            <a:r>
              <a:rPr lang="en-US" sz="2400" dirty="0"/>
              <a:t>Then we will no longer be like babies. We will not be people who are always changing like a ship that the waves carry one way and then another. We will not be influenced by every new teaching we hear from people who are trying to deceive us—those who make clever plans and use every kind of trick to fool others into following the wrong way. </a:t>
            </a:r>
          </a:p>
        </p:txBody>
      </p:sp>
    </p:spTree>
    <p:extLst>
      <p:ext uri="{BB962C8B-B14F-4D97-AF65-F5344CB8AC3E}">
        <p14:creationId xmlns:p14="http://schemas.microsoft.com/office/powerpoint/2010/main" val="4041846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If you're looking for one great passage that sums up Christian behavior</a:t>
            </a:r>
          </a:p>
        </p:txBody>
      </p:sp>
      <p:sp>
        <p:nvSpPr>
          <p:cNvPr id="3" name="Content Placeholder 2"/>
          <p:cNvSpPr>
            <a:spLocks noGrp="1"/>
          </p:cNvSpPr>
          <p:nvPr>
            <p:ph idx="1"/>
          </p:nvPr>
        </p:nvSpPr>
        <p:spPr/>
        <p:txBody>
          <a:bodyPr>
            <a:normAutofit fontScale="85000" lnSpcReduction="20000"/>
          </a:bodyPr>
          <a:lstStyle/>
          <a:p>
            <a:r>
              <a:rPr lang="en-US" sz="2600" dirty="0" smtClean="0"/>
              <a:t>The </a:t>
            </a:r>
            <a:r>
              <a:rPr lang="en-US" sz="2600" dirty="0"/>
              <a:t>heading for this section in many Bibles is "Marks of a True Christian" and it says: </a:t>
            </a:r>
            <a:br>
              <a:rPr lang="en-US" sz="2600" dirty="0"/>
            </a:br>
            <a:r>
              <a:rPr lang="en-US" sz="2600" dirty="0"/>
              <a:t/>
            </a:r>
            <a:br>
              <a:rPr lang="en-US" sz="2600" dirty="0"/>
            </a:br>
            <a:r>
              <a:rPr lang="en-US" sz="2600" dirty="0"/>
              <a:t>"Let love be genuine. Abhor what is evil; hold fast to what is good. Love one another with brotherly affection. Outdo one another in showing honor. Do not be slothful in zeal, be fervent in spirit, serve the Lord. Rejoice in hope, be patient in tribulation, be constant in prayer. Contribute to the needs of the saints and seek to show hospitality. Bless those who persecute you; bless and do not curse them. Rejoice with those who rejoice, weep with those who weep. Live in harmony with one another. Do not be haughty, but associate with the lowly. Never be wise in your own sight. Repay no one evil for evil, but give thought to do what is honorable in the sight of all. If possible, so far as it depends on you, live peaceably with all. Beloved, never avenge yourselves, but leave it to the wrath of God, for it is written, 'Vengeance is mine, I will repay, says the Lord.' To the contrary, 'if your enemy is hungry, feed him; if he is thirsty, give him something to drink; for by so doing you will heap burning coals on his head.' Do not be overcome by evil, but overcome evil with </a:t>
            </a:r>
            <a:r>
              <a:rPr lang="en-US" sz="2600" dirty="0" smtClean="0"/>
              <a:t>good. "Romans</a:t>
            </a:r>
            <a:r>
              <a:rPr lang="en-US" sz="2400" u="sng" dirty="0" smtClean="0"/>
              <a:t> </a:t>
            </a:r>
            <a:r>
              <a:rPr lang="en-US" sz="2400" u="sng" dirty="0"/>
              <a:t>12:9–21</a:t>
            </a:r>
            <a:endParaRPr lang="en-US" sz="2600" dirty="0"/>
          </a:p>
          <a:p>
            <a:endParaRPr lang="en-US" dirty="0"/>
          </a:p>
        </p:txBody>
      </p:sp>
    </p:spTree>
    <p:extLst>
      <p:ext uri="{BB962C8B-B14F-4D97-AF65-F5344CB8AC3E}">
        <p14:creationId xmlns:p14="http://schemas.microsoft.com/office/powerpoint/2010/main" val="3448935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Text: </a:t>
            </a:r>
            <a:r>
              <a:rPr lang="en-US" sz="3600" b="1" dirty="0"/>
              <a:t>Romans 6:14-23 King James Version</a:t>
            </a:r>
            <a:endParaRPr lang="en-US" sz="3600" dirty="0"/>
          </a:p>
        </p:txBody>
      </p:sp>
      <p:sp>
        <p:nvSpPr>
          <p:cNvPr id="3" name="Content Placeholder 2"/>
          <p:cNvSpPr>
            <a:spLocks noGrp="1"/>
          </p:cNvSpPr>
          <p:nvPr>
            <p:ph idx="1"/>
          </p:nvPr>
        </p:nvSpPr>
        <p:spPr/>
        <p:txBody>
          <a:bodyPr>
            <a:normAutofit lnSpcReduction="10000"/>
          </a:bodyPr>
          <a:lstStyle/>
          <a:p>
            <a:r>
              <a:rPr lang="en-US" sz="2400" baseline="30000" dirty="0"/>
              <a:t>19 </a:t>
            </a:r>
            <a:r>
              <a:rPr lang="en-US" sz="2400" dirty="0"/>
              <a:t>I speak after the manner of men because of the infirmity of your flesh: for as ye have yielded your members servants to uncleanness and to iniquity unto iniquity; even so now yield your members servants to righteousness unto holiness.</a:t>
            </a:r>
          </a:p>
          <a:p>
            <a:r>
              <a:rPr lang="en-US" sz="2400" baseline="30000" dirty="0"/>
              <a:t>20 </a:t>
            </a:r>
            <a:r>
              <a:rPr lang="en-US" sz="2400" dirty="0"/>
              <a:t>For when ye were the servants of sin, ye were free from righteousness.</a:t>
            </a:r>
          </a:p>
          <a:p>
            <a:r>
              <a:rPr lang="en-US" sz="2400" baseline="30000" dirty="0"/>
              <a:t>21 </a:t>
            </a:r>
            <a:r>
              <a:rPr lang="en-US" sz="2400" dirty="0"/>
              <a:t>What fruit had ye then in those things whereof ye are now ashamed? for the end of those things is death.</a:t>
            </a:r>
          </a:p>
          <a:p>
            <a:r>
              <a:rPr lang="en-US" sz="2400" baseline="30000" dirty="0"/>
              <a:t>22 </a:t>
            </a:r>
            <a:r>
              <a:rPr lang="en-US" sz="2400" dirty="0"/>
              <a:t>But now being made free from sin, and become servants to God, ye have your fruit unto holiness, and the end everlasting life.</a:t>
            </a:r>
          </a:p>
          <a:p>
            <a:r>
              <a:rPr lang="en-US" sz="2400" baseline="30000" dirty="0"/>
              <a:t>23 </a:t>
            </a:r>
            <a:r>
              <a:rPr lang="en-US" sz="2400" dirty="0"/>
              <a:t>For the wages of sin is death; but the gift of God is eternal life through Jesus Christ our Lord.</a:t>
            </a:r>
          </a:p>
          <a:p>
            <a:pPr marL="0" indent="0">
              <a:buNone/>
            </a:pPr>
            <a:endParaRPr lang="en-US" sz="2400" dirty="0"/>
          </a:p>
        </p:txBody>
      </p:sp>
    </p:spTree>
    <p:extLst>
      <p:ext uri="{BB962C8B-B14F-4D97-AF65-F5344CB8AC3E}">
        <p14:creationId xmlns:p14="http://schemas.microsoft.com/office/powerpoint/2010/main" val="2086386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8" y="284176"/>
            <a:ext cx="10150207" cy="1508760"/>
          </a:xfrm>
        </p:spPr>
        <p:txBody>
          <a:bodyPr/>
          <a:lstStyle/>
          <a:p>
            <a:r>
              <a:rPr lang="en-US" b="1" i="1" dirty="0" smtClean="0"/>
              <a:t>Godly Sorrow</a:t>
            </a:r>
            <a:r>
              <a:rPr lang="en-US" dirty="0" smtClean="0"/>
              <a:t>: </a:t>
            </a:r>
            <a:r>
              <a:rPr lang="en-US" b="1" dirty="0"/>
              <a:t>2 Corinthians 7:10 </a:t>
            </a:r>
            <a:r>
              <a:rPr lang="en-US" b="1" dirty="0" smtClean="0"/>
              <a:t>(</a:t>
            </a:r>
            <a:r>
              <a:rPr lang="en-US" b="1" dirty="0"/>
              <a:t>NIV)</a:t>
            </a:r>
            <a:endParaRPr lang="en-US" b="1" dirty="0"/>
          </a:p>
        </p:txBody>
      </p:sp>
      <p:sp>
        <p:nvSpPr>
          <p:cNvPr id="3" name="Content Placeholder 2"/>
          <p:cNvSpPr>
            <a:spLocks noGrp="1"/>
          </p:cNvSpPr>
          <p:nvPr>
            <p:ph idx="1"/>
          </p:nvPr>
        </p:nvSpPr>
        <p:spPr/>
        <p:txBody>
          <a:bodyPr>
            <a:normAutofit fontScale="92500" lnSpcReduction="10000"/>
          </a:bodyPr>
          <a:lstStyle/>
          <a:p>
            <a:r>
              <a:rPr lang="en-US" sz="2400" b="1" baseline="30000" dirty="0" smtClean="0"/>
              <a:t>10</a:t>
            </a:r>
            <a:r>
              <a:rPr lang="en-US" sz="2400" b="1" baseline="30000" dirty="0"/>
              <a:t> </a:t>
            </a:r>
            <a:r>
              <a:rPr lang="en-US" sz="2400" b="1" dirty="0"/>
              <a:t>Godly sorrow brings repentance that </a:t>
            </a:r>
            <a:r>
              <a:rPr lang="en-US" sz="2400" b="1" dirty="0" smtClean="0"/>
              <a:t>leads-&gt; </a:t>
            </a:r>
            <a:r>
              <a:rPr lang="en-US" sz="2400" b="1" dirty="0"/>
              <a:t>to salvation and </a:t>
            </a:r>
            <a:r>
              <a:rPr lang="en-US" sz="2400" b="1" dirty="0" smtClean="0"/>
              <a:t>&lt;-leaves </a:t>
            </a:r>
            <a:r>
              <a:rPr lang="en-US" sz="2400" b="1" dirty="0"/>
              <a:t>no regret, but worldly sorrow brings death. </a:t>
            </a:r>
          </a:p>
          <a:p>
            <a:r>
              <a:rPr lang="en-US" sz="2400" b="1" u="sng" dirty="0" smtClean="0"/>
              <a:t>The Carnal Mind</a:t>
            </a:r>
          </a:p>
          <a:p>
            <a:r>
              <a:rPr lang="en-US" b="1" dirty="0"/>
              <a:t>Romans 8:7 King James Version (KJV)</a:t>
            </a:r>
          </a:p>
          <a:p>
            <a:r>
              <a:rPr lang="en-US" baseline="30000" dirty="0"/>
              <a:t>7 </a:t>
            </a:r>
            <a:r>
              <a:rPr lang="en-US" dirty="0"/>
              <a:t>Because the carnal mind is enmity against God: for it is not subject to the law of God, neither indeed can be</a:t>
            </a:r>
            <a:r>
              <a:rPr lang="en-US" dirty="0" smtClean="0"/>
              <a:t>.</a:t>
            </a:r>
          </a:p>
          <a:p>
            <a:r>
              <a:rPr lang="en-US" dirty="0"/>
              <a:t>First, the carnal mind is identified as being “enmity against God” (v. 7), a rampant disregard for God’s law. Furthermore, the carnal mind is equated with death, specifically eternal, spiritual death. A physically living person may have a carnal mind, bringing with it a spiritual deadness and eternal doom. This also serves us as a working definition of death—being hostile toward God, or minding the things of the flesh. “So then they that are in the flesh cannot please God. But ye are not in the flesh, but in the Spirit, if so be that the Spirit of God dwell in you” (vv. 8-9).</a:t>
            </a:r>
          </a:p>
          <a:p>
            <a:endParaRPr lang="en-US" dirty="0"/>
          </a:p>
        </p:txBody>
      </p:sp>
    </p:spTree>
    <p:extLst>
      <p:ext uri="{BB962C8B-B14F-4D97-AF65-F5344CB8AC3E}">
        <p14:creationId xmlns:p14="http://schemas.microsoft.com/office/powerpoint/2010/main" val="1097866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 does not have Dominion</a:t>
            </a:r>
            <a:endParaRPr lang="en-US" dirty="0"/>
          </a:p>
        </p:txBody>
      </p:sp>
      <p:sp>
        <p:nvSpPr>
          <p:cNvPr id="3" name="Content Placeholder 2"/>
          <p:cNvSpPr>
            <a:spLocks noGrp="1"/>
          </p:cNvSpPr>
          <p:nvPr>
            <p:ph idx="1"/>
          </p:nvPr>
        </p:nvSpPr>
        <p:spPr/>
        <p:txBody>
          <a:bodyPr>
            <a:normAutofit/>
          </a:bodyPr>
          <a:lstStyle/>
          <a:p>
            <a:r>
              <a:rPr lang="en-US" sz="2400" dirty="0"/>
              <a:t>When we become Christians, the Holy Spirit indwells us and empowers us to walk with God, displaying godly behavior in our daily lives </a:t>
            </a:r>
            <a:r>
              <a:rPr lang="en-US" sz="2400" dirty="0" smtClean="0"/>
              <a:t>.</a:t>
            </a:r>
            <a:endParaRPr lang="en-US" sz="2400" dirty="0"/>
          </a:p>
        </p:txBody>
      </p:sp>
    </p:spTree>
    <p:extLst>
      <p:ext uri="{BB962C8B-B14F-4D97-AF65-F5344CB8AC3E}">
        <p14:creationId xmlns:p14="http://schemas.microsoft.com/office/powerpoint/2010/main" val="645086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spiritual mind is “life and peace”</a:t>
            </a:r>
          </a:p>
        </p:txBody>
      </p:sp>
      <p:sp>
        <p:nvSpPr>
          <p:cNvPr id="3" name="Content Placeholder 2"/>
          <p:cNvSpPr>
            <a:spLocks noGrp="1"/>
          </p:cNvSpPr>
          <p:nvPr>
            <p:ph idx="1"/>
          </p:nvPr>
        </p:nvSpPr>
        <p:spPr/>
        <p:txBody>
          <a:bodyPr>
            <a:normAutofit/>
          </a:bodyPr>
          <a:lstStyle/>
          <a:p>
            <a:r>
              <a:rPr lang="en-US" sz="2400" dirty="0"/>
              <a:t>Next, we see that the </a:t>
            </a:r>
            <a:r>
              <a:rPr lang="en-US" sz="2400" u="sng" dirty="0"/>
              <a:t>spiritual mind is “life and peace</a:t>
            </a:r>
            <a:r>
              <a:rPr lang="en-US" sz="2400" dirty="0"/>
              <a:t>” </a:t>
            </a:r>
            <a:r>
              <a:rPr lang="en-US" sz="2400" dirty="0" smtClean="0"/>
              <a:t>(</a:t>
            </a:r>
            <a:r>
              <a:rPr lang="en-US" sz="2400" b="1" dirty="0"/>
              <a:t>Romans 8:</a:t>
            </a:r>
            <a:r>
              <a:rPr lang="en-US" sz="2400" dirty="0" smtClean="0"/>
              <a:t>v</a:t>
            </a:r>
            <a:r>
              <a:rPr lang="en-US" sz="2400" dirty="0"/>
              <a:t>. 6)—a supreme preference for God and subjection to His will. </a:t>
            </a:r>
            <a:endParaRPr lang="en-US" sz="2400" dirty="0" smtClean="0"/>
          </a:p>
          <a:p>
            <a:r>
              <a:rPr lang="en-US" sz="2400" dirty="0" smtClean="0"/>
              <a:t>This </a:t>
            </a:r>
            <a:r>
              <a:rPr lang="en-US" sz="2400" dirty="0"/>
              <a:t>state not only leads to eternal life but is life, along with peace, even now. </a:t>
            </a:r>
            <a:endParaRPr lang="en-US" sz="2400" dirty="0" smtClean="0"/>
          </a:p>
          <a:p>
            <a:r>
              <a:rPr lang="en-US" sz="2400" dirty="0" smtClean="0"/>
              <a:t>There </a:t>
            </a:r>
            <a:r>
              <a:rPr lang="en-US" sz="2400" dirty="0"/>
              <a:t>can be no peace for the carnally minded.</a:t>
            </a:r>
          </a:p>
        </p:txBody>
      </p:sp>
    </p:spTree>
    <p:extLst>
      <p:ext uri="{BB962C8B-B14F-4D97-AF65-F5344CB8AC3E}">
        <p14:creationId xmlns:p14="http://schemas.microsoft.com/office/powerpoint/2010/main" val="3178312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Titus </a:t>
            </a:r>
            <a:r>
              <a:rPr lang="en-US" b="1" dirty="0"/>
              <a:t>2:11-14 King James Version (KJV)</a:t>
            </a:r>
            <a:br>
              <a:rPr lang="en-US" b="1" dirty="0"/>
            </a:br>
            <a:endParaRPr lang="en-US" dirty="0"/>
          </a:p>
        </p:txBody>
      </p:sp>
      <p:sp>
        <p:nvSpPr>
          <p:cNvPr id="3" name="Content Placeholder 2"/>
          <p:cNvSpPr>
            <a:spLocks noGrp="1"/>
          </p:cNvSpPr>
          <p:nvPr>
            <p:ph idx="1"/>
          </p:nvPr>
        </p:nvSpPr>
        <p:spPr/>
        <p:txBody>
          <a:bodyPr/>
          <a:lstStyle/>
          <a:p>
            <a:r>
              <a:rPr lang="en-US" sz="2400" baseline="30000" dirty="0" smtClean="0"/>
              <a:t>11</a:t>
            </a:r>
            <a:r>
              <a:rPr lang="en-US" sz="2400" baseline="30000" dirty="0"/>
              <a:t> </a:t>
            </a:r>
            <a:r>
              <a:rPr lang="en-US" sz="2400" b="1" u="sng" dirty="0"/>
              <a:t>For the grace of God that bringeth salvation hath appeared to all men</a:t>
            </a:r>
            <a:r>
              <a:rPr lang="en-US" sz="2400" dirty="0"/>
              <a:t>,</a:t>
            </a:r>
          </a:p>
          <a:p>
            <a:r>
              <a:rPr lang="en-US" sz="2400" baseline="30000" dirty="0"/>
              <a:t>12 </a:t>
            </a:r>
            <a:r>
              <a:rPr lang="en-US" sz="2400" b="1" u="sng" dirty="0"/>
              <a:t>Teaching us </a:t>
            </a:r>
            <a:r>
              <a:rPr lang="en-US" sz="2400" dirty="0"/>
              <a:t>that, </a:t>
            </a:r>
            <a:r>
              <a:rPr lang="en-US" sz="2400" b="1" u="sng" dirty="0"/>
              <a:t>denying ungodliness and worldly lusts</a:t>
            </a:r>
            <a:r>
              <a:rPr lang="en-US" sz="2400" dirty="0"/>
              <a:t>, we should live </a:t>
            </a:r>
            <a:r>
              <a:rPr lang="en-US" sz="2400" b="1" u="sng" dirty="0"/>
              <a:t>soberly, righteously, and godly, in this present world</a:t>
            </a:r>
            <a:r>
              <a:rPr lang="en-US" sz="2400" dirty="0"/>
              <a:t>;</a:t>
            </a:r>
          </a:p>
          <a:p>
            <a:r>
              <a:rPr lang="en-US" sz="2400" baseline="30000" dirty="0"/>
              <a:t>13 </a:t>
            </a:r>
            <a:r>
              <a:rPr lang="en-US" sz="2400" dirty="0"/>
              <a:t>Looking for that blessed hope, and the glorious appearing of the great God and our </a:t>
            </a:r>
            <a:r>
              <a:rPr lang="en-US" sz="2400" dirty="0" smtClean="0"/>
              <a:t>Savior </a:t>
            </a:r>
            <a:r>
              <a:rPr lang="en-US" sz="2400" dirty="0"/>
              <a:t>Jesus Christ;</a:t>
            </a:r>
          </a:p>
          <a:p>
            <a:r>
              <a:rPr lang="en-US" sz="2400" baseline="30000" dirty="0"/>
              <a:t>14 </a:t>
            </a:r>
            <a:r>
              <a:rPr lang="en-US" sz="2400" dirty="0"/>
              <a:t>Who gave himself for us, </a:t>
            </a:r>
            <a:r>
              <a:rPr lang="en-US" sz="2400" b="1" u="sng" dirty="0"/>
              <a:t>that he might redeem us from all iniquity</a:t>
            </a:r>
            <a:r>
              <a:rPr lang="en-US" sz="2400" dirty="0"/>
              <a:t>, </a:t>
            </a:r>
            <a:r>
              <a:rPr lang="en-US" sz="2400" b="1" dirty="0"/>
              <a:t>and purify unto himself a peculiar people, zealous of good works</a:t>
            </a:r>
            <a:r>
              <a:rPr lang="en-US" sz="2400" dirty="0"/>
              <a:t>.</a:t>
            </a:r>
          </a:p>
          <a:p>
            <a:endParaRPr lang="en-US" dirty="0"/>
          </a:p>
        </p:txBody>
      </p:sp>
    </p:spTree>
    <p:extLst>
      <p:ext uri="{BB962C8B-B14F-4D97-AF65-F5344CB8AC3E}">
        <p14:creationId xmlns:p14="http://schemas.microsoft.com/office/powerpoint/2010/main" val="388308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84176"/>
            <a:ext cx="10012642" cy="1508760"/>
          </a:xfrm>
        </p:spPr>
        <p:txBody>
          <a:bodyPr>
            <a:normAutofit fontScale="90000"/>
          </a:bodyPr>
          <a:lstStyle/>
          <a:p>
            <a:r>
              <a:rPr lang="en-US" b="1" dirty="0" smtClean="0"/>
              <a:t/>
            </a:r>
            <a:br>
              <a:rPr lang="en-US" b="1" dirty="0" smtClean="0"/>
            </a:br>
            <a:r>
              <a:rPr lang="en-US" b="1" dirty="0" smtClean="0"/>
              <a:t>Galatians </a:t>
            </a:r>
            <a:r>
              <a:rPr lang="en-US" b="1" dirty="0"/>
              <a:t>5:22-23 King James Version (KJV)</a:t>
            </a:r>
            <a:br>
              <a:rPr lang="en-US" b="1" dirty="0"/>
            </a:br>
            <a:endParaRPr lang="en-US" dirty="0"/>
          </a:p>
        </p:txBody>
      </p:sp>
      <p:sp>
        <p:nvSpPr>
          <p:cNvPr id="3" name="Content Placeholder 2"/>
          <p:cNvSpPr>
            <a:spLocks noGrp="1"/>
          </p:cNvSpPr>
          <p:nvPr>
            <p:ph idx="1"/>
          </p:nvPr>
        </p:nvSpPr>
        <p:spPr/>
        <p:txBody>
          <a:bodyPr/>
          <a:lstStyle/>
          <a:p>
            <a:r>
              <a:rPr lang="en-US" sz="2400" baseline="30000" dirty="0" smtClean="0"/>
              <a:t>22</a:t>
            </a:r>
            <a:r>
              <a:rPr lang="en-US" sz="2400" baseline="30000" dirty="0"/>
              <a:t> </a:t>
            </a:r>
            <a:r>
              <a:rPr lang="en-US" sz="2400" b="1" u="sng" dirty="0"/>
              <a:t>But the fruit of the Spirit is</a:t>
            </a:r>
            <a:r>
              <a:rPr lang="en-US" sz="2400" dirty="0"/>
              <a:t> love, joy, peace, longsuffering, gentleness, goodness, faith,</a:t>
            </a:r>
          </a:p>
          <a:p>
            <a:r>
              <a:rPr lang="en-US" sz="2400" baseline="30000" dirty="0"/>
              <a:t>23 </a:t>
            </a:r>
            <a:r>
              <a:rPr lang="en-US" sz="2400" dirty="0"/>
              <a:t>Meekness, temperance: </a:t>
            </a:r>
            <a:r>
              <a:rPr lang="en-US" sz="2400" b="1" u="sng" dirty="0"/>
              <a:t>against such there is no law</a:t>
            </a:r>
            <a:r>
              <a:rPr lang="en-US" sz="2400" dirty="0"/>
              <a:t>.</a:t>
            </a:r>
          </a:p>
          <a:p>
            <a:endParaRPr lang="en-US" dirty="0"/>
          </a:p>
        </p:txBody>
      </p:sp>
    </p:spTree>
    <p:extLst>
      <p:ext uri="{BB962C8B-B14F-4D97-AF65-F5344CB8AC3E}">
        <p14:creationId xmlns:p14="http://schemas.microsoft.com/office/powerpoint/2010/main" val="1836827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than one Scripture refers to "good works" as evidence of our Christian behavior</a:t>
            </a:r>
            <a:endParaRPr lang="en-US" dirty="0"/>
          </a:p>
        </p:txBody>
      </p:sp>
      <p:sp>
        <p:nvSpPr>
          <p:cNvPr id="3" name="Content Placeholder 2"/>
          <p:cNvSpPr>
            <a:spLocks noGrp="1"/>
          </p:cNvSpPr>
          <p:nvPr>
            <p:ph idx="1"/>
          </p:nvPr>
        </p:nvSpPr>
        <p:spPr/>
        <p:txBody>
          <a:bodyPr>
            <a:normAutofit/>
          </a:bodyPr>
          <a:lstStyle/>
          <a:p>
            <a:r>
              <a:rPr lang="en-US" sz="2400" b="1" dirty="0"/>
              <a:t>Ephesians 2:10 New International Version (NIV)</a:t>
            </a:r>
          </a:p>
          <a:p>
            <a:r>
              <a:rPr lang="en-US" sz="2400" baseline="30000" dirty="0"/>
              <a:t>10 </a:t>
            </a:r>
            <a:r>
              <a:rPr lang="en-US" sz="2400" dirty="0"/>
              <a:t>For we are God’s handiwork, created in Christ Jesus to do good works, which God prepared in advance for us to do</a:t>
            </a:r>
            <a:r>
              <a:rPr lang="en-US" sz="2400" dirty="0" smtClean="0"/>
              <a:t>.</a:t>
            </a:r>
          </a:p>
          <a:p>
            <a:pPr marL="0" indent="0">
              <a:buNone/>
            </a:pPr>
            <a:endParaRPr lang="en-US" sz="2400" dirty="0"/>
          </a:p>
        </p:txBody>
      </p:sp>
    </p:spTree>
    <p:extLst>
      <p:ext uri="{BB962C8B-B14F-4D97-AF65-F5344CB8AC3E}">
        <p14:creationId xmlns:p14="http://schemas.microsoft.com/office/powerpoint/2010/main" val="1327804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Banded</Template>
  <TotalTime>122</TotalTime>
  <Words>605</Words>
  <Application>Microsoft Office PowerPoint</Application>
  <PresentationFormat>Widescreen</PresentationFormat>
  <Paragraphs>82</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Corbel</vt:lpstr>
      <vt:lpstr>Wingdings</vt:lpstr>
      <vt:lpstr>Banded</vt:lpstr>
      <vt:lpstr>Do you Have Two Faces</vt:lpstr>
      <vt:lpstr> Text: Romans 6:14-23 King James Version </vt:lpstr>
      <vt:lpstr>Text: Romans 6:14-23 King James Version</vt:lpstr>
      <vt:lpstr>Godly Sorrow: 2 Corinthians 7:10 (NIV)</vt:lpstr>
      <vt:lpstr>SIn does not have Dominion</vt:lpstr>
      <vt:lpstr>the spiritual mind is “life and peace”</vt:lpstr>
      <vt:lpstr> Titus 2:11-14 King James Version (KJV) </vt:lpstr>
      <vt:lpstr> Galatians 5:22-23 King James Version (KJV) </vt:lpstr>
      <vt:lpstr>More than one Scripture refers to "good works" as evidence of our Christian behavior</vt:lpstr>
      <vt:lpstr> Titus 2:14 New International Version (NIV) </vt:lpstr>
      <vt:lpstr>1 Peter 2:12 (ERV)</vt:lpstr>
      <vt:lpstr>Surrendered Life</vt:lpstr>
      <vt:lpstr>2 Corinthians 3:18; 5:17</vt:lpstr>
      <vt:lpstr>2 Corinthians 5:17 Easy-to-Read Version (ERV) </vt:lpstr>
      <vt:lpstr>Philippians 2:12–13</vt:lpstr>
      <vt:lpstr>1 John 2:1 Easy-to-Read Version (ERV)</vt:lpstr>
      <vt:lpstr>1 John 1:9 (ERV)</vt:lpstr>
      <vt:lpstr>Being a Christian means</vt:lpstr>
      <vt:lpstr>2 Chronicles 16:9 (ERV) </vt:lpstr>
      <vt:lpstr>Our lives should exemplify the salvation and the changes He has worked within us. </vt:lpstr>
      <vt:lpstr>Walking out Christian behavior</vt:lpstr>
      <vt:lpstr> Give Your Lives to God </vt:lpstr>
      <vt:lpstr>Ephesians 4:14 Easy-to-Read Version (ERV) </vt:lpstr>
      <vt:lpstr>If you're looking for one great passage that sums up Christian behavior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 your behavior Changed since you were born again?</dc:title>
  <dc:creator>Ronald Powell</dc:creator>
  <cp:lastModifiedBy>Ronald Powell</cp:lastModifiedBy>
  <cp:revision>13</cp:revision>
  <dcterms:created xsi:type="dcterms:W3CDTF">2018-12-09T01:06:54Z</dcterms:created>
  <dcterms:modified xsi:type="dcterms:W3CDTF">2018-12-09T03:08:59Z</dcterms:modified>
</cp:coreProperties>
</file>