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1" r:id="rId6"/>
    <p:sldId id="260" r:id="rId7"/>
    <p:sldId id="269" r:id="rId8"/>
    <p:sldId id="270" r:id="rId9"/>
    <p:sldId id="263" r:id="rId10"/>
    <p:sldId id="272" r:id="rId11"/>
    <p:sldId id="271" r:id="rId12"/>
    <p:sldId id="264" r:id="rId13"/>
    <p:sldId id="265" r:id="rId14"/>
    <p:sldId id="266" r:id="rId15"/>
    <p:sldId id="267" r:id="rId16"/>
    <p:sldId id="268" r:id="rId17"/>
    <p:sldId id="273" r:id="rId18"/>
    <p:sldId id="274" r:id="rId19"/>
    <p:sldId id="275"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91A751-DD5C-4719-B1EC-A948C034811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357114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1A751-DD5C-4719-B1EC-A948C034811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273717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1A751-DD5C-4719-B1EC-A948C034811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176800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1A751-DD5C-4719-B1EC-A948C034811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181586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1A751-DD5C-4719-B1EC-A948C034811F}"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229540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1A751-DD5C-4719-B1EC-A948C034811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35869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1A751-DD5C-4719-B1EC-A948C034811F}"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396213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1A751-DD5C-4719-B1EC-A948C034811F}"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268929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1A751-DD5C-4719-B1EC-A948C034811F}"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197372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1A751-DD5C-4719-B1EC-A948C034811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63984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1A751-DD5C-4719-B1EC-A948C034811F}"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C2FE9-8E31-4A30-B8CD-454135BE5209}" type="slidenum">
              <a:rPr lang="en-US" smtClean="0"/>
              <a:t>‹#›</a:t>
            </a:fld>
            <a:endParaRPr lang="en-US"/>
          </a:p>
        </p:txBody>
      </p:sp>
    </p:spTree>
    <p:extLst>
      <p:ext uri="{BB962C8B-B14F-4D97-AF65-F5344CB8AC3E}">
        <p14:creationId xmlns:p14="http://schemas.microsoft.com/office/powerpoint/2010/main" val="180312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A751-DD5C-4719-B1EC-A948C034811F}" type="datetimeFigureOut">
              <a:rPr lang="en-US" smtClean="0"/>
              <a:t>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2FE9-8E31-4A30-B8CD-454135BE5209}" type="slidenum">
              <a:rPr lang="en-US" smtClean="0"/>
              <a:t>‹#›</a:t>
            </a:fld>
            <a:endParaRPr lang="en-US"/>
          </a:p>
        </p:txBody>
      </p:sp>
    </p:spTree>
    <p:extLst>
      <p:ext uri="{BB962C8B-B14F-4D97-AF65-F5344CB8AC3E}">
        <p14:creationId xmlns:p14="http://schemas.microsoft.com/office/powerpoint/2010/main" val="13441689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0318" y="3583376"/>
            <a:ext cx="4901682" cy="1655762"/>
          </a:xfrm>
        </p:spPr>
        <p:txBody>
          <a:bodyPr>
            <a:normAutofit fontScale="92500" lnSpcReduction="10000"/>
          </a:bodyPr>
          <a:lstStyle/>
          <a:p>
            <a:endParaRPr lang="en-US" dirty="0" smtClean="0"/>
          </a:p>
          <a:p>
            <a:endParaRPr lang="en-US" dirty="0"/>
          </a:p>
          <a:p>
            <a:endParaRPr lang="en-US" dirty="0" smtClean="0"/>
          </a:p>
          <a:p>
            <a:r>
              <a:rPr lang="en-US" sz="3000" b="1" dirty="0" smtClean="0">
                <a:effectLst>
                  <a:outerShdw blurRad="38100" dist="38100" dir="2700000" algn="tl">
                    <a:srgbClr val="000000">
                      <a:alpha val="43137"/>
                    </a:srgbClr>
                  </a:outerShdw>
                </a:effectLst>
              </a:rPr>
              <a:t>Bishop Ronald K. Powell</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52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Chapters 2 through 37 </a:t>
            </a:r>
            <a:r>
              <a:rPr lang="en-US" dirty="0" smtClean="0"/>
              <a:t/>
            </a:r>
            <a:br>
              <a:rPr lang="en-US" dirty="0" smtClean="0"/>
            </a:br>
            <a:r>
              <a:rPr lang="en-US" dirty="0" smtClean="0"/>
              <a:t>Job </a:t>
            </a:r>
            <a:r>
              <a:rPr lang="en-US" dirty="0"/>
              <a:t>talks with his so called friends. </a:t>
            </a:r>
          </a:p>
        </p:txBody>
      </p:sp>
      <p:sp>
        <p:nvSpPr>
          <p:cNvPr id="3" name="Content Placeholder 2"/>
          <p:cNvSpPr>
            <a:spLocks noGrp="1"/>
          </p:cNvSpPr>
          <p:nvPr>
            <p:ph idx="1"/>
          </p:nvPr>
        </p:nvSpPr>
        <p:spPr>
          <a:xfrm>
            <a:off x="838200" y="1825624"/>
            <a:ext cx="10515600" cy="4486275"/>
          </a:xfrm>
        </p:spPr>
        <p:txBody>
          <a:bodyPr/>
          <a:lstStyle/>
          <a:p>
            <a:pPr lvl="0"/>
            <a:r>
              <a:rPr lang="en-US" b="1" i="1" dirty="0"/>
              <a:t>They came to accuse job of wrong doing as the cause of all this drama. </a:t>
            </a:r>
            <a:endParaRPr lang="en-US" dirty="0"/>
          </a:p>
          <a:p>
            <a:pPr lvl="0"/>
            <a:r>
              <a:rPr lang="en-US" b="1" i="1" dirty="0"/>
              <a:t>They suggested that he must have done something to make God angry.</a:t>
            </a:r>
            <a:endParaRPr lang="en-US" dirty="0"/>
          </a:p>
          <a:p>
            <a:pPr lvl="0"/>
            <a:r>
              <a:rPr lang="en-US" b="1" i="1" dirty="0"/>
              <a:t>They also felt it was their job to help Job figure out what He did wrong.</a:t>
            </a:r>
            <a:endParaRPr lang="en-US" dirty="0"/>
          </a:p>
          <a:p>
            <a:pPr lvl="0"/>
            <a:r>
              <a:rPr lang="en-US" b="1" i="1" dirty="0"/>
              <a:t>These Chapters were about them accusing Job of wrong and Job defending himself against the accusations.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5886" y="5002438"/>
            <a:ext cx="1615664" cy="1211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179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Chapters 38 through chapter 42 vs 6</a:t>
            </a:r>
          </a:p>
        </p:txBody>
      </p:sp>
      <p:sp>
        <p:nvSpPr>
          <p:cNvPr id="3" name="Content Placeholder 2"/>
          <p:cNvSpPr>
            <a:spLocks noGrp="1"/>
          </p:cNvSpPr>
          <p:nvPr>
            <p:ph idx="1"/>
          </p:nvPr>
        </p:nvSpPr>
        <p:spPr>
          <a:xfrm>
            <a:off x="838200" y="1825624"/>
            <a:ext cx="10515600" cy="4486275"/>
          </a:xfrm>
        </p:spPr>
        <p:txBody>
          <a:bodyPr/>
          <a:lstStyle/>
          <a:p>
            <a:r>
              <a:rPr lang="en-US" b="1" i="1" dirty="0"/>
              <a:t>Now God </a:t>
            </a:r>
            <a:r>
              <a:rPr lang="en-US" b="1" i="1" dirty="0" smtClean="0"/>
              <a:t>Speaks… </a:t>
            </a:r>
            <a:r>
              <a:rPr lang="en-US" b="1" i="1" dirty="0"/>
              <a:t>and Job starts responding to God.</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7554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42:7-8 King James Version (KJV)</a:t>
            </a:r>
          </a:p>
        </p:txBody>
      </p:sp>
      <p:sp>
        <p:nvSpPr>
          <p:cNvPr id="3" name="Content Placeholder 2"/>
          <p:cNvSpPr>
            <a:spLocks noGrp="1"/>
          </p:cNvSpPr>
          <p:nvPr>
            <p:ph idx="1"/>
          </p:nvPr>
        </p:nvSpPr>
        <p:spPr>
          <a:xfrm>
            <a:off x="838200" y="1825624"/>
            <a:ext cx="10515600" cy="4486275"/>
          </a:xfrm>
        </p:spPr>
        <p:txBody>
          <a:bodyPr/>
          <a:lstStyle/>
          <a:p>
            <a:r>
              <a:rPr lang="en-US" dirty="0"/>
              <a:t>7 And it was so, that after the LORD had spoken these words unto Job, the LORD said to Eliphaz the Temanite, My wrath is kindled against thee, and against thy two friends: for ye have not spoken of me the thing that is right, as my servant Job hath.</a:t>
            </a:r>
          </a:p>
          <a:p>
            <a:r>
              <a:rPr lang="en-US" dirty="0"/>
              <a:t>8 Therefore take unto you now seven bullocks and seven rams, and go to my servant Job, and offer up for yourselves a burnt offering; and my servant Job shall pray for you: for him will I accept: lest I deal with you after your folly, </a:t>
            </a:r>
            <a:r>
              <a:rPr lang="en-US" u="sng" dirty="0"/>
              <a:t>in that ye have not spoken of me the thing which is right</a:t>
            </a:r>
            <a:r>
              <a:rPr lang="en-US" dirty="0"/>
              <a:t>, </a:t>
            </a:r>
            <a:r>
              <a:rPr lang="en-US" u="sng" dirty="0"/>
              <a:t>like my servant Job</a:t>
            </a:r>
            <a:r>
              <a:rPr lang="en-US" dirty="0" smtClean="0"/>
              <a:t>.</a:t>
            </a:r>
          </a:p>
          <a:p>
            <a:r>
              <a:rPr lang="en-US" b="1" dirty="0"/>
              <a:t>Note: God will give you the right to pray for those who accuse you!</a:t>
            </a:r>
            <a:endParaRPr lang="en-US"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6400" y="432657"/>
            <a:ext cx="1587329" cy="119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337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42:10 King James Version (KJV)</a:t>
            </a:r>
          </a:p>
        </p:txBody>
      </p:sp>
      <p:sp>
        <p:nvSpPr>
          <p:cNvPr id="3" name="Content Placeholder 2"/>
          <p:cNvSpPr>
            <a:spLocks noGrp="1"/>
          </p:cNvSpPr>
          <p:nvPr>
            <p:ph idx="1"/>
          </p:nvPr>
        </p:nvSpPr>
        <p:spPr>
          <a:xfrm>
            <a:off x="838200" y="1825624"/>
            <a:ext cx="10515600" cy="4486275"/>
          </a:xfrm>
        </p:spPr>
        <p:txBody>
          <a:bodyPr/>
          <a:lstStyle/>
          <a:p>
            <a:r>
              <a:rPr lang="en-US" b="1" baseline="30000" dirty="0"/>
              <a:t>10 </a:t>
            </a:r>
            <a:r>
              <a:rPr lang="en-US" b="1" dirty="0"/>
              <a:t>And the </a:t>
            </a:r>
            <a:r>
              <a:rPr lang="en-US" b="1" cap="small" dirty="0"/>
              <a:t>Lord</a:t>
            </a:r>
            <a:r>
              <a:rPr lang="en-US" b="1" dirty="0"/>
              <a:t> turned the captivity of Job, when he prayed for his friends: also the </a:t>
            </a:r>
            <a:r>
              <a:rPr lang="en-US" b="1" cap="small" dirty="0"/>
              <a:t>Lord</a:t>
            </a:r>
            <a:r>
              <a:rPr lang="en-US" b="1" dirty="0"/>
              <a:t> gave Job </a:t>
            </a:r>
            <a:r>
              <a:rPr lang="en-US" b="1" u="sng" dirty="0"/>
              <a:t>twice as much as he had before</a:t>
            </a:r>
            <a:r>
              <a:rPr lang="en-US" b="1" dirty="0"/>
              <a:t>.</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795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42:12-13 King James Version (KJV)</a:t>
            </a:r>
          </a:p>
        </p:txBody>
      </p:sp>
      <p:sp>
        <p:nvSpPr>
          <p:cNvPr id="3" name="Content Placeholder 2"/>
          <p:cNvSpPr>
            <a:spLocks noGrp="1"/>
          </p:cNvSpPr>
          <p:nvPr>
            <p:ph idx="1"/>
          </p:nvPr>
        </p:nvSpPr>
        <p:spPr>
          <a:xfrm>
            <a:off x="838200" y="1825624"/>
            <a:ext cx="10515600" cy="4486275"/>
          </a:xfrm>
        </p:spPr>
        <p:txBody>
          <a:bodyPr/>
          <a:lstStyle/>
          <a:p>
            <a:r>
              <a:rPr lang="en-US" b="1" baseline="30000" dirty="0"/>
              <a:t>12 </a:t>
            </a:r>
            <a:r>
              <a:rPr lang="en-US" b="1" dirty="0"/>
              <a:t>So the </a:t>
            </a:r>
            <a:r>
              <a:rPr lang="en-US" b="1" cap="small" dirty="0"/>
              <a:t>Lord</a:t>
            </a:r>
            <a:r>
              <a:rPr lang="en-US" b="1" dirty="0"/>
              <a:t> blessed the latter end of Job more than his beginning: for he had fourteen thousand sheep, and six thousand camels, and a thousand yoke of oxen, and a thousand she asses.</a:t>
            </a:r>
            <a:endParaRPr lang="en-US" dirty="0"/>
          </a:p>
          <a:p>
            <a:r>
              <a:rPr lang="en-US" b="1" baseline="30000" dirty="0"/>
              <a:t>13 </a:t>
            </a:r>
            <a:r>
              <a:rPr lang="en-US" b="1" dirty="0"/>
              <a:t>He had also seven sons and three daughters.</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8737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486275"/>
          </a:xfrm>
        </p:spPr>
        <p:txBody>
          <a:bodyPr/>
          <a:lstStyle/>
          <a:p>
            <a:r>
              <a:rPr lang="en-US" b="1" dirty="0"/>
              <a:t>Somebody get ready your latter day are going to better than your former day.</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64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8336"/>
            <a:ext cx="10515600" cy="5173564"/>
          </a:xfrm>
        </p:spPr>
        <p:txBody>
          <a:bodyPr/>
          <a:lstStyle/>
          <a:p>
            <a:r>
              <a:rPr lang="en-US" b="1" dirty="0"/>
              <a:t>1. Change is inevitable but how we prepare to respond to it is a lifelong challenge. </a:t>
            </a:r>
            <a:endParaRPr lang="en-US" dirty="0"/>
          </a:p>
          <a:p>
            <a:pPr lvl="0"/>
            <a:r>
              <a:rPr lang="en-US" b="1" dirty="0"/>
              <a:t>The cycles of ups and downs are a part of every persons and nations’ cycles. No person can be assured of a continual straight line of episodes.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92" y="3725118"/>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212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Closing: </a:t>
            </a:r>
            <a:endParaRPr lang="en-US" dirty="0"/>
          </a:p>
        </p:txBody>
      </p:sp>
      <p:sp>
        <p:nvSpPr>
          <p:cNvPr id="3" name="Content Placeholder 2"/>
          <p:cNvSpPr>
            <a:spLocks noGrp="1"/>
          </p:cNvSpPr>
          <p:nvPr>
            <p:ph idx="1"/>
          </p:nvPr>
        </p:nvSpPr>
        <p:spPr>
          <a:xfrm>
            <a:off x="838200" y="1825624"/>
            <a:ext cx="10515600" cy="4486275"/>
          </a:xfrm>
        </p:spPr>
        <p:txBody>
          <a:bodyPr/>
          <a:lstStyle/>
          <a:p>
            <a:r>
              <a:rPr lang="en-US" b="1" dirty="0"/>
              <a:t>Let us learn how to make the most of life’s undulating cycles by learning all we can from the life of Job. </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228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a:t>
            </a:r>
            <a:endParaRPr lang="en-US" dirty="0"/>
          </a:p>
        </p:txBody>
      </p:sp>
      <p:sp>
        <p:nvSpPr>
          <p:cNvPr id="3" name="Content Placeholder 2"/>
          <p:cNvSpPr>
            <a:spLocks noGrp="1"/>
          </p:cNvSpPr>
          <p:nvPr>
            <p:ph idx="1"/>
          </p:nvPr>
        </p:nvSpPr>
        <p:spPr>
          <a:xfrm>
            <a:off x="838200" y="1825624"/>
            <a:ext cx="10515600" cy="4486275"/>
          </a:xfrm>
        </p:spPr>
        <p:txBody>
          <a:bodyPr/>
          <a:lstStyle/>
          <a:p>
            <a:pPr marL="0" indent="0">
              <a:buNone/>
            </a:pPr>
            <a:r>
              <a:rPr lang="en-US" b="1" dirty="0"/>
              <a:t>: Expect that social, political, financial, emotional, and personal undulations of life. Life is always a cycle of light and darkness, sweetness and bitterness, glory and shame, hope and fear, joy and sorrow. </a:t>
            </a:r>
            <a:endParaRPr lang="en-US" b="1" dirty="0" smtClean="0"/>
          </a:p>
          <a:p>
            <a:pPr marL="0" indent="0">
              <a:buNone/>
            </a:pPr>
            <a:r>
              <a:rPr lang="en-US" b="1" dirty="0" smtClean="0"/>
              <a:t>Do </a:t>
            </a:r>
            <a:r>
              <a:rPr lang="en-US" b="1" dirty="0"/>
              <a:t>not think that it is strange when you are going through a roller coaster experience. </a:t>
            </a:r>
            <a:endParaRPr lang="en-US" b="1" dirty="0" smtClean="0"/>
          </a:p>
          <a:p>
            <a:pPr marL="0" indent="0">
              <a:buNone/>
            </a:pPr>
            <a:r>
              <a:rPr lang="en-US" b="1" dirty="0" smtClean="0"/>
              <a:t>Ask </a:t>
            </a:r>
            <a:r>
              <a:rPr lang="en-US" b="1" dirty="0"/>
              <a:t>the Lord to help you to take up the full armor of God so that you can prepare for the evil day and the changes that will be required of you.</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0736" y="365125"/>
            <a:ext cx="1753658" cy="1315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7488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a:t>
            </a:r>
            <a:endParaRPr lang="en-US" dirty="0"/>
          </a:p>
        </p:txBody>
      </p:sp>
      <p:sp>
        <p:nvSpPr>
          <p:cNvPr id="3" name="Content Placeholder 2"/>
          <p:cNvSpPr>
            <a:spLocks noGrp="1"/>
          </p:cNvSpPr>
          <p:nvPr>
            <p:ph idx="1"/>
          </p:nvPr>
        </p:nvSpPr>
        <p:spPr>
          <a:xfrm>
            <a:off x="838200" y="1825624"/>
            <a:ext cx="10515600" cy="4486275"/>
          </a:xfrm>
        </p:spPr>
        <p:txBody>
          <a:bodyPr/>
          <a:lstStyle/>
          <a:p>
            <a:pPr marL="0" indent="0">
              <a:buNone/>
            </a:pPr>
            <a:r>
              <a:rPr lang="en-US" b="1" dirty="0"/>
              <a:t>The Lord has the prerogative of changing of changing our honor to shame, our success into defeat, our joy into sorrow, our gloom into gladness, our lowliness into elevation. </a:t>
            </a:r>
            <a:endParaRPr lang="en-US" b="1" dirty="0" smtClean="0"/>
          </a:p>
          <a:p>
            <a:pPr marL="0" indent="0">
              <a:buNone/>
            </a:pPr>
            <a:r>
              <a:rPr lang="en-US" b="1" dirty="0" smtClean="0"/>
              <a:t>He </a:t>
            </a:r>
            <a:r>
              <a:rPr lang="en-US" b="1" dirty="0"/>
              <a:t>does whatever He pleases. </a:t>
            </a:r>
            <a:endParaRPr lang="en-US" b="1" dirty="0" smtClean="0"/>
          </a:p>
          <a:p>
            <a:pPr marL="0" indent="0">
              <a:buNone/>
            </a:pPr>
            <a:r>
              <a:rPr lang="en-US" b="1" dirty="0" smtClean="0"/>
              <a:t>Ask </a:t>
            </a:r>
            <a:r>
              <a:rPr lang="en-US" b="1" dirty="0"/>
              <a:t>the Lord to help you to roll your trust more on God’s sovereign power, wisdom and loving care.</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0736" y="365125"/>
            <a:ext cx="1753658" cy="1315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53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838200" y="1825624"/>
            <a:ext cx="10515600" cy="4486275"/>
          </a:xfrm>
        </p:spPr>
        <p:txBody>
          <a:bodyPr/>
          <a:lstStyle/>
          <a:p>
            <a:r>
              <a:rPr lang="en-US" sz="3200" dirty="0" smtClean="0"/>
              <a:t>Recently </a:t>
            </a:r>
            <a:r>
              <a:rPr lang="en-US" sz="3200" dirty="0"/>
              <a:t>many of you have been through life changes which meant different directions than how you have viewed a life and a future.     </a:t>
            </a:r>
          </a:p>
          <a:p>
            <a:r>
              <a:rPr lang="en-US" sz="3200" dirty="0" smtClean="0"/>
              <a:t>Upsets </a:t>
            </a:r>
            <a:r>
              <a:rPr lang="en-US" sz="3200" dirty="0"/>
              <a:t>to our routines.</a:t>
            </a:r>
          </a:p>
          <a:p>
            <a:r>
              <a:rPr lang="en-US" sz="3200" dirty="0" smtClean="0"/>
              <a:t>My </a:t>
            </a:r>
            <a:r>
              <a:rPr lang="en-US" sz="3200" dirty="0"/>
              <a:t>Neurologist findings and new diet!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84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 </a:t>
            </a:r>
            <a:endParaRPr lang="en-US" dirty="0"/>
          </a:p>
        </p:txBody>
      </p:sp>
      <p:sp>
        <p:nvSpPr>
          <p:cNvPr id="3" name="Content Placeholder 2"/>
          <p:cNvSpPr>
            <a:spLocks noGrp="1"/>
          </p:cNvSpPr>
          <p:nvPr>
            <p:ph idx="1"/>
          </p:nvPr>
        </p:nvSpPr>
        <p:spPr/>
        <p:txBody>
          <a:bodyPr/>
          <a:lstStyle/>
          <a:p>
            <a:r>
              <a:rPr lang="en-US" b="1"/>
              <a:t>Trust the Lord to send light when it seems darkest. </a:t>
            </a:r>
            <a:endParaRPr lang="en-US"/>
          </a:p>
          <a:p>
            <a:endParaRPr lang="en-US"/>
          </a:p>
        </p:txBody>
      </p:sp>
    </p:spTree>
    <p:extLst>
      <p:ext uri="{BB962C8B-B14F-4D97-AF65-F5344CB8AC3E}">
        <p14:creationId xmlns:p14="http://schemas.microsoft.com/office/powerpoint/2010/main" val="13358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Jeremiah </a:t>
            </a:r>
            <a:r>
              <a:rPr lang="en-US" b="1" dirty="0"/>
              <a:t>12:4-6 21st Century King James Version (KJ21)</a:t>
            </a:r>
            <a:r>
              <a:rPr lang="en-US" dirty="0"/>
              <a:t/>
            </a:r>
            <a:br>
              <a:rPr lang="en-US" dirty="0"/>
            </a:br>
            <a:endParaRPr lang="en-US" dirty="0"/>
          </a:p>
        </p:txBody>
      </p:sp>
      <p:sp>
        <p:nvSpPr>
          <p:cNvPr id="3" name="Content Placeholder 2"/>
          <p:cNvSpPr>
            <a:spLocks noGrp="1"/>
          </p:cNvSpPr>
          <p:nvPr>
            <p:ph idx="1"/>
          </p:nvPr>
        </p:nvSpPr>
        <p:spPr>
          <a:xfrm>
            <a:off x="838200" y="1825624"/>
            <a:ext cx="10515600" cy="4486275"/>
          </a:xfrm>
        </p:spPr>
        <p:txBody>
          <a:bodyPr>
            <a:normAutofit lnSpcReduction="10000"/>
          </a:bodyPr>
          <a:lstStyle/>
          <a:p>
            <a:r>
              <a:rPr lang="en-US" baseline="30000" dirty="0" smtClean="0"/>
              <a:t>4</a:t>
            </a:r>
            <a:r>
              <a:rPr lang="en-US" baseline="30000" dirty="0"/>
              <a:t> </a:t>
            </a:r>
            <a:r>
              <a:rPr lang="en-US" dirty="0"/>
              <a:t>How long shall the land mourn and the herbs of every field wither, for the wickedness of them that dwell therein? The beasts are consumed, and the birds, because they said, “He shall not see our last end.”</a:t>
            </a:r>
          </a:p>
          <a:p>
            <a:r>
              <a:rPr lang="en-US" baseline="30000" dirty="0"/>
              <a:t>5 </a:t>
            </a:r>
            <a:r>
              <a:rPr lang="en-US" dirty="0"/>
              <a:t>“If thou hast run with the footmen and they have wearied thee, then how canst thou contend with horses? And if in the land of peace, wherein thou trusted, they wearied thee, then how wilt thou do in the swelling of the Jordan?</a:t>
            </a:r>
          </a:p>
          <a:p>
            <a:r>
              <a:rPr lang="en-US" baseline="30000" dirty="0"/>
              <a:t>6 </a:t>
            </a:r>
            <a:r>
              <a:rPr lang="en-US" dirty="0"/>
              <a:t>For even thy brethren and the house of thy father, even they have dealt treacherously with thee; yea, they have called a multitude after thee; believe them not, though they speak fair words unto thee.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1935" y="418047"/>
            <a:ext cx="1191208" cy="893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07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Matthew </a:t>
            </a:r>
            <a:r>
              <a:rPr lang="en-US" b="1" dirty="0"/>
              <a:t>5:44-46 21st Century King James Version (KJ21)</a:t>
            </a:r>
            <a:br>
              <a:rPr lang="en-US" b="1" dirty="0"/>
            </a:br>
            <a:endParaRPr lang="en-US" dirty="0"/>
          </a:p>
        </p:txBody>
      </p:sp>
      <p:sp>
        <p:nvSpPr>
          <p:cNvPr id="3" name="Content Placeholder 2"/>
          <p:cNvSpPr>
            <a:spLocks noGrp="1"/>
          </p:cNvSpPr>
          <p:nvPr>
            <p:ph idx="1"/>
          </p:nvPr>
        </p:nvSpPr>
        <p:spPr>
          <a:xfrm>
            <a:off x="838200" y="1853616"/>
            <a:ext cx="10515600" cy="4486275"/>
          </a:xfrm>
        </p:spPr>
        <p:txBody>
          <a:bodyPr/>
          <a:lstStyle/>
          <a:p>
            <a:r>
              <a:rPr lang="en-US" baseline="30000" dirty="0"/>
              <a:t>44 </a:t>
            </a:r>
            <a:r>
              <a:rPr lang="en-US" dirty="0"/>
              <a:t>But I say unto you, love your enemies, bless them that curse you, do good to them that hate you, and pray for them that despitefully use you and persecute you,</a:t>
            </a:r>
          </a:p>
          <a:p>
            <a:r>
              <a:rPr lang="en-US" baseline="30000" dirty="0"/>
              <a:t>45 </a:t>
            </a:r>
            <a:r>
              <a:rPr lang="en-US" dirty="0"/>
              <a:t>that ye may be the children of your Father who is in Heaven. </a:t>
            </a:r>
            <a:r>
              <a:rPr lang="en-US" b="1" dirty="0"/>
              <a:t>For He maketh His sun to rise on the evil and on the good, and sendeth rain on the just and on the unjust</a:t>
            </a:r>
            <a:r>
              <a:rPr lang="en-US" dirty="0"/>
              <a:t>.</a:t>
            </a:r>
          </a:p>
          <a:p>
            <a:r>
              <a:rPr lang="en-US" baseline="30000" dirty="0"/>
              <a:t>46 </a:t>
            </a:r>
            <a:r>
              <a:rPr lang="en-US" dirty="0"/>
              <a:t>For if ye love them that love you, what reward have ye? Do not even the publicans the same?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6926" y="4956629"/>
            <a:ext cx="1576874" cy="1182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602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Thought</a:t>
            </a:r>
            <a:endParaRPr lang="en-US" dirty="0"/>
          </a:p>
        </p:txBody>
      </p:sp>
      <p:sp>
        <p:nvSpPr>
          <p:cNvPr id="3" name="Content Placeholder 2"/>
          <p:cNvSpPr>
            <a:spLocks noGrp="1"/>
          </p:cNvSpPr>
          <p:nvPr>
            <p:ph idx="1"/>
          </p:nvPr>
        </p:nvSpPr>
        <p:spPr>
          <a:xfrm>
            <a:off x="838200" y="1825624"/>
            <a:ext cx="10515600" cy="4486275"/>
          </a:xfrm>
        </p:spPr>
        <p:txBody>
          <a:bodyPr/>
          <a:lstStyle/>
          <a:p>
            <a:r>
              <a:rPr lang="en-US" b="1" i="1" dirty="0"/>
              <a:t>“Some Peoples Theology is eschewed thinking when you get saved you are no longer going to have Drama.” </a:t>
            </a:r>
            <a:endParaRPr lang="en-US" dirty="0"/>
          </a:p>
          <a:p>
            <a:r>
              <a:rPr lang="en-US" b="1" i="1" dirty="0"/>
              <a:t>The truth of the matter is that getting saved does not circumvent trouble from coming to your house.</a:t>
            </a:r>
            <a:endParaRPr lang="en-US" dirty="0"/>
          </a:p>
          <a:p>
            <a:r>
              <a:rPr lang="en-US" b="1" i="1" dirty="0"/>
              <a:t>The difference is that before you were saved you didn’t know how to deal with drama, but after you have help understanding the drama.</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1577220" cy="1182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660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 The book of Job:</a:t>
            </a:r>
            <a:endParaRPr lang="en-US" dirty="0"/>
          </a:p>
        </p:txBody>
      </p:sp>
      <p:sp>
        <p:nvSpPr>
          <p:cNvPr id="3" name="Content Placeholder 2"/>
          <p:cNvSpPr>
            <a:spLocks noGrp="1"/>
          </p:cNvSpPr>
          <p:nvPr>
            <p:ph idx="1"/>
          </p:nvPr>
        </p:nvSpPr>
        <p:spPr>
          <a:xfrm>
            <a:off x="838200" y="1825624"/>
            <a:ext cx="10515600" cy="4486275"/>
          </a:xfrm>
        </p:spPr>
        <p:txBody>
          <a:bodyPr/>
          <a:lstStyle/>
          <a:p>
            <a:r>
              <a:rPr lang="en-US" b="1" i="1" u="sng" dirty="0"/>
              <a:t>In one day extensive pain and drama came to Job</a:t>
            </a:r>
            <a:r>
              <a:rPr lang="en-US" b="1" i="1" dirty="0"/>
              <a:t>. </a:t>
            </a:r>
            <a:r>
              <a:rPr lang="en-US" b="1" dirty="0"/>
              <a:t>His world as he knew it was turned upside down. </a:t>
            </a:r>
            <a:endParaRPr lang="en-US" dirty="0"/>
          </a:p>
          <a:p>
            <a:r>
              <a:rPr lang="en-US" b="1" i="1" u="sng" dirty="0"/>
              <a:t>A Servant came into him and said</a:t>
            </a:r>
            <a:r>
              <a:rPr lang="en-US" b="1" i="1" dirty="0"/>
              <a:t> </a:t>
            </a:r>
            <a:r>
              <a:rPr lang="en-US" b="1" dirty="0"/>
              <a:t>your 500 oxen and 500 donkeys were raided by the Sabeans. </a:t>
            </a:r>
            <a:endParaRPr lang="en-US" b="1" dirty="0" smtClean="0"/>
          </a:p>
          <a:p>
            <a:r>
              <a:rPr lang="en-US" b="1" dirty="0" smtClean="0"/>
              <a:t>They </a:t>
            </a:r>
            <a:r>
              <a:rPr lang="en-US" b="1" dirty="0"/>
              <a:t>took all the oxen and donkeys and killed all the servants and I alone escaped to tell you.</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1779036" cy="1334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682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Bible says: </a:t>
            </a:r>
            <a:endParaRPr lang="en-US" dirty="0"/>
          </a:p>
        </p:txBody>
      </p:sp>
      <p:sp>
        <p:nvSpPr>
          <p:cNvPr id="3" name="Content Placeholder 2"/>
          <p:cNvSpPr>
            <a:spLocks noGrp="1"/>
          </p:cNvSpPr>
          <p:nvPr>
            <p:ph idx="1"/>
          </p:nvPr>
        </p:nvSpPr>
        <p:spPr>
          <a:xfrm>
            <a:off x="838200" y="1816585"/>
            <a:ext cx="10515600" cy="4486275"/>
          </a:xfrm>
        </p:spPr>
        <p:txBody>
          <a:bodyPr>
            <a:normAutofit lnSpcReduction="10000"/>
          </a:bodyPr>
          <a:lstStyle/>
          <a:p>
            <a:r>
              <a:rPr lang="en-US" b="1" i="1" u="sng" dirty="0"/>
              <a:t>While he was talking another one came knocking on the door</a:t>
            </a:r>
            <a:r>
              <a:rPr lang="en-US" b="1" i="1" dirty="0"/>
              <a:t>. He said to Job, your seven thousand sheep were consumed with a fire that fell from heaven. It killed all the sheep and all the servants and I alone was left to come tell you about it.</a:t>
            </a:r>
            <a:endParaRPr lang="en-US" dirty="0"/>
          </a:p>
          <a:p>
            <a:r>
              <a:rPr lang="en-US" b="1" i="1" u="sng" dirty="0"/>
              <a:t>While he was talking another one came knocking on the door</a:t>
            </a:r>
            <a:r>
              <a:rPr lang="en-US" b="1" i="1" dirty="0"/>
              <a:t>. He said your three thousand camels were raided and they took the camels and fled.</a:t>
            </a:r>
            <a:endParaRPr lang="en-US" dirty="0"/>
          </a:p>
          <a:p>
            <a:r>
              <a:rPr lang="en-US" b="1" i="1" u="sng" dirty="0"/>
              <a:t>While he was talking another one came knocking</a:t>
            </a:r>
            <a:r>
              <a:rPr lang="en-US" b="1" i="1" dirty="0"/>
              <a:t> and said your 10 children were all eating at your eldest child’s house and a strong wind came and blew in the roof and it collapsed on them and killed all your children. That’s all in Chapter one! </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6319" y="239226"/>
            <a:ext cx="2103145" cy="1577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756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 Chapter two: </a:t>
            </a:r>
            <a:endParaRPr lang="en-US" dirty="0"/>
          </a:p>
        </p:txBody>
      </p:sp>
      <p:sp>
        <p:nvSpPr>
          <p:cNvPr id="3" name="Content Placeholder 2"/>
          <p:cNvSpPr>
            <a:spLocks noGrp="1"/>
          </p:cNvSpPr>
          <p:nvPr>
            <p:ph idx="1"/>
          </p:nvPr>
        </p:nvSpPr>
        <p:spPr>
          <a:xfrm>
            <a:off x="838200" y="1825624"/>
            <a:ext cx="10515600" cy="4486275"/>
          </a:xfrm>
        </p:spPr>
        <p:txBody>
          <a:bodyPr/>
          <a:lstStyle/>
          <a:p>
            <a:r>
              <a:rPr lang="en-US" b="1" i="1" dirty="0"/>
              <a:t>Job was stricken with boils from the top of his head to the soles of his feet.</a:t>
            </a:r>
            <a:endParaRPr lang="en-US" dirty="0"/>
          </a:p>
          <a:p>
            <a:r>
              <a:rPr lang="en-US" b="1" i="1" dirty="0"/>
              <a:t>His drama was further complicated </a:t>
            </a:r>
            <a:r>
              <a:rPr lang="en-US" b="1" i="1" u="sng" dirty="0"/>
              <a:t>by His wife</a:t>
            </a:r>
            <a:r>
              <a:rPr lang="en-US" b="1" i="1" dirty="0"/>
              <a:t> when she said “why don’t you Just Curse God and die.”</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446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Chapters one and two were the testing of Job</a:t>
            </a:r>
          </a:p>
        </p:txBody>
      </p:sp>
      <p:sp>
        <p:nvSpPr>
          <p:cNvPr id="3" name="Content Placeholder 2"/>
          <p:cNvSpPr>
            <a:spLocks noGrp="1"/>
          </p:cNvSpPr>
          <p:nvPr>
            <p:ph idx="1"/>
          </p:nvPr>
        </p:nvSpPr>
        <p:spPr>
          <a:xfrm>
            <a:off x="838200" y="1825624"/>
            <a:ext cx="10515600" cy="4486275"/>
          </a:xfrm>
        </p:spPr>
        <p:txBody>
          <a:bodyPr/>
          <a:lstStyle/>
          <a:p>
            <a:r>
              <a:rPr lang="en-US" b="1" i="1" dirty="0"/>
              <a:t>Christians don’t want to hear about testing, but you don’t know if you have real faith until you have to endure a test.</a:t>
            </a: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833" y="4620726"/>
            <a:ext cx="2254898" cy="1691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79390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901</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Introduction</vt:lpstr>
      <vt:lpstr> Jeremiah 12:4-6 21st Century King James Version (KJ21) </vt:lpstr>
      <vt:lpstr> Matthew 5:44-46 21st Century King James Version (KJ21) </vt:lpstr>
      <vt:lpstr>Human Thought</vt:lpstr>
      <vt:lpstr>In The book of Job:</vt:lpstr>
      <vt:lpstr>The Bible says: </vt:lpstr>
      <vt:lpstr>In Chapter two: </vt:lpstr>
      <vt:lpstr>Chapters one and two were the testing of Job</vt:lpstr>
      <vt:lpstr>Chapters 2 through 37  Job talks with his so called friends. </vt:lpstr>
      <vt:lpstr>Chapters 38 through chapter 42 vs 6</vt:lpstr>
      <vt:lpstr>Job 42:7-8 King James Version (KJV)</vt:lpstr>
      <vt:lpstr>Job 42:10 King James Version (KJV)</vt:lpstr>
      <vt:lpstr>Job 42:12-13 King James Version (KJV)</vt:lpstr>
      <vt:lpstr>PowerPoint Presentation</vt:lpstr>
      <vt:lpstr>PowerPoint Presentation</vt:lpstr>
      <vt:lpstr>Closing: </vt:lpstr>
      <vt:lpstr>Application:</vt:lpstr>
      <vt:lpstr>Application:</vt:lpstr>
      <vt:lpstr>Application: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 of Life</dc:title>
  <dc:creator>Ronald Powell</dc:creator>
  <cp:lastModifiedBy>Ronald Powell</cp:lastModifiedBy>
  <cp:revision>6</cp:revision>
  <dcterms:created xsi:type="dcterms:W3CDTF">2018-12-02T02:01:09Z</dcterms:created>
  <dcterms:modified xsi:type="dcterms:W3CDTF">2018-12-02T03:02:46Z</dcterms:modified>
</cp:coreProperties>
</file>