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sldIdLst>
    <p:sldId id="256" r:id="rId5"/>
    <p:sldId id="278" r:id="rId6"/>
    <p:sldId id="279" r:id="rId7"/>
    <p:sldId id="280" r:id="rId8"/>
    <p:sldId id="281" r:id="rId9"/>
    <p:sldId id="270" r:id="rId10"/>
    <p:sldId id="282" r:id="rId11"/>
    <p:sldId id="284" r:id="rId12"/>
    <p:sldId id="283" r:id="rId13"/>
    <p:sldId id="286" r:id="rId14"/>
    <p:sldId id="285" r:id="rId15"/>
    <p:sldId id="288" r:id="rId16"/>
    <p:sldId id="289" r:id="rId17"/>
    <p:sldId id="290" r:id="rId18"/>
    <p:sldId id="291" r:id="rId19"/>
    <p:sldId id="292" r:id="rId20"/>
    <p:sldId id="293"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C65"/>
    <a:srgbClr val="A50307"/>
    <a:srgbClr val="133A61"/>
    <a:srgbClr val="8F0305"/>
    <a:srgbClr val="FFFFFF"/>
    <a:srgbClr val="D365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7AC3CCA-C797-4891-BE02-D94E43425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autoAdjust="0"/>
  </p:normalViewPr>
  <p:slideViewPr>
    <p:cSldViewPr snapToGrid="0">
      <p:cViewPr varScale="1">
        <p:scale>
          <a:sx n="103" d="100"/>
          <a:sy n="103" d="100"/>
        </p:scale>
        <p:origin x="132"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12" units="1/cm"/>
          <inkml:channelProperty channel="Y" name="resolution" value="12" units="1/cm"/>
          <inkml:channelProperty channel="T" name="resolution" value="1" units="1/dev"/>
        </inkml:channelProperties>
      </inkml:inkSource>
      <inkml:timestamp xml:id="ts0" timeString="2019-01-04T15:40:44.504"/>
    </inkml:context>
    <inkml:brush xml:id="br0">
      <inkml:brushProperty name="width" value="0.05292" units="cm"/>
      <inkml:brushProperty name="height" value="0.05292" units="cm"/>
    </inkml:brush>
  </inkml:definitions>
  <inkml:trace contextRef="#ctx0" brushRef="#br0">1711 7461 0</inkml:trace>
  <inkml:trace contextRef="#ctx0" brushRef="#br0" timeOffset="670.6802">2081 7408 0</inkml:trace>
  <inkml:trace contextRef="#ctx0" brushRef="#br0" timeOffset="1911.8806">2293 7532 0,'0'17'79,"-18"-17"77,1 0-156,-18 0 15,-1 18-15,-17-18 16,0 0-16,-17 0 16,17 0-16,0 0 15,0 0-15,-17 0 16,-1 0-16,0 0 16,19 0-16,34 0 0,0 0 15,-17 0 188</inkml:trace>
  <inkml:trace contextRef="#ctx0" brushRef="#br0" timeOffset="8646.0515">8096 6015 0,'0'0'0,"0"18"0,0 17 15,0-18 1,0 19-16,0-19 16,0 19-16,0-19 15,0 19 1,0-19 0,18-17-1,-18 35-15,0-17 16,0 0-1,0-1 1,0 1-16,0 0 16,0-1-1,0 1-15,0 0 16,18-1-16,-18 1 0,0-1 16,0 1-1,0 0 1,0-1-16,0 1 15,0 0 1,0-1-16,0 1 16,0 0-16,0-1 15,0 1-15,0 17 16,0-17-16,0 17 16,0-17-16,0 17 15,0-17-15,0 17 16,-18-17-16,0 17 15,18-18 1,-17 36-16,-1-35 16,18 17-16,-18-17 15,1-18 1,17 35-16,-18-17 16,0 17-1,18-17-15,-17 17 16,-1-17-1,18 17 1,0-17-16,0-1 16,0 1-1,-17-18-15,17 18 16,0-1 62,0 1-62,-18-1-1,0 19-15,1-1 16,-1-17 0,18-1-16,-35 36 15,35-35 1,-18-1-16,18 1 15,0 0 1,0-1 0,0-34 124,18-1-140,-1-17 16,19 17-16,-19 1 16,1-36-16,0 53 15,-18-18-15,35-17 16,-35 17-16,17-17 0,1 0 15,-18-1-15,18 19 16,-18-19-16,0 1 16,17 17-16,-17 1 15,0-19-15,0 19 16,0-1-16,0 1 16,0-1-1,0 0-15,0 1 16,0-1-1,0 0 1,0 1-16,0-1 16,0 0-1,0 1-15,0-18 16,0 17 0,0 0-1,18-17 16,-18 53 110,0 35-141,18-1 16,-18 1-16,0-17 15,0 17-15,0-18 16,0 0-16,0 36 16,0-36-16,0 0 15,0 1-15,0 34 16,0-35-16,0-17 0,0 35 15,17-35-15,1 17 16,-18-18-16,0 36 16,18 0-16,-18-35 15,0 0 1,17 17-16,-17-18 16,0 19 30,0-19 126,0-34-125,-17-1-16,17 0 63,0-17-94,-18 0 31,18 0-31,0-18 16,0 17-16,0 1 16,0-18-16,0 0 15,-18 0-15,18 1 16,-17-19-16,17 18 16,-18 18-16,18-18 15,0 18-15,0-1 0,0 19 16,0-19-16,0 19 15,0-1-15,0 0 16,0 1 0,0-18 31,0 17-32,18-17 1,-18 17-1,17 0 1,-17 1-16,0-19 16,0 1-1,0 18 1,18 17 0,-18-18-16,0 0 15,0 1-15,18-19 16,-18 19-1,0-1-15,0 0 32,0 1-17,0-1 1,0 0-16,0 1 141,0-1-141,0 1 15,0-1-15,0 0 31,0 1-15,0-1 0,-18 0-16,18 1 31,0-1-31,0 0 31,0 1-15,0-1-16,0 1 15,0-1-15,0 0 16,0 1-16,0-1 31,0 0-31,0 1 16,0-1 78,0 0-79,0 1 17,0-1-17,0 1 16,0-1 1,0 0-17,0 1 1,0-1 15,0 0-15,0 1-16,0-1 15,0 0 1,0 1 15,0-1-15,0 0 0,0 1 15,0-1-16,0 1 1,0-1 0,0 0-1,0 1 17,0-1-17,0 0 1,0 1-1,0-1 1,-18 0 0,18 1 15,0-1 16,-17 36 109,17-1-156,0 1 16,0 0-16,0 17 15,0 0-15,0 1 32,0-1-32,0-18 15,0 1-15,0 17 16,0-17-16,0 0 15,0-1-15,0 1 16,0 0-16,0-1 16,0 1-16,0 0 15,0 17-15,0-18 0,0 1 16,0 0-16,0 17 16,0-17-1,0-1-15,0 1 16,0 0-16,0-1 15,0 1 1,0-1 0,0 1-1,0 0 32,0-1-47,0 1 16,0 17-1,0-17 1,0 0-16,0 17 16,0 0-16,0-17 15,0-1-15,0 1 16,0 35-16,0-35 16,0 17-1,0-17 1,-18-18-16,18 17 125,0 1-125,0-1 15,0 19 1,0-19 0,0 1-1,0 17 17,0-17-17,0 0 1,0-1 31,0 1-47,18-1 31,-18 1 0,0 17-15,0-17-1,0 0 1,17-18-16,-17 17 0,18 19 16,-18-19 62</inkml:trace>
  <inkml:trace contextRef="#ctx0" brushRef="#br0" timeOffset="13807.2326">5821 7461 0,'17'0'0,"19"0"94,-19 0-48,19 0 1,-19 0-31,1 0 0,17 0-1,-17 0-15,0 0 16,-1 0-16,1 0 15,-1 0-15,1 0 16,0 0 0,-1 0-1,1 0 1,0 0 0,17 0-1,-17 0 1,-1 0-1,1 0 1,-1 0-16,1 0 16,0 0-16,-1 0 15,19 0 1,-1 0-16,-17 0 16,-1 0-16,18 0 15,18 0-15,-35 0 16,0 0-16,17 0 15,-17 0 1,-1 0-16,1 0 16,17 0-16,-17 0 15,-1 0-15,1 0 16,0 0-16,-1 0 16,1 0-16,0 0 15,-1 0 16,19 0-31,-19 0 32,18 0-17,1 0-15,-19 0 16,19 0-16,-1 0 16,0 0-16,-17 0 0,-1 0 15,1 0 1,17 0-1,-17 0 17,17 0-1,-17 0-15,17 0-1,1 0-15,-1 0 16,-18 0-16,1 0 15,17 0 1,1 0-16,-1 0 16,-17 0-16,17 0 0,0 0 15,-17 0-15,17 0 16,-17 0-16,-1 0 16,1 0-1,0 0-15,-1 0 47,18 0-31,-17 0 15,17 0-15,-17 0-1,0 0-15,17 0 16,-17 0-1,17-17 1,-17 17 0,-1 0 62,1 0-63,-1 0 1,1 0 0,17 0-16,1 0 15,-1 0-15,0 0 16,18 0-16,-18 0 16,1 0-16,-1 0 15,-17 0-15,17 0 16,-18 0 78,1 0-63,0 0 16,-1 0 15,1 0 16</inkml:trace>
  <inkml:trace contextRef="#ctx0" brushRef="#br0" timeOffset="17455.0877">8149 7567 0,'-17'0'15,"-1"0"95,0 0-95,-17 0 1,-18 0-16,0 0 16,0 0-16,-35 0 15,17 0-15,-52 18 16,0-1-16,52 1 15,-52-18-15,52 18 16,36-18-16,17 0 16,0 0-16,1 0 15,52 0 157,0-36-156,18 19-16,18-19 15,-1-16-15,-17 52 16,18-36-16,35 1 16,-18 0-16,35-1 15,-17 19-15,0-1 16,-18 1-16,-17 17 16,-18-18-16,-18 18 15,-17 0-15,-1 0 16,1 0-16,-1 0 31,-17 18 16,0-1 15,0 18 17,0-17-64,-35 0 16,-18 17-31,18-17 16,-18-1-16,18 1 16,0 0-16,-18 17 15,17-35-15,1 0 16,17 17-16,-17-17 16,18 0-16,-19 0 15,19 0-15,-1 0 0,-17 0 16,17 0-1,0 0 173,54 0-79,52-35-93,-18 0-16,-17 35 16,0-18-16,18 1 15,-36-1-15,18 18 16,0-18-1,-18 1-15,-17 17 16,-36 0 93,1 0-93,17 17 0,0 1-16,-18 0 15,18-1-15,-18-17 16,1 18 0,-19 17-16,19-35 15,-1 0-15,-17 18 16,0-1-16,-1-17 15,19 0 1,-1 0 31,0 0 0,1 0-47,-1 0 15,0 0 1,1 0 0,-1-35-1,18 0-15,0 17 16,0-17-16,0 0 16,0-1-1,18 36-15,-18-35 16,0 18-1,0-1 32,0 0-15,0 1-32,0-1 15,17-17-15,-17 17 16,0 0-1,0 1 1,0-1 0,36-17-1,-1 0-15,-17 17 32,-1 18-32,1-18 15,0 1 16,-1-1-15,18 0 0,-17 1-1</inkml:trace>
  <inkml:trace contextRef="#ctx0" brushRef="#br0" timeOffset="22045.1567">8167 5592 0,'17'0'15,"-17"-18"1,18 0-1,-18 1 1,18 17 0,-18-18 140,17 0-140,-17 1 15,0-1-16,0 0 32,0 1-47,0-1 32,0 1-32,0-1 31,0 0-16,0 1-15,0-1 32,-17 0-1,17 1-15,0-1 15,0 0 0,0-17-15,0 17-1,0 1-15,-18-1 16,18 1-16,0-1 16,0 0-16,0 1 0,0-1 15,0 0 1,0 1-16,0-1 31,0 0 0,0 1 141,-18 17-141,1 17-31,-1 1 16,18 0 0,-17 17-16,-1-17 15,18-1 1,0 1 0,0 17-16,0 0 15,0-17 1,0 0-16,-18 17 15,18 0-15,0-17 16,0 0-16,0-1 16,0 1-1,0 0 1,0-1 0,0 1 15,0-1-16,0 1 95,0 0-95,0-1 1,0 1 0,0 17-16,0-17 15,0 0-15,0-1 16,0 1 0,0-1 93,0-34-31,0-1-62,0 1-16,0-1 15,0 0 17,0 1-17,0-19 1,0 19-1,0-1-15,-17 0 16,17-17-16,0 0 16,0 0-1,0 17 1,0-17 0,0 17-16,0 0 0,0 1 15,0-1-15,0 0 16,0 1-1,0-1 48,0 1-16,0-1-16,0 0-15,0 1-1,0-1 1,0 0 15,0 1 16,0-1 0,17 18 187,1 18-218,-18 35 0,0-36-1,18 36-15,-1-35 16,-17-1-1,0 1 1,0 0 0,0-1-16,0 1 15,0 0 1,0-1 0,18-17-1,-18 18 1,0 0-1,0-1-15,0 1 16,0 0 0,0-1-16,0 1 15,0-1 1,0 1-16,0 0 16,0-1-16,0 1 15,0 0 1,0 17-16,0-17 31</inkml:trace>
  <inkml:trace contextRef="#ctx0" brushRef="#br0" timeOffset="26157.3846">8079 3457 0,'17'0'125,"-17"-17"-78,18 17-31,-18-18-16,18 0 15,-1 1 17,1 17-32,-18-36 15,35 19-15,-35-1 0,18-17 16,-1 17-16,1 1 15,0-19 1,-18 19-16,35-19 16,-17 1-16,-18 0 15,17 0 1,1 17 0,-18-17-1,0 17 95,0 0-79,0 1-31,0-1 15,0 0 1,0 1-16,0-1 16,0 1-16,0-19 15,0 19 1,0-1-16,-18 0 31,18 1 79,0-1-95,-17 18-15,17-18 0,0 1 110,0-1-79,0 0-16,-18 18-15</inkml:trace>
  <inkml:trace contextRef="#ctx0" brushRef="#br0" timeOffset="29719.7172">8114 3493 0,'-18'0'172,"18"-18"-172,0 0 15,0-17 1,0 17-1,0 1 1,0-1-16,0 0 16,0-17-1,0 17 1,0 1 0,0-1-16,0 1 31,0-1-16,0 0 1,0 1 0,0-1-1,0 0 1,0 1-16,-17-1 16,17 0-1,0 1-15,0-18 16,0 17 15,0 0-31,0 1 16,0-1-1,0 0 1,0 1-16,0-1 16,0 0-16,0 1 15,0-1 1,0 1-16,0-1 15,0 0-15,0 1 16,0-1-16,0 0 16,0 1-16,0-19 15,0 19-15,0-1 16,0 0 0,0 1-1,0-1 79,0 1-78,-18-1-16,18-17 15,0 17 1,0 0-1,0 1-15,0-1 16,0-17-16,0 0 16,0 17-1,0-17-15,0 17 16,0 0-16,0 1 16,-18-1-1,18 0 1,0 1-1,0-1-15,0 1 47,0-1-15,0 0-1,0 1-16,0-1 1,0 0 0,0 1-1,0-1-15,0 0 16,0-17 0,0 17-16,0 1 15,0-18 1,0 17-16,0-17 15,0 17-15,0-17 16,0-1-16,0 19 16,0-1-1,0-17-15,0 17 16,0-17-16,0 17 0,0 1 16,0-19-16,0 1 15,0 18-15,0-1 16,0 0-16,0-17 15,0 17 1,0-17 0,0 17-16,0 1 15,0-1 1,0 0-16,0 1 16,0-18-16,0 17 15,0-17-15,0 17 16,0-17-16,0 17 15,0 0 1,0 1-16,0-1 0,0 1 31,0-1 47,0 0-62,0 1 0,0-1-16,0 0 15,-17 18-15,17-17 16,0-19-16,-18 1 16,18 18 15,0-1-31,0 0 15,0 1 1,0-1-16,-18 0 16,18 1-16,0-1 31,-17 0-31,17 1 16,-18-1-1,18 0-15,0 1 16,0-1-16,0 1 15,-17-1 1,17 0 0,0 1-1,0-1 1,0 0 0,0-17-1,0 17-15,0 1 16,-18-1-16,18-35 15,0 18-15,-18 0 16,18-1-16,-17 1 16,17 0-16,0-18 15,0 35-15,-18-35 16,18 36-16</inkml:trace>
  <inkml:trace contextRef="#ctx0" brushRef="#br0" timeOffset="32538.4453">8026 1270 0,'0'18'140,"0"-1"-124,0 1 0,0 17-16,0 0 15,0 1-15,0-1 16,0-17-16,0 17 16,0 0-1,0-17-15,0 0 16,0-1-16,0 1 15,0-1-15,0 1 16,0 0 15,0-1-15,0 1-16,0 17 16,0 1-1,0-1 1,0 0-16,0 18 15,0-18 1,0-17-16,0 17 16,0-17-16,0 35 0,0-36 15,0 19-15,0-19 16,0 1-16,0 17 16,0-17-16,0 0 15,0 17-15,0-18 16,0 1-16,0 0 15,17 17 1,-17 0 0,18-35-16,-18 18 15,0 17 63,0-17-62,18 17 0,-18-17 15,17-18-15,-17 17-1,18-17 141,-18 18-156,0 0 16,18-1 0,-1 19-16,-17-19 15,18 18 1,-1 1 0,-17-19-1,0 19-15,18-19 16,-18 1-16,0 0 31,0-1-15,18 1-1,-1 0 1,-17-1 15,0 1 94,18-18-94</inkml:trace>
  <inkml:trace contextRef="#ctx0" brushRef="#br0" timeOffset="34834.086">8061 2399 0,'0'-18'141,"18"1"-141,-18-1 16,17-17-16,1 17 15,0-17-15,-18 0 16,0-1-16,17 1 16,-17 17-16,18-17 15,-18 0 1,0 17-1,0 0 1,0 1 0,0-1-1,0 1 1,0-1-16,0 0 16,0-17-16,17 0 15,-17-1-15,18 1 0,-18 0 16,0 0-16,0-1 15,0 1-15,0 0 16,18 17 0,-18-35-16,0 36 0,0-1 15,0 0 1,0 1-16,0-1 16,0 0 124,0-17-140,0 17 16,0 1-1,0-1 1,0 1-16,0-1 16</inkml:trace>
  <inkml:trace contextRef="#ctx0" brushRef="#br0" timeOffset="40217.5667">1640 7497 0,'36'0'282,"-19"0"-282,1 0 15,0 0-15,52 0 16,18 0-16,-17 0 15,-36 0-15,0 0 16,1 0-16,-1 0 16,0 0-16,-17 0 31,-18-18-31,35 18 94,1 0-94,16 0 0,-34 0 15,0 0-15,-1 0 16,1 0-16,0 0 16,-1 0-16,19 0 46,-19 0-46,1 0 16,17 0-16,-17 0 16,-1 0-16,19 0 0,17 0 15,-18-18 1,0 18-16,-17 0 16,-1 0-16,19 0 15,-19 0 79,1 0-94,35 0 16,17 0-16,-34 0 15,17 0-15,-18 0 16,0 0-16,0 0 15,1 0-15,-19 0 16,1 0 140,0 0-156,-1 0 16,19 0-16,-19 0 16,1 0-16,-1 0 93,1 0-93,0 0 16,-1 0 0,1 0-1,0 0-15,-1 0 63,1 0-32,0 0-15,-1 0-1,1 0 1,0 0-1,-1-17 1,1 17-16,-1 0 16,1 0-1,0 0 1,-1 0-16,1 0 16,0 0 30,-1 0 1,1 0-15,0 0 61,-1 0-77,1 0 15</inkml:trace>
  <inkml:trace contextRef="#ctx0" brushRef="#br0" timeOffset="43414.9993">4128 7497 0,'-36'0'187,"19"0"-171,-19 0-1,19 0-15,-19 17 16,19-17-16,-19 0 16,1 0-1,0 0-15,-53 18 16,35-1-16,-53 1 15,53-18-15,-35 18 16,35-1-16,-18-17 0,1 0 16,17 0-16,-18 0 15,18 0-15,18 0 16,18 0 0,-19 0 155,-52 0-155,18 18 0,-1-18-16,18 0 15,18 0-15,-1 0 0,1 0 16,0 0-16,17 0 16</inkml:trace>
  <inkml:trace contextRef="#ctx0" brushRef="#br0" timeOffset="44924.1778">3845 7514 0,'-17'18'32,"-1"-18"-1,-17 0-16,17 0 1,0 0-16,1 0 0,-1 17 16,1-17 31,-36 18-32,0-18-15,-18 0 31,1 0-31,-1 0 16,0 0-16,-17 0 16,0 0-16,0 0 15,0 0-15,52 0 16,1 0-16,18 0 16,-1 0-16,-17 0 46,-18 0-30,0 0-16,-35 18 16,-1-1-16,1 1 15,-18-18-15,36 18 32,-1-18-32,36 0 15,0 0-15,17 0 16,0 0 93,54-18-78,17 0-31</inkml:trace>
  <inkml:trace contextRef="#ctx0" brushRef="#br0" timeOffset="46629.02">3792 7497 0,'-35'0'94,"0"0"-94,0 0 15,-1 0-15,1 0 16,-18 0 0,18 0-16,0 0 15,-18 0-15,-18 0 16,18 0-16,18 0 16,-18 0-1,18 0-15,-1 0 16,19 17 46,-36-17-46,35 0 0,1 18-16,-19-18 15,1 17 1,17-17-16,1 0 15,-1 18-15,-17-18 16,17 18 0,1-18-1,-19 0-15,19 0 0,-1 0 16,-17 17-16,-18-17 16,17 18-16,19-18 0,-1 0 15,1 0-15,-19 0 16,19 0-1,-1 0-15,0 0 16,1 0-16,-1 0 16,0 0-16,1 0 15,-1 0-15,1 0 0,-1 0 16,0 0-16,-17 0 16,17 0-1,-17 0 95,0 0-95,-18 0-15,18 0 16,17 0-16,-17 0 15,17 0-15,0 0 16</inkml:trace>
  <inkml:trace contextRef="#ctx0" brushRef="#br0" timeOffset="48265.1723">3281 7497 0,'0'0'16,"-35"0"-16,-1 0 0,19 0 15,-1 0 48,-35 0-47,-17 0-16,-36 0 15,53 0-15,-18 0 16,1-18-16,-36 0 15,18 18-15,35-17 16,0-1-16,18 18 16,-1 0-16,19 0 47,-19 0-47,1 0 15,0 18-15,-18-18 16,-18 0-16,18 0 31,-17 17-31,-18-17 16,35 0-16,17 0 15,-16 0-15,-1 0 16,35 0-16</inkml:trace>
  <inkml:trace contextRef="#ctx0" brushRef="#br0" timeOffset="56008.6905">8114 2293 0,'0'-35'234,"0"17"-218,0-17-16,0 0 16,0-1-16,0 1 15,0 0 1,0 17-1,0-35 64,0 36-64,0-19-15,0 1 16,0 0-16,0-1 15,0 1-15,0 18 16,0-19-16,0 19 16,0-1-16,0 0 15,0 1 1,0-19 0,0 19-1,0-18-15,0-1 16,0 1-16,0 0 15,0-18-15,0 0 32,0 18-32,0-1 15,0 1-15,0-18 16,-18 18-16,18 0 16,-17-18-16,17 35 15,0-17-15,0 17 16,0 0-16,0 1 15,0-1-15,0 1 0,0-1 16,0 0-16,0-17 16,0 17-16,0 1 15,0-19-15,0 1 16,0 17-16,0 1 16,0-18-16,0 17 31,0 0-16,0 1 1,0-1 0,0 0-16,0 1 15,0-1-15,0 0 16,0 1 109,17-1-109,-17 1-1</inkml:trace>
  <inkml:trace contextRef="#ctx0" brushRef="#br0" timeOffset="59502.2668">1782 7267 0,'35'0'94,"-18"0"-94,19 0 16,-1 0-16,18 0 15,0 0 1,0 0-16,17 0 16,-17 0-16,-17 0 0,16 0 15,1 0-15,-17 0 16,-1 0-16,-17 0 125,17 18-109,0-18 15,-17 0 16,-1 0-47,1 0 15,0 0 1,-1 0-16,1 0 16</inkml:trace>
  <inkml:trace contextRef="#ctx0" brushRef="#br0" timeOffset="63074.8222">5556 7479 0,'36'0'203,"-1"0"-203,0 0 32,0 0-32,1 0 15,-1 0-15,-17 0 16,-1 0-16,1 0 78,35 0-78,-18 0 16,0 0-1,-17 0-15,17 0 16,-17 0-16,0 0 15,17 0 1,18 0 281,0 0-281,-18 0-16,-17 0 15,17 0 1,-18 0-16,1 0 0</inkml:trace>
  <inkml:trace contextRef="#ctx0" brushRef="#br0" timeOffset="65387.6312">5486 7514 0,'0'0'0,"17"0"0,1 0 31,0 0 16,-1 0-32,1 0 1,0 0 0,-1-17-1,1 17 95,17 0-95,0 0-15,-17 0 16,0 0-16,17 0 16,-17 0-1,-1 0 1,1 0-16,-1 0 15,1 0 32,0 0-47,-1 0 32,1 0-32,17 0 15,18 0-15,-35 0 16,17 0-16,18 0 15,0 0-15,-35 0 0,-1 0 32,1 0-1,17 0-15,0 0-1,1 0 1,-1 0-1,0 0-15,1 0 16,-19 0 0,36 0-16,-18 0 15,1 0-15,-19 0 16,1 0-16,35 0 16,-18 0-16,-17 0 15,-1 0-15,1 0 31,0 0-15,17 0 31,0 0-47,1 0 16,-19 0-1,18 0-15,1 0 16,-19 0-1,1 0-15,0 0 16,17 0-16,0 0 16,0 0-16,36 0 0,35 0 15,-18 0-15,-17 0 16,34 0-16,-16 17 16,16 1-16,-34-1 15,17 1-15,-35-18 16,-35 0-16,17 0 31,18 0-31,18 0 16,17 0-16,18 0 15,17 18-15,18-1 16,0 1-16,0-18 16,-52 0-16,-19 0 15,-35 0 1</inkml:trace>
  <inkml:trace contextRef="#ctx0" brushRef="#br0" timeOffset="73889.6272">17815 7655 0,'0'0'0,"0"18"15,0 0 1,0-1 15,0 1 0,0-1 1,0 1-17,0 0 1,0-1 15,0 1-15,0 0-16,0-1 15,0 1-15,0 0 32,0-1-1,0 1 0,0 0-31,0-1 16,0 18-1,0-17 17,0 0-17,0-1 32,0 1-31,0 0-1,0-1 1,0 1 0,-17 0-1,-1-1-15,18 1 16,-18 17-16,1-17 15,-1 17 17,18-17-17,-18-1-15,1 19 16,-1-19 0,18 1-16,-17-18 15,17-18 126,0 1-110,0-1-31,0 0 31,0 1-31,0-19 16,0 1 0,0 17-16,0-17 0,0 0 15,17-18-15,-17 35 31,0 1-31,18-1 16,-18 0 62,0 1-31,17-1-47,-17 1 78,18 17-78,-18-18 0,35-17 31,-35-1-15,18 19 0,0 17-16,-18-36 15,17 19 1,1-19 0,0 19-16,-18-1 156,17 18-141,1-17 1,-1-1 0,-17 0-1,0 1 95,0-1-110,0 0 31,0 1-15,18 17-16,-18-36 15,0 19 1,0-1-16</inkml:trace>
  <inkml:trace contextRef="#ctx0" brushRef="#br0" timeOffset="76164.7093">17780 7920 0,'18'-18'156,"-18"1"-156,17 17 15,-17-36-15,18 36 16,-18-17-16,18-1 47,-18 0 31,0 1-62,0-1-16,0 0 15,0-17 1,17 18 0,-17-1-16,18 0 15,-18-17-15,0 17 16,17 1-16,-17-1 15,18-17 1,-18 17-16,18-17 16,-1 17-1,-17 1-15,36-36 16,-19 0-16,1 35 16,0-17-1,-18 17-15,17-17 16,1 17-16,-18 1 0,18 17 0</inkml:trace>
  <inkml:trace contextRef="#ctx0" brushRef="#br0" timeOffset="78054.1967">17762 7849 0,'0'-17'234,"0"-1"-218,0 0 0,0 1-16,36-1 15,-36 0-15,17 1 16,1-18-16,0 35 0,-18-18 16,0 0-1,17 1 1,-17-1-16,0 0 15,0-17 17,18 17-17,-1 1 1,-17-1-16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3E1C-BE52-45D3-B3DA-AB00685B4BD3}" type="datetimeFigureOut">
              <a:rPr lang="en-US" smtClean="0"/>
              <a:t>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3E6AC-EE2A-4D92-BFD4-7D35F37B4FE2}" type="slidenum">
              <a:rPr lang="en-US" smtClean="0"/>
              <a:t>‹#›</a:t>
            </a:fld>
            <a:endParaRPr lang="en-US"/>
          </a:p>
        </p:txBody>
      </p:sp>
    </p:spTree>
    <p:extLst>
      <p:ext uri="{BB962C8B-B14F-4D97-AF65-F5344CB8AC3E}">
        <p14:creationId xmlns:p14="http://schemas.microsoft.com/office/powerpoint/2010/main" val="239679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25800-3F15-46E1-990C-A4BA7B98FD8F}"/>
              </a:ext>
            </a:extLst>
          </p:cNvPr>
          <p:cNvSpPr>
            <a:spLocks noGrp="1"/>
          </p:cNvSpPr>
          <p:nvPr>
            <p:ph type="ctrTitle"/>
          </p:nvPr>
        </p:nvSpPr>
        <p:spPr>
          <a:xfrm>
            <a:off x="838200" y="4525345"/>
            <a:ext cx="6801320" cy="1737361"/>
          </a:xfrm>
        </p:spPr>
        <p:txBody>
          <a:bodyPr anchor="ctr" anchorCtr="0"/>
          <a:lstStyle>
            <a:lvl1pPr algn="ctr">
              <a:defRPr sz="600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xmlns="" id="{743F79B5-FBA1-49BD-9095-A9BB6A021A90}"/>
              </a:ext>
            </a:extLst>
          </p:cNvPr>
          <p:cNvSpPr>
            <a:spLocks noGrp="1"/>
          </p:cNvSpPr>
          <p:nvPr>
            <p:ph type="subTitle" idx="1"/>
          </p:nvPr>
        </p:nvSpPr>
        <p:spPr>
          <a:xfrm>
            <a:off x="7961256" y="4534872"/>
            <a:ext cx="3392543" cy="1737360"/>
          </a:xfrm>
        </p:spPr>
        <p:txBody>
          <a:bodyPr anchor="ctr"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xmlns="" id="{78607C96-5153-4190-BA97-E8AF5887796D}"/>
              </a:ext>
            </a:extLst>
          </p:cNvPr>
          <p:cNvSpPr>
            <a:spLocks noGrp="1"/>
          </p:cNvSpPr>
          <p:nvPr>
            <p:ph type="dt" sz="half" idx="10"/>
          </p:nvPr>
        </p:nvSpPr>
        <p:spPr/>
        <p:txBody>
          <a:bodyPr/>
          <a:lstStyle/>
          <a:p>
            <a:fld id="{9DFC1990-AB65-4FBE-A312-E5143B2D7FBA}" type="datetimeFigureOut">
              <a:rPr lang="en-US" smtClean="0"/>
              <a:t>1/4/2019</a:t>
            </a:fld>
            <a:endParaRPr lang="en-US"/>
          </a:p>
        </p:txBody>
      </p:sp>
      <p:sp>
        <p:nvSpPr>
          <p:cNvPr id="5" name="Footer Placeholder 4">
            <a:extLst>
              <a:ext uri="{FF2B5EF4-FFF2-40B4-BE49-F238E27FC236}">
                <a16:creationId xmlns:a16="http://schemas.microsoft.com/office/drawing/2014/main" xmlns="" id="{80822120-61A5-4970-B9BF-8B60825308E3}"/>
              </a:ext>
            </a:extLst>
          </p:cNvPr>
          <p:cNvSpPr>
            <a:spLocks noGrp="1"/>
          </p:cNvSpPr>
          <p:nvPr>
            <p:ph type="ftr" sz="quarter" idx="11"/>
          </p:nvPr>
        </p:nvSpPr>
        <p:spPr/>
        <p:txBody>
          <a:bodyPr/>
          <a:lstStyle/>
          <a:p>
            <a:r>
              <a:rPr lang="en-ZA" dirty="0"/>
              <a:t>Add a Footer</a:t>
            </a:r>
            <a:endParaRPr lang="en-US" dirty="0"/>
          </a:p>
        </p:txBody>
      </p:sp>
      <p:sp>
        <p:nvSpPr>
          <p:cNvPr id="6" name="Slide Number Placeholder 5">
            <a:extLst>
              <a:ext uri="{FF2B5EF4-FFF2-40B4-BE49-F238E27FC236}">
                <a16:creationId xmlns:a16="http://schemas.microsoft.com/office/drawing/2014/main" xmlns="" id="{51A66616-AA6A-422C-9360-1D12495E2185}"/>
              </a:ext>
            </a:extLst>
          </p:cNvPr>
          <p:cNvSpPr>
            <a:spLocks noGrp="1"/>
          </p:cNvSpPr>
          <p:nvPr>
            <p:ph type="sldNum" sz="quarter" idx="12"/>
          </p:nvPr>
        </p:nvSpPr>
        <p:spPr/>
        <p:txBody>
          <a:bodyPr/>
          <a:lstStyle/>
          <a:p>
            <a:fld id="{9D164B4E-BB64-4235-AA14-F42088F189EC}" type="slidenum">
              <a:rPr lang="en-US" smtClean="0"/>
              <a:t>‹#›</a:t>
            </a:fld>
            <a:endParaRPr lang="en-US"/>
          </a:p>
        </p:txBody>
      </p:sp>
    </p:spTree>
    <p:extLst>
      <p:ext uri="{BB962C8B-B14F-4D97-AF65-F5344CB8AC3E}">
        <p14:creationId xmlns:p14="http://schemas.microsoft.com/office/powerpoint/2010/main" val="311550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FCFD2-DF13-4F02-BBD5-B68B0905698E}"/>
              </a:ext>
            </a:extLst>
          </p:cNvPr>
          <p:cNvSpPr>
            <a:spLocks noGrp="1"/>
          </p:cNvSpPr>
          <p:nvPr>
            <p:ph type="title"/>
          </p:nvPr>
        </p:nvSpPr>
        <p:spPr>
          <a:xfrm>
            <a:off x="838200" y="229656"/>
            <a:ext cx="10515600" cy="3408893"/>
          </a:xfrm>
        </p:spPr>
        <p:txBody>
          <a:bodyPr anchor="t" anchorCtr="0"/>
          <a:lstStyle>
            <a:lvl1pPr algn="ctr">
              <a:defRPr/>
            </a:lvl1p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ED78B1F9-6755-42E5-8F50-0B945D273625}"/>
              </a:ext>
            </a:extLst>
          </p:cNvPr>
          <p:cNvSpPr>
            <a:spLocks noGrp="1"/>
          </p:cNvSpPr>
          <p:nvPr>
            <p:ph type="dt" sz="half" idx="10"/>
          </p:nvPr>
        </p:nvSpPr>
        <p:spPr/>
        <p:txBody>
          <a:bodyPr/>
          <a:lstStyle/>
          <a:p>
            <a:fld id="{9DFC1990-AB65-4FBE-A312-E5143B2D7FBA}" type="datetimeFigureOut">
              <a:rPr lang="en-US" smtClean="0"/>
              <a:t>1/4/2019</a:t>
            </a:fld>
            <a:endParaRPr lang="en-US"/>
          </a:p>
        </p:txBody>
      </p:sp>
      <p:sp>
        <p:nvSpPr>
          <p:cNvPr id="4" name="Footer Placeholder 3">
            <a:extLst>
              <a:ext uri="{FF2B5EF4-FFF2-40B4-BE49-F238E27FC236}">
                <a16:creationId xmlns:a16="http://schemas.microsoft.com/office/drawing/2014/main" xmlns="" id="{0A0B890C-0CB4-4A98-9943-9C2257BF3EDF}"/>
              </a:ext>
            </a:extLst>
          </p:cNvPr>
          <p:cNvSpPr>
            <a:spLocks noGrp="1"/>
          </p:cNvSpPr>
          <p:nvPr>
            <p:ph type="ftr" sz="quarter" idx="11"/>
          </p:nvPr>
        </p:nvSpPr>
        <p:spPr/>
        <p:txBody>
          <a:bodyPr/>
          <a:lstStyle/>
          <a:p>
            <a:r>
              <a:rPr lang="en-ZA"/>
              <a:t>Add a Footer</a:t>
            </a:r>
            <a:endParaRPr lang="en-US" dirty="0"/>
          </a:p>
        </p:txBody>
      </p:sp>
      <p:sp>
        <p:nvSpPr>
          <p:cNvPr id="5" name="Slide Number Placeholder 4">
            <a:extLst>
              <a:ext uri="{FF2B5EF4-FFF2-40B4-BE49-F238E27FC236}">
                <a16:creationId xmlns:a16="http://schemas.microsoft.com/office/drawing/2014/main" xmlns="" id="{805844CD-8F1F-4298-A223-C4256A6FDF26}"/>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6" name="Content Placeholder 1">
            <a:extLst>
              <a:ext uri="{FF2B5EF4-FFF2-40B4-BE49-F238E27FC236}">
                <a16:creationId xmlns:a16="http://schemas.microsoft.com/office/drawing/2014/main" xmlns="" id="{F84B6337-F0FA-40DA-A205-42E63B13ADB9}"/>
              </a:ext>
            </a:extLst>
          </p:cNvPr>
          <p:cNvSpPr>
            <a:spLocks noGrp="1"/>
          </p:cNvSpPr>
          <p:nvPr>
            <p:ph idx="1"/>
          </p:nvPr>
        </p:nvSpPr>
        <p:spPr bwMode="white">
          <a:xfrm>
            <a:off x="1352550" y="6150952"/>
            <a:ext cx="9486900" cy="515492"/>
          </a:xfrm>
        </p:spPr>
        <p:txBody>
          <a:bodyPr>
            <a:normAutofit/>
          </a:bodyPr>
          <a:lstStyle>
            <a:lvl1pPr marL="0" indent="0" algn="ctr">
              <a:buNone/>
              <a:defRPr/>
            </a:lvl1pPr>
          </a:lstStyle>
          <a:p>
            <a:pPr lvl="0"/>
            <a:r>
              <a:rPr lang="en-US" sz="2000" smtClean="0">
                <a:solidFill>
                  <a:schemeClr val="bg1"/>
                </a:solidFill>
              </a:rPr>
              <a:t>Click to edit Master text styles</a:t>
            </a:r>
          </a:p>
        </p:txBody>
      </p:sp>
    </p:spTree>
    <p:extLst>
      <p:ext uri="{BB962C8B-B14F-4D97-AF65-F5344CB8AC3E}">
        <p14:creationId xmlns:p14="http://schemas.microsoft.com/office/powerpoint/2010/main" val="236358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CB1329DF-B16C-4958-8120-1F3D8DD91A3B}"/>
              </a:ext>
            </a:extLst>
          </p:cNvPr>
          <p:cNvSpPr>
            <a:spLocks noGrp="1"/>
          </p:cNvSpPr>
          <p:nvPr>
            <p:ph type="dt" sz="half" idx="10"/>
          </p:nvPr>
        </p:nvSpPr>
        <p:spPr/>
        <p:txBody>
          <a:bodyPr/>
          <a:lstStyle/>
          <a:p>
            <a:fld id="{9DFC1990-AB65-4FBE-A312-E5143B2D7FBA}" type="datetimeFigureOut">
              <a:rPr lang="en-US" smtClean="0"/>
              <a:t>1/4/2019</a:t>
            </a:fld>
            <a:endParaRPr lang="en-US"/>
          </a:p>
        </p:txBody>
      </p:sp>
      <p:sp>
        <p:nvSpPr>
          <p:cNvPr id="4" name="Footer Placeholder 3">
            <a:extLst>
              <a:ext uri="{FF2B5EF4-FFF2-40B4-BE49-F238E27FC236}">
                <a16:creationId xmlns:a16="http://schemas.microsoft.com/office/drawing/2014/main" xmlns="" id="{5DA38D7F-2A7C-4C62-B3BC-1DB1A460293F}"/>
              </a:ext>
            </a:extLst>
          </p:cNvPr>
          <p:cNvSpPr>
            <a:spLocks noGrp="1"/>
          </p:cNvSpPr>
          <p:nvPr>
            <p:ph type="ftr" sz="quarter" idx="11"/>
          </p:nvPr>
        </p:nvSpPr>
        <p:spPr/>
        <p:txBody>
          <a:bodyPr/>
          <a:lstStyle/>
          <a:p>
            <a:r>
              <a:rPr lang="en-ZA"/>
              <a:t>Add a Footer</a:t>
            </a:r>
            <a:endParaRPr lang="en-US" dirty="0"/>
          </a:p>
        </p:txBody>
      </p:sp>
      <p:sp>
        <p:nvSpPr>
          <p:cNvPr id="5" name="Slide Number Placeholder 4">
            <a:extLst>
              <a:ext uri="{FF2B5EF4-FFF2-40B4-BE49-F238E27FC236}">
                <a16:creationId xmlns:a16="http://schemas.microsoft.com/office/drawing/2014/main" xmlns=""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a16="http://schemas.microsoft.com/office/drawing/2014/main" xmlns="" id="{EAE23B48-0D16-412C-BC69-B41C4F2AC702}"/>
              </a:ext>
            </a:extLst>
          </p:cNvPr>
          <p:cNvSpPr>
            <a:spLocks noGrp="1"/>
          </p:cNvSpPr>
          <p:nvPr>
            <p:ph sz="quarter" idx="13" hasCustomPrompt="1"/>
          </p:nvPr>
        </p:nvSpPr>
        <p:spPr>
          <a:xfrm>
            <a:off x="838200" y="5784726"/>
            <a:ext cx="10515600" cy="365125"/>
          </a:xfrm>
        </p:spPr>
        <p:txBody>
          <a:bodyPr>
            <a:normAutofit/>
          </a:bodyPr>
          <a:lstStyle>
            <a:lvl1pPr marL="0" indent="0" algn="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Add Author/Writer Here</a:t>
            </a:r>
          </a:p>
        </p:txBody>
      </p:sp>
      <p:sp>
        <p:nvSpPr>
          <p:cNvPr id="8" name="Title 7">
            <a:extLst>
              <a:ext uri="{FF2B5EF4-FFF2-40B4-BE49-F238E27FC236}">
                <a16:creationId xmlns:a16="http://schemas.microsoft.com/office/drawing/2014/main" xmlns="" id="{06D0385B-605F-4AEB-B2CD-DA707D355265}"/>
              </a:ext>
            </a:extLst>
          </p:cNvPr>
          <p:cNvSpPr>
            <a:spLocks noGrp="1"/>
          </p:cNvSpPr>
          <p:nvPr>
            <p:ph type="title"/>
          </p:nvPr>
        </p:nvSpPr>
        <p:spPr>
          <a:xfrm>
            <a:off x="838200" y="365125"/>
            <a:ext cx="10515600" cy="5335879"/>
          </a:xfr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22515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8607C96-5153-4190-BA97-E8AF5887796D}"/>
              </a:ext>
            </a:extLst>
          </p:cNvPr>
          <p:cNvSpPr>
            <a:spLocks noGrp="1"/>
          </p:cNvSpPr>
          <p:nvPr>
            <p:ph type="dt" sz="half" idx="10"/>
          </p:nvPr>
        </p:nvSpPr>
        <p:spPr/>
        <p:txBody>
          <a:bodyPr/>
          <a:lstStyle/>
          <a:p>
            <a:fld id="{9DFC1990-AB65-4FBE-A312-E5143B2D7FBA}" type="datetimeFigureOut">
              <a:rPr lang="en-US" smtClean="0"/>
              <a:t>1/4/2019</a:t>
            </a:fld>
            <a:endParaRPr lang="en-US"/>
          </a:p>
        </p:txBody>
      </p:sp>
      <p:sp>
        <p:nvSpPr>
          <p:cNvPr id="5" name="Footer Placeholder 4">
            <a:extLst>
              <a:ext uri="{FF2B5EF4-FFF2-40B4-BE49-F238E27FC236}">
                <a16:creationId xmlns:a16="http://schemas.microsoft.com/office/drawing/2014/main" xmlns="" id="{80822120-61A5-4970-B9BF-8B60825308E3}"/>
              </a:ext>
            </a:extLst>
          </p:cNvPr>
          <p:cNvSpPr>
            <a:spLocks noGrp="1"/>
          </p:cNvSpPr>
          <p:nvPr>
            <p:ph type="ftr" sz="quarter" idx="11"/>
          </p:nvPr>
        </p:nvSpPr>
        <p:spPr/>
        <p:txBody>
          <a:bodyPr/>
          <a:lstStyle/>
          <a:p>
            <a:r>
              <a:rPr lang="en-ZA" dirty="0"/>
              <a:t>Add a Footer</a:t>
            </a:r>
            <a:endParaRPr lang="en-US" dirty="0"/>
          </a:p>
        </p:txBody>
      </p:sp>
      <p:sp>
        <p:nvSpPr>
          <p:cNvPr id="6" name="Slide Number Placeholder 5">
            <a:extLst>
              <a:ext uri="{FF2B5EF4-FFF2-40B4-BE49-F238E27FC236}">
                <a16:creationId xmlns:a16="http://schemas.microsoft.com/office/drawing/2014/main" xmlns="" id="{51A66616-AA6A-422C-9360-1D12495E2185}"/>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Title 6">
            <a:extLst>
              <a:ext uri="{FF2B5EF4-FFF2-40B4-BE49-F238E27FC236}">
                <a16:creationId xmlns:a16="http://schemas.microsoft.com/office/drawing/2014/main" xmlns="" id="{7588C331-B180-41FC-8DD2-82D2B1615AB6}"/>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595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xmlns="" id="{9BBF8640-DE64-4B60-867F-0CBE26BD00A0}"/>
              </a:ext>
            </a:extLst>
          </p:cNvPr>
          <p:cNvSpPr>
            <a:spLocks noGrp="1"/>
          </p:cNvSpPr>
          <p:nvPr>
            <p:ph idx="1"/>
          </p:nvPr>
        </p:nvSpPr>
        <p:spPr bwMode="white">
          <a:xfrm>
            <a:off x="2365864" y="6114929"/>
            <a:ext cx="9486900" cy="435466"/>
          </a:xfrm>
        </p:spPr>
        <p:txBody>
          <a:bodyPr>
            <a:normAutofit/>
          </a:bodyPr>
          <a:lstStyle>
            <a:lvl1pPr algn="r">
              <a:defRPr i="0"/>
            </a:lvl1pPr>
          </a:lstStyle>
          <a:p>
            <a:pPr marL="0" lvl="0" indent="0" algn="r">
              <a:buNone/>
            </a:pPr>
            <a:r>
              <a:rPr lang="en-US" sz="2000" i="1" smtClean="0">
                <a:solidFill>
                  <a:schemeClr val="bg1"/>
                </a:solidFill>
                <a:cs typeface="Segoe UI" panose="020B0502040204020203" pitchFamily="34" charset="0"/>
              </a:rPr>
              <a:t>Click to edit Master text styles</a:t>
            </a:r>
          </a:p>
          <a:p>
            <a:pPr marL="0" lvl="1" indent="0" algn="r">
              <a:buNone/>
            </a:pPr>
            <a:r>
              <a:rPr lang="en-US" sz="2000" i="1" smtClean="0">
                <a:solidFill>
                  <a:schemeClr val="bg1"/>
                </a:solidFill>
                <a:cs typeface="Segoe UI" panose="020B0502040204020203" pitchFamily="34" charset="0"/>
              </a:rPr>
              <a:t>Second level</a:t>
            </a:r>
          </a:p>
        </p:txBody>
      </p:sp>
      <p:sp>
        <p:nvSpPr>
          <p:cNvPr id="11" name="Title 10">
            <a:extLst>
              <a:ext uri="{FF2B5EF4-FFF2-40B4-BE49-F238E27FC236}">
                <a16:creationId xmlns:a16="http://schemas.microsoft.com/office/drawing/2014/main" xmlns="" id="{D0D19A04-6F0F-4BFC-8AD6-19F13EE1006A}"/>
              </a:ext>
            </a:extLst>
          </p:cNvPr>
          <p:cNvSpPr>
            <a:spLocks noGrp="1"/>
          </p:cNvSpPr>
          <p:nvPr>
            <p:ph type="title"/>
          </p:nvPr>
        </p:nvSpPr>
        <p:spPr>
          <a:xfrm>
            <a:off x="327511" y="149470"/>
            <a:ext cx="5838825" cy="6456912"/>
          </a:xfrm>
        </p:spPr>
        <p:txBody>
          <a:bodyPr/>
          <a:lstStyle/>
          <a:p>
            <a:r>
              <a:rPr lang="en-US" smtClean="0"/>
              <a:t>Click to edit Master title style</a:t>
            </a:r>
            <a:endParaRPr lang="en-US"/>
          </a:p>
        </p:txBody>
      </p:sp>
    </p:spTree>
    <p:extLst>
      <p:ext uri="{BB962C8B-B14F-4D97-AF65-F5344CB8AC3E}">
        <p14:creationId xmlns:p14="http://schemas.microsoft.com/office/powerpoint/2010/main" val="61258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E9B749-F2BE-45BB-B34D-42D465670D73}"/>
              </a:ext>
            </a:extLst>
          </p:cNvPr>
          <p:cNvSpPr>
            <a:spLocks noGrp="1"/>
          </p:cNvSpPr>
          <p:nvPr>
            <p:ph idx="1"/>
          </p:nvPr>
        </p:nvSpPr>
        <p:spPr>
          <a:xfrm>
            <a:off x="1352550" y="4629150"/>
            <a:ext cx="9486900" cy="63481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xmlns="" id="{217F2E03-8BBF-4A9C-A004-C3807BB5A7F1}"/>
              </a:ext>
            </a:extLst>
          </p:cNvPr>
          <p:cNvSpPr>
            <a:spLocks noGrp="1"/>
          </p:cNvSpPr>
          <p:nvPr>
            <p:ph type="dt" sz="half" idx="10"/>
          </p:nvPr>
        </p:nvSpPr>
        <p:spPr/>
        <p:txBody>
          <a:bodyPr/>
          <a:lstStyle/>
          <a:p>
            <a:fld id="{9DFC1990-AB65-4FBE-A312-E5143B2D7FBA}" type="datetimeFigureOut">
              <a:rPr lang="en-US" smtClean="0"/>
              <a:t>1/4/2019</a:t>
            </a:fld>
            <a:endParaRPr lang="en-US"/>
          </a:p>
        </p:txBody>
      </p:sp>
      <p:sp>
        <p:nvSpPr>
          <p:cNvPr id="5" name="Footer Placeholder 4">
            <a:extLst>
              <a:ext uri="{FF2B5EF4-FFF2-40B4-BE49-F238E27FC236}">
                <a16:creationId xmlns:a16="http://schemas.microsoft.com/office/drawing/2014/main" xmlns="" id="{886C8BC3-3FA7-4F23-B793-4F5DA2082820}"/>
              </a:ext>
            </a:extLst>
          </p:cNvPr>
          <p:cNvSpPr>
            <a:spLocks noGrp="1"/>
          </p:cNvSpPr>
          <p:nvPr>
            <p:ph type="ftr" sz="quarter" idx="11"/>
          </p:nvPr>
        </p:nvSpPr>
        <p:spPr/>
        <p:txBody>
          <a:bodyPr/>
          <a:lstStyle/>
          <a:p>
            <a:r>
              <a:rPr lang="en-ZA" dirty="0"/>
              <a:t>Add a Footer</a:t>
            </a:r>
            <a:endParaRPr lang="en-US" dirty="0"/>
          </a:p>
        </p:txBody>
      </p:sp>
      <p:sp>
        <p:nvSpPr>
          <p:cNvPr id="6" name="Slide Number Placeholder 5">
            <a:extLst>
              <a:ext uri="{FF2B5EF4-FFF2-40B4-BE49-F238E27FC236}">
                <a16:creationId xmlns:a16="http://schemas.microsoft.com/office/drawing/2014/main" xmlns="" id="{E7CEF240-DD06-4F27-8707-2E6A53497AA1}"/>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2" name="Title 1">
            <a:extLst>
              <a:ext uri="{FF2B5EF4-FFF2-40B4-BE49-F238E27FC236}">
                <a16:creationId xmlns:a16="http://schemas.microsoft.com/office/drawing/2014/main" xmlns="" id="{0A6EB33C-1430-4381-BC10-3C6BC5D2A866}"/>
              </a:ext>
            </a:extLst>
          </p:cNvPr>
          <p:cNvSpPr>
            <a:spLocks noGrp="1"/>
          </p:cNvSpPr>
          <p:nvPr>
            <p:ph type="title"/>
          </p:nvPr>
        </p:nvSpPr>
        <p:spPr>
          <a:xfrm>
            <a:off x="1352550" y="1476375"/>
            <a:ext cx="9486900" cy="2628900"/>
          </a:xfrm>
        </p:spPr>
        <p:txBody>
          <a:bodyPr anchor="t" anchorCtr="0"/>
          <a:lstStyle>
            <a:lvl1pPr algn="ctr">
              <a:defRPr i="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7672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BF3B-53AB-4D7D-9C4D-42E1E229B767}"/>
              </a:ext>
            </a:extLst>
          </p:cNvPr>
          <p:cNvSpPr>
            <a:spLocks noGrp="1"/>
          </p:cNvSpPr>
          <p:nvPr>
            <p:ph type="title"/>
          </p:nvPr>
        </p:nvSpPr>
        <p:spPr>
          <a:xfrm>
            <a:off x="838200" y="850900"/>
            <a:ext cx="10515600" cy="1929666"/>
          </a:xfrm>
        </p:spPr>
        <p:txBody>
          <a:bodyPr/>
          <a:lstStyle>
            <a:lvl1pPr algn="ctr">
              <a:defRPr/>
            </a:lvl1p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FD185FE0-A783-42CA-BED0-EFB6F49640F8}"/>
              </a:ext>
            </a:extLst>
          </p:cNvPr>
          <p:cNvSpPr>
            <a:spLocks noGrp="1"/>
          </p:cNvSpPr>
          <p:nvPr>
            <p:ph type="dt" sz="half" idx="10"/>
          </p:nvPr>
        </p:nvSpPr>
        <p:spPr/>
        <p:txBody>
          <a:bodyPr/>
          <a:lstStyle/>
          <a:p>
            <a:fld id="{9DFC1990-AB65-4FBE-A312-E5143B2D7FBA}" type="datetimeFigureOut">
              <a:rPr lang="en-US" smtClean="0"/>
              <a:t>1/4/2019</a:t>
            </a:fld>
            <a:endParaRPr lang="en-US"/>
          </a:p>
        </p:txBody>
      </p:sp>
      <p:sp>
        <p:nvSpPr>
          <p:cNvPr id="5" name="Slide Number Placeholder 4">
            <a:extLst>
              <a:ext uri="{FF2B5EF4-FFF2-40B4-BE49-F238E27FC236}">
                <a16:creationId xmlns:a16="http://schemas.microsoft.com/office/drawing/2014/main" xmlns="" id="{DFC15A3E-54C3-4563-B93A-9E56494A7105}"/>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xmlns="" id="{CB9ECD06-D58A-422E-8343-17796E698613}"/>
              </a:ext>
            </a:extLst>
          </p:cNvPr>
          <p:cNvSpPr>
            <a:spLocks noGrp="1"/>
          </p:cNvSpPr>
          <p:nvPr>
            <p:ph sz="quarter" idx="13"/>
          </p:nvPr>
        </p:nvSpPr>
        <p:spPr>
          <a:xfrm>
            <a:off x="1931381" y="5918200"/>
            <a:ext cx="9515475" cy="438150"/>
          </a:xfrm>
        </p:spPr>
        <p:txBody>
          <a:bodyPr>
            <a:noAutofit/>
          </a:bodyPr>
          <a:lstStyle>
            <a:lvl1pPr marL="0" indent="0" algn="r">
              <a:buNone/>
              <a:defRPr sz="2000">
                <a:latin typeface="+mn-lt"/>
              </a:defRPr>
            </a:lvl1pPr>
            <a:lvl2pPr marL="457200" indent="0" algn="r">
              <a:buNone/>
              <a:defRPr sz="2000">
                <a:latin typeface="+mn-lt"/>
              </a:defRPr>
            </a:lvl2pPr>
            <a:lvl3pPr marL="914400" indent="0" algn="r">
              <a:buNone/>
              <a:defRPr sz="2000">
                <a:latin typeface="+mn-lt"/>
              </a:defRPr>
            </a:lvl3pPr>
            <a:lvl4pPr marL="1371600" indent="0" algn="r">
              <a:buNone/>
              <a:defRPr sz="2000">
                <a:latin typeface="+mn-lt"/>
              </a:defRPr>
            </a:lvl4pPr>
            <a:lvl5pPr marL="1828800" indent="0" algn="r">
              <a:buNone/>
              <a:defRPr sz="2000">
                <a:latin typeface="+mn-lt"/>
              </a:defRPr>
            </a:lvl5pPr>
          </a:lstStyle>
          <a:p>
            <a:pPr lvl="0"/>
            <a:r>
              <a:rPr lang="en-US" smtClean="0"/>
              <a:t>Click to edit Master text styles</a:t>
            </a:r>
          </a:p>
        </p:txBody>
      </p:sp>
    </p:spTree>
    <p:extLst>
      <p:ext uri="{BB962C8B-B14F-4D97-AF65-F5344CB8AC3E}">
        <p14:creationId xmlns:p14="http://schemas.microsoft.com/office/powerpoint/2010/main" val="339741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8A89E-076E-497A-A4CE-93C75C166880}"/>
              </a:ext>
            </a:extLst>
          </p:cNvPr>
          <p:cNvSpPr>
            <a:spLocks noGrp="1"/>
          </p:cNvSpPr>
          <p:nvPr>
            <p:ph type="title"/>
          </p:nvPr>
        </p:nvSpPr>
        <p:spPr>
          <a:xfrm>
            <a:off x="361949" y="3825024"/>
            <a:ext cx="11391499" cy="2096880"/>
          </a:xfrm>
        </p:spPr>
        <p:txBody>
          <a:bodyPr/>
          <a:lstStyle>
            <a:lvl1pPr algn="r">
              <a:defRPr/>
            </a:lvl1p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5710B449-15E4-41C1-A0BD-6916BD2B1CAF}"/>
              </a:ext>
            </a:extLst>
          </p:cNvPr>
          <p:cNvSpPr>
            <a:spLocks noGrp="1"/>
          </p:cNvSpPr>
          <p:nvPr>
            <p:ph type="dt" sz="half" idx="10"/>
          </p:nvPr>
        </p:nvSpPr>
        <p:spPr/>
        <p:txBody>
          <a:bodyPr/>
          <a:lstStyle/>
          <a:p>
            <a:fld id="{9DFC1990-AB65-4FBE-A312-E5143B2D7FBA}" type="datetimeFigureOut">
              <a:rPr lang="en-US" smtClean="0"/>
              <a:t>1/4/2019</a:t>
            </a:fld>
            <a:endParaRPr lang="en-US"/>
          </a:p>
        </p:txBody>
      </p:sp>
      <p:sp>
        <p:nvSpPr>
          <p:cNvPr id="4" name="Footer Placeholder 3">
            <a:extLst>
              <a:ext uri="{FF2B5EF4-FFF2-40B4-BE49-F238E27FC236}">
                <a16:creationId xmlns:a16="http://schemas.microsoft.com/office/drawing/2014/main" xmlns="" id="{300FF690-36F7-4631-8284-EB23B592E5BB}"/>
              </a:ext>
            </a:extLst>
          </p:cNvPr>
          <p:cNvSpPr>
            <a:spLocks noGrp="1"/>
          </p:cNvSpPr>
          <p:nvPr>
            <p:ph type="ftr" sz="quarter" idx="11"/>
          </p:nvPr>
        </p:nvSpPr>
        <p:spPr/>
        <p:txBody>
          <a:bodyPr/>
          <a:lstStyle/>
          <a:p>
            <a:r>
              <a:rPr lang="en-ZA"/>
              <a:t>Add a Footer</a:t>
            </a:r>
            <a:endParaRPr lang="en-US" dirty="0"/>
          </a:p>
        </p:txBody>
      </p:sp>
      <p:sp>
        <p:nvSpPr>
          <p:cNvPr id="5" name="Slide Number Placeholder 4">
            <a:extLst>
              <a:ext uri="{FF2B5EF4-FFF2-40B4-BE49-F238E27FC236}">
                <a16:creationId xmlns:a16="http://schemas.microsoft.com/office/drawing/2014/main" xmlns="" id="{74050B4F-6E15-4AA2-9669-EE44D3A5B44A}"/>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6" name="Content Placeholder 1">
            <a:extLst>
              <a:ext uri="{FF2B5EF4-FFF2-40B4-BE49-F238E27FC236}">
                <a16:creationId xmlns:a16="http://schemas.microsoft.com/office/drawing/2014/main" xmlns="" id="{73C8662D-2189-4802-AEE5-20470C02D13E}"/>
              </a:ext>
            </a:extLst>
          </p:cNvPr>
          <p:cNvSpPr>
            <a:spLocks noGrp="1"/>
          </p:cNvSpPr>
          <p:nvPr>
            <p:ph idx="1"/>
          </p:nvPr>
        </p:nvSpPr>
        <p:spPr bwMode="white">
          <a:xfrm>
            <a:off x="2199874" y="5927196"/>
            <a:ext cx="9486900" cy="474294"/>
          </a:xfrm>
          <a:ln>
            <a:noFill/>
          </a:ln>
        </p:spPr>
        <p:txBody>
          <a:bodyPr>
            <a:normAutofit/>
          </a:bodyPr>
          <a:lstStyle>
            <a:lvl1pPr algn="r">
              <a:defRPr/>
            </a:lvl1pPr>
          </a:lstStyle>
          <a:p>
            <a:pPr lvl="0" algn="r"/>
            <a:r>
              <a:rPr lang="en-US" sz="2000" smtClean="0">
                <a:solidFill>
                  <a:schemeClr val="bg1"/>
                </a:solidFill>
              </a:rPr>
              <a:t>Click to edit Master text styles</a:t>
            </a:r>
          </a:p>
          <a:p>
            <a:pPr lvl="1" algn="r"/>
            <a:r>
              <a:rPr lang="en-US" sz="2000" smtClean="0">
                <a:solidFill>
                  <a:schemeClr val="bg1"/>
                </a:solidFill>
              </a:rPr>
              <a:t>Second level</a:t>
            </a:r>
          </a:p>
        </p:txBody>
      </p:sp>
    </p:spTree>
    <p:extLst>
      <p:ext uri="{BB962C8B-B14F-4D97-AF65-F5344CB8AC3E}">
        <p14:creationId xmlns:p14="http://schemas.microsoft.com/office/powerpoint/2010/main" val="183876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56786-C55B-4499-B117-765B616E6F1E}"/>
              </a:ext>
            </a:extLst>
          </p:cNvPr>
          <p:cNvSpPr>
            <a:spLocks noGrp="1"/>
          </p:cNvSpPr>
          <p:nvPr>
            <p:ph type="title"/>
          </p:nvPr>
        </p:nvSpPr>
        <p:spPr>
          <a:xfrm>
            <a:off x="190499" y="288393"/>
            <a:ext cx="11772899" cy="1492782"/>
          </a:xfr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1779DCA2-4B74-4315-832D-46FA2360EA06}"/>
              </a:ext>
            </a:extLst>
          </p:cNvPr>
          <p:cNvSpPr>
            <a:spLocks noGrp="1"/>
          </p:cNvSpPr>
          <p:nvPr>
            <p:ph type="dt" sz="half" idx="10"/>
          </p:nvPr>
        </p:nvSpPr>
        <p:spPr/>
        <p:txBody>
          <a:bodyPr/>
          <a:lstStyle/>
          <a:p>
            <a:fld id="{9DFC1990-AB65-4FBE-A312-E5143B2D7FBA}" type="datetimeFigureOut">
              <a:rPr lang="en-US" smtClean="0"/>
              <a:t>1/4/2019</a:t>
            </a:fld>
            <a:endParaRPr lang="en-US" dirty="0"/>
          </a:p>
        </p:txBody>
      </p:sp>
      <p:sp>
        <p:nvSpPr>
          <p:cNvPr id="5" name="Slide Number Placeholder 4">
            <a:extLst>
              <a:ext uri="{FF2B5EF4-FFF2-40B4-BE49-F238E27FC236}">
                <a16:creationId xmlns:a16="http://schemas.microsoft.com/office/drawing/2014/main" xmlns="" id="{72B348AC-EF4F-4C4C-B8BB-FE76E2A7E35D}"/>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xmlns="" id="{F2170172-F7C2-49C7-9A19-1829816338FE}"/>
              </a:ext>
            </a:extLst>
          </p:cNvPr>
          <p:cNvSpPr>
            <a:spLocks noGrp="1"/>
          </p:cNvSpPr>
          <p:nvPr>
            <p:ph sz="quarter" idx="13"/>
          </p:nvPr>
        </p:nvSpPr>
        <p:spPr>
          <a:xfrm>
            <a:off x="4743450" y="6265863"/>
            <a:ext cx="7153275" cy="455612"/>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smtClean="0"/>
              <a:t>Click to edit Master text styles</a:t>
            </a:r>
          </a:p>
        </p:txBody>
      </p:sp>
    </p:spTree>
    <p:extLst>
      <p:ext uri="{BB962C8B-B14F-4D97-AF65-F5344CB8AC3E}">
        <p14:creationId xmlns:p14="http://schemas.microsoft.com/office/powerpoint/2010/main" val="12319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B6272-9C66-4BAF-ADB2-BB960F5703AC}"/>
              </a:ext>
            </a:extLst>
          </p:cNvPr>
          <p:cNvSpPr>
            <a:spLocks noGrp="1"/>
          </p:cNvSpPr>
          <p:nvPr>
            <p:ph type="title"/>
          </p:nvPr>
        </p:nvSpPr>
        <p:spPr>
          <a:xfrm>
            <a:off x="764927" y="285749"/>
            <a:ext cx="10588873" cy="3011365"/>
          </a:xfrm>
        </p:spPr>
        <p:txBody>
          <a:bodyPr anchor="t" anchorCtr="0"/>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8C1F3AE6-2CF4-4F8E-9A91-243A57993666}"/>
              </a:ext>
            </a:extLst>
          </p:cNvPr>
          <p:cNvSpPr>
            <a:spLocks noGrp="1"/>
          </p:cNvSpPr>
          <p:nvPr>
            <p:ph type="dt" sz="half" idx="10"/>
          </p:nvPr>
        </p:nvSpPr>
        <p:spPr/>
        <p:txBody>
          <a:bodyPr/>
          <a:lstStyle/>
          <a:p>
            <a:fld id="{9DFC1990-AB65-4FBE-A312-E5143B2D7FBA}" type="datetimeFigureOut">
              <a:rPr lang="en-US" smtClean="0"/>
              <a:t>1/4/2019</a:t>
            </a:fld>
            <a:endParaRPr lang="en-US"/>
          </a:p>
        </p:txBody>
      </p:sp>
      <p:sp>
        <p:nvSpPr>
          <p:cNvPr id="9" name="Content Placeholder 8">
            <a:extLst>
              <a:ext uri="{FF2B5EF4-FFF2-40B4-BE49-F238E27FC236}">
                <a16:creationId xmlns:a16="http://schemas.microsoft.com/office/drawing/2014/main" xmlns="" id="{D0BEF955-A913-4A15-AB41-00128DC34D5B}"/>
              </a:ext>
            </a:extLst>
          </p:cNvPr>
          <p:cNvSpPr>
            <a:spLocks noGrp="1"/>
          </p:cNvSpPr>
          <p:nvPr>
            <p:ph sz="quarter" idx="13"/>
          </p:nvPr>
        </p:nvSpPr>
        <p:spPr>
          <a:xfrm>
            <a:off x="2238375" y="6169024"/>
            <a:ext cx="9505950" cy="365125"/>
          </a:xfrm>
        </p:spPr>
        <p:txBody>
          <a:bodyPr>
            <a:noAutofit/>
          </a:bodyPr>
          <a:lstStyle>
            <a:lvl1pPr marL="0" indent="0" algn="r">
              <a:buNone/>
              <a:defRPr sz="2000"/>
            </a:lvl1pPr>
            <a:lvl2pPr marL="457200" indent="0" algn="r">
              <a:buNone/>
              <a:defRPr sz="2000"/>
            </a:lvl2pPr>
            <a:lvl3pPr marL="914400" indent="0" algn="r">
              <a:buNone/>
              <a:defRPr sz="2000"/>
            </a:lvl3pPr>
            <a:lvl4pPr marL="1371600" indent="0" algn="r">
              <a:buNone/>
              <a:defRPr sz="2000"/>
            </a:lvl4pPr>
            <a:lvl5pPr marL="1828800" indent="0" algn="r">
              <a:buNone/>
              <a:defRPr sz="2000"/>
            </a:lvl5pPr>
          </a:lstStyle>
          <a:p>
            <a:pPr lvl="0"/>
            <a:r>
              <a:rPr lang="en-US" smtClean="0"/>
              <a:t>Click to edit Master text styles</a:t>
            </a:r>
          </a:p>
        </p:txBody>
      </p:sp>
    </p:spTree>
    <p:extLst>
      <p:ext uri="{BB962C8B-B14F-4D97-AF65-F5344CB8AC3E}">
        <p14:creationId xmlns:p14="http://schemas.microsoft.com/office/powerpoint/2010/main" val="88698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FABF6-BCBB-4979-A429-A8C53EAF4D16}"/>
              </a:ext>
            </a:extLst>
          </p:cNvPr>
          <p:cNvSpPr>
            <a:spLocks noGrp="1"/>
          </p:cNvSpPr>
          <p:nvPr>
            <p:ph type="title"/>
          </p:nvPr>
        </p:nvSpPr>
        <p:spPr>
          <a:xfrm>
            <a:off x="588781" y="365125"/>
            <a:ext cx="11014435" cy="3616325"/>
          </a:xfrm>
        </p:spPr>
        <p:txBody>
          <a:bodyPr anchor="t" anchorCtr="0"/>
          <a:lstStyle>
            <a:lvl1pPr algn="ctr">
              <a:defRPr/>
            </a:lvl1p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B7940B77-ABE7-4DC7-A608-AB1779437C8C}"/>
              </a:ext>
            </a:extLst>
          </p:cNvPr>
          <p:cNvSpPr>
            <a:spLocks noGrp="1"/>
          </p:cNvSpPr>
          <p:nvPr>
            <p:ph type="dt" sz="half" idx="10"/>
          </p:nvPr>
        </p:nvSpPr>
        <p:spPr/>
        <p:txBody>
          <a:bodyPr/>
          <a:lstStyle/>
          <a:p>
            <a:fld id="{9DFC1990-AB65-4FBE-A312-E5143B2D7FBA}" type="datetimeFigureOut">
              <a:rPr lang="en-US" smtClean="0"/>
              <a:t>1/4/2019</a:t>
            </a:fld>
            <a:endParaRPr lang="en-US"/>
          </a:p>
        </p:txBody>
      </p:sp>
      <p:sp>
        <p:nvSpPr>
          <p:cNvPr id="4" name="Footer Placeholder 3">
            <a:extLst>
              <a:ext uri="{FF2B5EF4-FFF2-40B4-BE49-F238E27FC236}">
                <a16:creationId xmlns:a16="http://schemas.microsoft.com/office/drawing/2014/main" xmlns="" id="{54FD022E-97C1-4D08-B1C8-18C6109D0F5C}"/>
              </a:ext>
            </a:extLst>
          </p:cNvPr>
          <p:cNvSpPr>
            <a:spLocks noGrp="1"/>
          </p:cNvSpPr>
          <p:nvPr>
            <p:ph type="ftr" sz="quarter" idx="11"/>
          </p:nvPr>
        </p:nvSpPr>
        <p:spPr/>
        <p:txBody>
          <a:bodyPr/>
          <a:lstStyle/>
          <a:p>
            <a:r>
              <a:rPr lang="en-ZA"/>
              <a:t>Add a Footer</a:t>
            </a:r>
            <a:endParaRPr lang="en-US" dirty="0"/>
          </a:p>
        </p:txBody>
      </p:sp>
      <p:sp>
        <p:nvSpPr>
          <p:cNvPr id="5" name="Slide Number Placeholder 4">
            <a:extLst>
              <a:ext uri="{FF2B5EF4-FFF2-40B4-BE49-F238E27FC236}">
                <a16:creationId xmlns:a16="http://schemas.microsoft.com/office/drawing/2014/main" xmlns="" id="{A0B26426-C17F-4D34-BD4F-CE33FA0E936B}"/>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xmlns="" id="{89B21A59-00E0-403F-9E1E-43C43756FD4D}"/>
              </a:ext>
            </a:extLst>
          </p:cNvPr>
          <p:cNvSpPr>
            <a:spLocks noGrp="1"/>
          </p:cNvSpPr>
          <p:nvPr>
            <p:ph sz="quarter" idx="13"/>
          </p:nvPr>
        </p:nvSpPr>
        <p:spPr>
          <a:xfrm>
            <a:off x="1352550" y="6154738"/>
            <a:ext cx="9486900" cy="36512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smtClean="0"/>
              <a:t>Click to edit Master text styles</a:t>
            </a:r>
          </a:p>
        </p:txBody>
      </p:sp>
    </p:spTree>
    <p:extLst>
      <p:ext uri="{BB962C8B-B14F-4D97-AF65-F5344CB8AC3E}">
        <p14:creationId xmlns:p14="http://schemas.microsoft.com/office/powerpoint/2010/main" val="52892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8AF8F-58B2-467F-936E-70379C1AF661}"/>
              </a:ext>
            </a:extLst>
          </p:cNvPr>
          <p:cNvSpPr>
            <a:spLocks noGrp="1"/>
          </p:cNvSpPr>
          <p:nvPr>
            <p:ph type="title"/>
          </p:nvPr>
        </p:nvSpPr>
        <p:spPr>
          <a:xfrm>
            <a:off x="838200" y="168241"/>
            <a:ext cx="10515600" cy="3184559"/>
          </a:xfrm>
        </p:spPr>
        <p:txBody>
          <a:bodyPr anchor="t" anchorCtr="0"/>
          <a:lstStyle>
            <a:lvl1pPr algn="ctr">
              <a:defRPr/>
            </a:lvl1pPr>
          </a:lstStyle>
          <a:p>
            <a:r>
              <a:rPr lang="en-US" smtClean="0"/>
              <a:t>Click to edit Master title style</a:t>
            </a:r>
            <a:endParaRPr lang="en-US"/>
          </a:p>
        </p:txBody>
      </p:sp>
      <p:sp>
        <p:nvSpPr>
          <p:cNvPr id="6" name="Content Placeholder 1">
            <a:extLst>
              <a:ext uri="{FF2B5EF4-FFF2-40B4-BE49-F238E27FC236}">
                <a16:creationId xmlns:a16="http://schemas.microsoft.com/office/drawing/2014/main" xmlns="" id="{137D3DA5-DEEF-48AD-9A16-584B27F8F84A}"/>
              </a:ext>
            </a:extLst>
          </p:cNvPr>
          <p:cNvSpPr>
            <a:spLocks noGrp="1"/>
          </p:cNvSpPr>
          <p:nvPr>
            <p:ph idx="1"/>
          </p:nvPr>
        </p:nvSpPr>
        <p:spPr bwMode="white">
          <a:xfrm>
            <a:off x="6286500" y="6264341"/>
            <a:ext cx="5686425" cy="593660"/>
          </a:xfrm>
        </p:spPr>
        <p:txBody>
          <a:bodyPr>
            <a:normAutofit/>
          </a:bodyPr>
          <a:lstStyle>
            <a:lvl1pPr algn="r">
              <a:defRPr/>
            </a:lvl1pPr>
          </a:lstStyle>
          <a:p>
            <a:pPr lvl="0"/>
            <a:r>
              <a:rPr lang="en-US" sz="2000" smtClean="0">
                <a:solidFill>
                  <a:schemeClr val="bg1"/>
                </a:solidFill>
              </a:rPr>
              <a:t>Click to edit Master text styles</a:t>
            </a:r>
          </a:p>
          <a:p>
            <a:pPr lvl="1"/>
            <a:r>
              <a:rPr lang="en-US" sz="2000" smtClean="0">
                <a:solidFill>
                  <a:schemeClr val="bg1"/>
                </a:solidFill>
              </a:rPr>
              <a:t>Second level</a:t>
            </a:r>
          </a:p>
        </p:txBody>
      </p:sp>
      <p:sp>
        <p:nvSpPr>
          <p:cNvPr id="3" name="Date Placeholder 2">
            <a:extLst>
              <a:ext uri="{FF2B5EF4-FFF2-40B4-BE49-F238E27FC236}">
                <a16:creationId xmlns:a16="http://schemas.microsoft.com/office/drawing/2014/main" xmlns="" id="{63E7DB53-9696-4FC5-8680-97ED3448C88A}"/>
              </a:ext>
            </a:extLst>
          </p:cNvPr>
          <p:cNvSpPr>
            <a:spLocks noGrp="1"/>
          </p:cNvSpPr>
          <p:nvPr>
            <p:ph type="dt" sz="half" idx="10"/>
          </p:nvPr>
        </p:nvSpPr>
        <p:spPr/>
        <p:txBody>
          <a:bodyPr/>
          <a:lstStyle/>
          <a:p>
            <a:fld id="{9DFC1990-AB65-4FBE-A312-E5143B2D7FBA}" type="datetimeFigureOut">
              <a:rPr lang="en-US" smtClean="0"/>
              <a:t>1/4/2019</a:t>
            </a:fld>
            <a:endParaRPr lang="en-US"/>
          </a:p>
        </p:txBody>
      </p:sp>
    </p:spTree>
    <p:extLst>
      <p:ext uri="{BB962C8B-B14F-4D97-AF65-F5344CB8AC3E}">
        <p14:creationId xmlns:p14="http://schemas.microsoft.com/office/powerpoint/2010/main" val="282324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3A7392F-E7D2-4A39-807C-4C1FA9A6B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B3A378D9-08E4-41E7-939E-2E0E01EBB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42F172-C3C6-4A0C-97B7-CF180AF1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C1990-AB65-4FBE-A312-E5143B2D7FBA}" type="datetimeFigureOut">
              <a:rPr lang="en-US" smtClean="0"/>
              <a:t>1/4/2019</a:t>
            </a:fld>
            <a:endParaRPr lang="en-US"/>
          </a:p>
        </p:txBody>
      </p:sp>
      <p:sp>
        <p:nvSpPr>
          <p:cNvPr id="5" name="Footer Placeholder 4">
            <a:extLst>
              <a:ext uri="{FF2B5EF4-FFF2-40B4-BE49-F238E27FC236}">
                <a16:creationId xmlns:a16="http://schemas.microsoft.com/office/drawing/2014/main" xmlns="" id="{29726816-EA09-41F0-A09E-B1EAD7327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Add a Footer</a:t>
            </a:r>
            <a:endParaRPr lang="en-US" dirty="0"/>
          </a:p>
        </p:txBody>
      </p:sp>
      <p:sp>
        <p:nvSpPr>
          <p:cNvPr id="6" name="Slide Number Placeholder 5">
            <a:extLst>
              <a:ext uri="{FF2B5EF4-FFF2-40B4-BE49-F238E27FC236}">
                <a16:creationId xmlns:a16="http://schemas.microsoft.com/office/drawing/2014/main" xmlns="" id="{50563D7D-8BF2-4394-9E04-BAABFC04C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4B4E-BB64-4235-AA14-F42088F189EC}" type="slidenum">
              <a:rPr lang="en-US" smtClean="0"/>
              <a:t>‹#›</a:t>
            </a:fld>
            <a:endParaRPr lang="en-US"/>
          </a:p>
        </p:txBody>
      </p:sp>
    </p:spTree>
    <p:extLst>
      <p:ext uri="{BB962C8B-B14F-4D97-AF65-F5344CB8AC3E}">
        <p14:creationId xmlns:p14="http://schemas.microsoft.com/office/powerpoint/2010/main" val="210731988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6000">
              <a:schemeClr val="tx1">
                <a:lumMod val="65000"/>
                <a:lumOff val="35000"/>
              </a:schemeClr>
            </a:gs>
            <a:gs pos="100000">
              <a:schemeClr val="tx1">
                <a:lumMod val="85000"/>
                <a:lumOff val="15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8" name="Rectangle 7" descr="decorative element">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02C792-936D-4B4D-BAA1-39B609046296}"/>
              </a:ext>
            </a:extLst>
          </p:cNvPr>
          <p:cNvSpPr>
            <a:spLocks noGrp="1"/>
          </p:cNvSpPr>
          <p:nvPr>
            <p:ph type="ctrTitle"/>
          </p:nvPr>
        </p:nvSpPr>
        <p:spPr>
          <a:xfrm>
            <a:off x="838199" y="4525347"/>
            <a:ext cx="6801321" cy="1737360"/>
          </a:xfrm>
        </p:spPr>
        <p:txBody>
          <a:bodyPr anchor="ctr">
            <a:normAutofit/>
          </a:bodyPr>
          <a:lstStyle/>
          <a:p>
            <a:pPr lvl="0" algn="l">
              <a:spcBef>
                <a:spcPts val="1000"/>
              </a:spcBef>
            </a:pPr>
            <a:r>
              <a:rPr lang="en-US" dirty="0" smtClean="0">
                <a:solidFill>
                  <a:prstClr val="white"/>
                </a:solidFill>
                <a:latin typeface="Edwardian Script ITC" panose="030303020407070D0804" pitchFamily="66" charset="0"/>
                <a:ea typeface="+mn-ea"/>
                <a:cs typeface="Segoe UI" panose="020B0502040204020203" pitchFamily="34" charset="0"/>
              </a:rPr>
              <a:t> Dreams</a:t>
            </a:r>
            <a:r>
              <a:rPr lang="en-US" sz="4000" dirty="0" smtClean="0">
                <a:solidFill>
                  <a:prstClr val="white"/>
                </a:solidFill>
                <a:ea typeface="+mn-ea"/>
                <a:cs typeface="Segoe UI" panose="020B0502040204020203" pitchFamily="34" charset="0"/>
              </a:rPr>
              <a:t> </a:t>
            </a:r>
            <a:r>
              <a:rPr lang="en-US" dirty="0">
                <a:solidFill>
                  <a:prstClr val="white"/>
                </a:solidFill>
                <a:latin typeface="Edwardian Script ITC" panose="030303020407070D0804" pitchFamily="66" charset="0"/>
                <a:ea typeface="+mn-ea"/>
                <a:cs typeface="Segoe UI" panose="020B0502040204020203" pitchFamily="34" charset="0"/>
              </a:rPr>
              <a:t>and</a:t>
            </a:r>
            <a:r>
              <a:rPr lang="en-US" sz="4000" dirty="0">
                <a:solidFill>
                  <a:prstClr val="white"/>
                </a:solidFill>
                <a:ea typeface="+mn-ea"/>
                <a:cs typeface="Segoe UI" panose="020B0502040204020203" pitchFamily="34" charset="0"/>
              </a:rPr>
              <a:t> </a:t>
            </a:r>
            <a:r>
              <a:rPr lang="en-US" dirty="0">
                <a:solidFill>
                  <a:prstClr val="white"/>
                </a:solidFill>
                <a:latin typeface="Edwardian Script ITC" panose="030303020407070D0804" pitchFamily="66" charset="0"/>
                <a:ea typeface="+mn-ea"/>
                <a:cs typeface="Segoe UI" panose="020B0502040204020203" pitchFamily="34" charset="0"/>
              </a:rPr>
              <a:t>Discernment</a:t>
            </a:r>
            <a:endParaRPr lang="en-US" dirty="0">
              <a:solidFill>
                <a:prstClr val="white"/>
              </a:solidFill>
              <a:latin typeface="Edwardian Script ITC" panose="030303020407070D0804" pitchFamily="66" charset="0"/>
              <a:ea typeface="+mn-ea"/>
              <a:cs typeface="+mn-cs"/>
            </a:endParaRPr>
          </a:p>
        </p:txBody>
      </p:sp>
      <p:sp>
        <p:nvSpPr>
          <p:cNvPr id="3" name="Subtitle 2">
            <a:extLst>
              <a:ext uri="{FF2B5EF4-FFF2-40B4-BE49-F238E27FC236}">
                <a16:creationId xmlns:a16="http://schemas.microsoft.com/office/drawing/2014/main" xmlns="" id="{2A2C1EC0-BDC8-41DC-A622-271C07FB051C}"/>
              </a:ext>
            </a:extLst>
          </p:cNvPr>
          <p:cNvSpPr>
            <a:spLocks noGrp="1"/>
          </p:cNvSpPr>
          <p:nvPr>
            <p:ph type="subTitle" idx="1"/>
          </p:nvPr>
        </p:nvSpPr>
        <p:spPr>
          <a:xfrm>
            <a:off x="7961257" y="4668052"/>
            <a:ext cx="4159207" cy="1604180"/>
          </a:xfrm>
        </p:spPr>
        <p:txBody>
          <a:bodyPr anchor="ctr">
            <a:normAutofit/>
          </a:bodyPr>
          <a:lstStyle/>
          <a:p>
            <a:pPr algn="l"/>
            <a:r>
              <a:rPr lang="en-US" sz="3600" dirty="0" smtClean="0">
                <a:solidFill>
                  <a:schemeClr val="bg1"/>
                </a:solidFill>
                <a:latin typeface="Edwardian Script ITC" panose="030303020407070D0804" pitchFamily="66" charset="0"/>
                <a:cs typeface="Segoe UI" panose="020B0502040204020203" pitchFamily="34" charset="0"/>
              </a:rPr>
              <a:t>With</a:t>
            </a:r>
            <a:r>
              <a:rPr lang="en-US" sz="2200" dirty="0" smtClean="0">
                <a:solidFill>
                  <a:schemeClr val="bg1"/>
                </a:solidFill>
                <a:cs typeface="Segoe UI" panose="020B0502040204020203" pitchFamily="34" charset="0"/>
              </a:rPr>
              <a:t> </a:t>
            </a:r>
          </a:p>
          <a:p>
            <a:pPr algn="l"/>
            <a:r>
              <a:rPr lang="en-US" dirty="0" smtClean="0">
                <a:solidFill>
                  <a:schemeClr val="bg1"/>
                </a:solidFill>
                <a:cs typeface="Segoe UI" panose="020B0502040204020203" pitchFamily="34" charset="0"/>
              </a:rPr>
              <a:t>Bishop Ronald K. Powell</a:t>
            </a:r>
            <a:endParaRPr lang="en-US" dirty="0">
              <a:solidFill>
                <a:schemeClr val="bg1"/>
              </a:solidFill>
            </a:endParaRPr>
          </a:p>
        </p:txBody>
      </p:sp>
      <p:cxnSp>
        <p:nvCxnSpPr>
          <p:cNvPr id="18" name="Straight Connector 17" descr="decorative element">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858" y="2104053"/>
            <a:ext cx="1586204" cy="11896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099" y="2392716"/>
            <a:ext cx="816433" cy="6123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528" y="-893678"/>
            <a:ext cx="5205436" cy="4668052"/>
          </a:xfrm>
          <a:prstGeom prst="rect">
            <a:avLst/>
          </a:prstGeom>
          <a:scene3d>
            <a:camera prst="orthographicFront">
              <a:rot lat="221380" lon="290357" rev="1222010"/>
            </a:camera>
            <a:lightRig rig="threePt" dir="t"/>
          </a:scene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935" y="370892"/>
            <a:ext cx="2327988" cy="2327988"/>
          </a:xfrm>
          <a:prstGeom prst="rect">
            <a:avLst/>
          </a:prstGeom>
          <a:solidFill>
            <a:schemeClr val="tx1"/>
          </a:solidFill>
          <a:effectLst/>
        </p:spPr>
      </p:pic>
      <mc:AlternateContent xmlns:mc="http://schemas.openxmlformats.org/markup-compatibility/2006">
        <mc:Choice xmlns:p14="http://schemas.microsoft.com/office/powerpoint/2010/main" Requires="p14">
          <p:contentPart p14:bwMode="auto" r:id="rId6">
            <p14:nvContentPartPr>
              <p14:cNvPr id="9" name="Ink 8"/>
              <p14:cNvContentPartPr/>
              <p14:nvPr/>
            </p14:nvContentPartPr>
            <p14:xfrm>
              <a:off x="546120" y="57240"/>
              <a:ext cx="5969520" cy="2953080"/>
            </p14:xfrm>
          </p:contentPart>
        </mc:Choice>
        <mc:Fallback>
          <p:pic>
            <p:nvPicPr>
              <p:cNvPr id="9" name="Ink 8"/>
              <p:cNvPicPr/>
              <p:nvPr/>
            </p:nvPicPr>
            <p:blipFill>
              <a:blip r:embed="rId7"/>
              <a:stretch>
                <a:fillRect/>
              </a:stretch>
            </p:blipFill>
            <p:spPr>
              <a:xfrm>
                <a:off x="536760" y="47880"/>
                <a:ext cx="5988240" cy="2971800"/>
              </a:xfrm>
              <a:prstGeom prst="rect">
                <a:avLst/>
              </a:prstGeom>
            </p:spPr>
          </p:pic>
        </mc:Fallback>
      </mc:AlternateContent>
    </p:spTree>
    <p:extLst>
      <p:ext uri="{BB962C8B-B14F-4D97-AF65-F5344CB8AC3E}">
        <p14:creationId xmlns:p14="http://schemas.microsoft.com/office/powerpoint/2010/main" val="2462431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normAutofit/>
          </a:bodyPr>
          <a:lstStyle/>
          <a:p>
            <a:pPr algn="l"/>
            <a:r>
              <a:rPr lang="en-US" sz="6000" dirty="0" smtClean="0">
                <a:solidFill>
                  <a:schemeClr val="bg1"/>
                </a:solidFill>
                <a:latin typeface="Edwardian Script ITC" panose="030303020407070D0804" pitchFamily="66" charset="0"/>
              </a:rPr>
              <a:t>Divine</a:t>
            </a:r>
            <a:endParaRPr lang="en-US" sz="6000"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6148874" y="494522"/>
            <a:ext cx="5537900" cy="5427382"/>
          </a:xfrm>
        </p:spPr>
        <p:txBody>
          <a:bodyPr>
            <a:normAutofit/>
          </a:bodyPr>
          <a:lstStyle/>
          <a:p>
            <a:r>
              <a:rPr lang="en-US" b="1" dirty="0"/>
              <a:t>Psalm 16:7 </a:t>
            </a:r>
            <a:r>
              <a:rPr lang="en-US" b="1" dirty="0" smtClean="0"/>
              <a:t>(</a:t>
            </a:r>
            <a:r>
              <a:rPr lang="en-US" b="1" dirty="0"/>
              <a:t>NKJV)</a:t>
            </a:r>
          </a:p>
          <a:p>
            <a:pPr algn="l"/>
            <a:r>
              <a:rPr lang="en-US" baseline="30000" dirty="0"/>
              <a:t>7 </a:t>
            </a:r>
            <a:r>
              <a:rPr lang="en-US" dirty="0"/>
              <a:t>I will bless the </a:t>
            </a:r>
            <a:r>
              <a:rPr lang="en-US" cap="small" dirty="0"/>
              <a:t>Lord</a:t>
            </a:r>
            <a:r>
              <a:rPr lang="en-US" dirty="0"/>
              <a:t> who has given me </a:t>
            </a:r>
            <a:r>
              <a:rPr lang="en-US" u="sng" dirty="0"/>
              <a:t>counsel</a:t>
            </a:r>
            <a:r>
              <a:rPr lang="en-US" dirty="0"/>
              <a:t>;</a:t>
            </a:r>
            <a:br>
              <a:rPr lang="en-US" dirty="0"/>
            </a:br>
            <a:r>
              <a:rPr lang="en-US" dirty="0"/>
              <a:t>My </a:t>
            </a:r>
            <a:r>
              <a:rPr lang="en-US" dirty="0" smtClean="0"/>
              <a:t>heart </a:t>
            </a:r>
            <a:r>
              <a:rPr lang="en-US" dirty="0"/>
              <a:t>also </a:t>
            </a:r>
            <a:r>
              <a:rPr lang="en-US" u="sng" dirty="0"/>
              <a:t>instructs me </a:t>
            </a:r>
            <a:r>
              <a:rPr lang="en-US" dirty="0"/>
              <a:t>in the night seasons.</a:t>
            </a:r>
          </a:p>
          <a:p>
            <a:endParaRPr lang="en-US" dirty="0"/>
          </a:p>
        </p:txBody>
      </p:sp>
    </p:spTree>
    <p:extLst>
      <p:ext uri="{BB962C8B-B14F-4D97-AF65-F5344CB8AC3E}">
        <p14:creationId xmlns:p14="http://schemas.microsoft.com/office/powerpoint/2010/main" val="4152330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normAutofit/>
          </a:bodyPr>
          <a:lstStyle/>
          <a:p>
            <a:pPr algn="l"/>
            <a:r>
              <a:rPr lang="en-US" sz="6000" dirty="0" smtClean="0">
                <a:solidFill>
                  <a:schemeClr val="bg1"/>
                </a:solidFill>
                <a:latin typeface="Edwardian Script ITC" panose="030303020407070D0804" pitchFamily="66" charset="0"/>
              </a:rPr>
              <a:t>Divination</a:t>
            </a:r>
            <a:endParaRPr lang="en-US" sz="6000"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6148874" y="494522"/>
            <a:ext cx="5537900" cy="5427382"/>
          </a:xfrm>
        </p:spPr>
        <p:txBody>
          <a:bodyPr>
            <a:normAutofit/>
          </a:bodyPr>
          <a:lstStyle/>
          <a:p>
            <a:r>
              <a:rPr lang="en-US" dirty="0" smtClean="0"/>
              <a:t>Can Satan Give us Dreams?</a:t>
            </a:r>
          </a:p>
          <a:p>
            <a:endParaRPr lang="en-US" dirty="0" smtClean="0"/>
          </a:p>
          <a:p>
            <a:pPr algn="l"/>
            <a:r>
              <a:rPr lang="en-US" dirty="0" smtClean="0"/>
              <a:t>Nowhere in scripture does it say Satan can directly give you dreams!</a:t>
            </a:r>
          </a:p>
          <a:p>
            <a:pPr algn="l"/>
            <a:r>
              <a:rPr lang="en-US" dirty="0" smtClean="0"/>
              <a:t>Satan Can influence our heart and soul areas.</a:t>
            </a:r>
          </a:p>
          <a:p>
            <a:pPr marL="0" indent="0" algn="l">
              <a:buNone/>
            </a:pPr>
            <a:endParaRPr lang="en-US" dirty="0"/>
          </a:p>
        </p:txBody>
      </p:sp>
    </p:spTree>
    <p:extLst>
      <p:ext uri="{BB962C8B-B14F-4D97-AF65-F5344CB8AC3E}">
        <p14:creationId xmlns:p14="http://schemas.microsoft.com/office/powerpoint/2010/main" val="1465045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lstStyle/>
          <a:p>
            <a:pPr algn="l"/>
            <a:r>
              <a:rPr lang="en-US" sz="6000" dirty="0" smtClean="0">
                <a:solidFill>
                  <a:schemeClr val="bg1"/>
                </a:solidFill>
                <a:latin typeface="Edwardian Script ITC" panose="030303020407070D0804" pitchFamily="66" charset="0"/>
              </a:rPr>
              <a:t>Jeremiah</a:t>
            </a:r>
            <a:r>
              <a:rPr lang="en-US" dirty="0" smtClean="0">
                <a:solidFill>
                  <a:schemeClr val="bg1"/>
                </a:solidFill>
              </a:rPr>
              <a:t> 23:9-11</a:t>
            </a:r>
            <a:endParaRPr lang="en-US" dirty="0">
              <a:solidFill>
                <a:schemeClr val="bg1"/>
              </a:solidFill>
            </a:endParaRPr>
          </a:p>
        </p:txBody>
      </p:sp>
      <p:sp>
        <p:nvSpPr>
          <p:cNvPr id="3" name="Content Placeholder 2"/>
          <p:cNvSpPr>
            <a:spLocks noGrp="1"/>
          </p:cNvSpPr>
          <p:nvPr>
            <p:ph idx="1"/>
          </p:nvPr>
        </p:nvSpPr>
        <p:spPr>
          <a:xfrm>
            <a:off x="6148874" y="494522"/>
            <a:ext cx="5537900" cy="5427382"/>
          </a:xfrm>
        </p:spPr>
        <p:txBody>
          <a:bodyPr>
            <a:normAutofit fontScale="85000" lnSpcReduction="20000"/>
          </a:bodyPr>
          <a:lstStyle/>
          <a:p>
            <a:pPr algn="l"/>
            <a:r>
              <a:rPr lang="en-US" b="1" dirty="0" smtClean="0"/>
              <a:t>False </a:t>
            </a:r>
            <a:r>
              <a:rPr lang="en-US" b="1" dirty="0"/>
              <a:t>Prophets and Empty Oracles</a:t>
            </a:r>
          </a:p>
          <a:p>
            <a:pPr algn="l"/>
            <a:r>
              <a:rPr lang="en-US" sz="2600" baseline="30000" dirty="0"/>
              <a:t>9 </a:t>
            </a:r>
            <a:r>
              <a:rPr lang="en-US" sz="2600" dirty="0"/>
              <a:t>My heart within me is broken</a:t>
            </a:r>
            <a:br>
              <a:rPr lang="en-US" sz="2600" dirty="0"/>
            </a:br>
            <a:r>
              <a:rPr lang="en-US" sz="2600" dirty="0"/>
              <a:t>Because of the prophets;</a:t>
            </a:r>
            <a:br>
              <a:rPr lang="en-US" sz="2600" dirty="0"/>
            </a:br>
            <a:r>
              <a:rPr lang="en-US" sz="2600" dirty="0"/>
              <a:t>All my bones shake.</a:t>
            </a:r>
            <a:br>
              <a:rPr lang="en-US" sz="2600" dirty="0"/>
            </a:br>
            <a:r>
              <a:rPr lang="en-US" sz="2600" dirty="0"/>
              <a:t>I am like a drunken man,</a:t>
            </a:r>
            <a:br>
              <a:rPr lang="en-US" sz="2600" dirty="0"/>
            </a:br>
            <a:r>
              <a:rPr lang="en-US" sz="2600" dirty="0"/>
              <a:t>And like a man whom wine has overcome</a:t>
            </a:r>
            <a:r>
              <a:rPr lang="en-US" sz="2600" dirty="0" smtClean="0"/>
              <a:t>, Because </a:t>
            </a:r>
            <a:r>
              <a:rPr lang="en-US" sz="2600" dirty="0"/>
              <a:t>of the </a:t>
            </a:r>
            <a:r>
              <a:rPr lang="en-US" sz="2600" cap="small" dirty="0"/>
              <a:t>Lord</a:t>
            </a:r>
            <a:r>
              <a:rPr lang="en-US" sz="2600" dirty="0"/>
              <a:t>,</a:t>
            </a:r>
            <a:br>
              <a:rPr lang="en-US" sz="2600" dirty="0"/>
            </a:br>
            <a:r>
              <a:rPr lang="en-US" sz="2600" dirty="0"/>
              <a:t>And because of His holy words.</a:t>
            </a:r>
            <a:br>
              <a:rPr lang="en-US" sz="2600" dirty="0"/>
            </a:br>
            <a:r>
              <a:rPr lang="en-US" sz="2600" baseline="30000" dirty="0"/>
              <a:t>10 </a:t>
            </a:r>
            <a:r>
              <a:rPr lang="en-US" sz="2600" dirty="0"/>
              <a:t>For the land is full of adulterers;</a:t>
            </a:r>
            <a:br>
              <a:rPr lang="en-US" sz="2600" dirty="0"/>
            </a:br>
            <a:r>
              <a:rPr lang="en-US" sz="2600" dirty="0"/>
              <a:t>For because of a curse the land mourns.</a:t>
            </a:r>
            <a:br>
              <a:rPr lang="en-US" sz="2600" dirty="0"/>
            </a:br>
            <a:r>
              <a:rPr lang="en-US" sz="2600" dirty="0"/>
              <a:t>The pleasant places of the </a:t>
            </a:r>
            <a:r>
              <a:rPr lang="en-US" sz="2600" dirty="0" smtClean="0"/>
              <a:t>wilderness </a:t>
            </a:r>
            <a:r>
              <a:rPr lang="en-US" sz="2600" dirty="0"/>
              <a:t>are dried up</a:t>
            </a:r>
            <a:r>
              <a:rPr lang="en-US" sz="2600" dirty="0" smtClean="0"/>
              <a:t>. Their </a:t>
            </a:r>
            <a:r>
              <a:rPr lang="en-US" sz="2600" dirty="0"/>
              <a:t>course of life is </a:t>
            </a:r>
            <a:r>
              <a:rPr lang="en-US" sz="2600" dirty="0" smtClean="0"/>
              <a:t>evil, and </a:t>
            </a:r>
            <a:r>
              <a:rPr lang="en-US" sz="2600" dirty="0"/>
              <a:t>their might </a:t>
            </a:r>
            <a:r>
              <a:rPr lang="en-US" sz="2600" i="1" dirty="0"/>
              <a:t>is</a:t>
            </a:r>
            <a:r>
              <a:rPr lang="en-US" sz="2600" dirty="0"/>
              <a:t> not right.</a:t>
            </a:r>
          </a:p>
          <a:p>
            <a:pPr algn="l"/>
            <a:r>
              <a:rPr lang="en-US" sz="2600" baseline="30000" dirty="0"/>
              <a:t>11 </a:t>
            </a:r>
            <a:r>
              <a:rPr lang="en-US" sz="2600" dirty="0"/>
              <a:t>“For both prophet and priest are </a:t>
            </a:r>
            <a:r>
              <a:rPr lang="en-US" sz="2600" dirty="0" smtClean="0"/>
              <a:t>profane; Yes, </a:t>
            </a:r>
            <a:r>
              <a:rPr lang="en-US" sz="2600" dirty="0"/>
              <a:t>in My house I have found their wickedness,” says the </a:t>
            </a:r>
            <a:r>
              <a:rPr lang="en-US" sz="2600" cap="small" dirty="0"/>
              <a:t>Lord</a:t>
            </a:r>
            <a:r>
              <a:rPr lang="en-US" sz="2600" dirty="0"/>
              <a:t>.</a:t>
            </a:r>
          </a:p>
          <a:p>
            <a:pPr algn="l"/>
            <a:endParaRPr lang="en-US" dirty="0"/>
          </a:p>
        </p:txBody>
      </p:sp>
    </p:spTree>
    <p:extLst>
      <p:ext uri="{BB962C8B-B14F-4D97-AF65-F5344CB8AC3E}">
        <p14:creationId xmlns:p14="http://schemas.microsoft.com/office/powerpoint/2010/main" val="3713640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lstStyle/>
          <a:p>
            <a:pPr algn="l"/>
            <a:r>
              <a:rPr lang="en-US" sz="6000" dirty="0">
                <a:solidFill>
                  <a:schemeClr val="bg1"/>
                </a:solidFill>
                <a:latin typeface="Edwardian Script ITC" panose="030303020407070D0804" pitchFamily="66" charset="0"/>
              </a:rPr>
              <a:t>Jeremiah</a:t>
            </a:r>
            <a:r>
              <a:rPr lang="en-US" dirty="0">
                <a:solidFill>
                  <a:schemeClr val="bg1"/>
                </a:solidFill>
              </a:rPr>
              <a:t> 23:13-14</a:t>
            </a:r>
          </a:p>
        </p:txBody>
      </p:sp>
      <p:sp>
        <p:nvSpPr>
          <p:cNvPr id="3" name="Content Placeholder 2"/>
          <p:cNvSpPr>
            <a:spLocks noGrp="1"/>
          </p:cNvSpPr>
          <p:nvPr>
            <p:ph idx="1"/>
          </p:nvPr>
        </p:nvSpPr>
        <p:spPr>
          <a:xfrm>
            <a:off x="6148874" y="494522"/>
            <a:ext cx="5537900" cy="5427382"/>
          </a:xfrm>
        </p:spPr>
        <p:txBody>
          <a:bodyPr>
            <a:noAutofit/>
          </a:bodyPr>
          <a:lstStyle/>
          <a:p>
            <a:pPr algn="l"/>
            <a:endParaRPr lang="en-US" sz="2400" dirty="0"/>
          </a:p>
          <a:p>
            <a:pPr algn="l"/>
            <a:r>
              <a:rPr lang="en-US" sz="2400" dirty="0"/>
              <a:t>13 </a:t>
            </a:r>
            <a:r>
              <a:rPr lang="en-US" sz="2400" dirty="0" smtClean="0"/>
              <a:t>“</a:t>
            </a:r>
            <a:r>
              <a:rPr lang="en-US" sz="2400" dirty="0"/>
              <a:t>And I have seen </a:t>
            </a:r>
            <a:r>
              <a:rPr lang="en-US" sz="2400" dirty="0" smtClean="0"/>
              <a:t>folly </a:t>
            </a:r>
            <a:r>
              <a:rPr lang="en-US" sz="2400" dirty="0"/>
              <a:t>in the prophets of Samaria:</a:t>
            </a:r>
          </a:p>
          <a:p>
            <a:pPr algn="l"/>
            <a:r>
              <a:rPr lang="en-US" sz="2400" dirty="0"/>
              <a:t>They prophesied by Baal</a:t>
            </a:r>
          </a:p>
          <a:p>
            <a:pPr algn="l"/>
            <a:r>
              <a:rPr lang="en-US" sz="2400" dirty="0"/>
              <a:t>And caused My people Israel to err.</a:t>
            </a:r>
          </a:p>
          <a:p>
            <a:pPr algn="l"/>
            <a:r>
              <a:rPr lang="en-US" sz="2400" dirty="0"/>
              <a:t>14 </a:t>
            </a:r>
            <a:r>
              <a:rPr lang="en-US" sz="2400" dirty="0" smtClean="0"/>
              <a:t>Also </a:t>
            </a:r>
            <a:r>
              <a:rPr lang="en-US" sz="2400" dirty="0"/>
              <a:t>I have seen a horrible thing in the prophets of Jerusalem:</a:t>
            </a:r>
          </a:p>
          <a:p>
            <a:pPr algn="l"/>
            <a:r>
              <a:rPr lang="en-US" sz="2400" dirty="0"/>
              <a:t>They commit adultery and walk in lies;</a:t>
            </a:r>
          </a:p>
          <a:p>
            <a:pPr algn="l"/>
            <a:r>
              <a:rPr lang="en-US" sz="2400" dirty="0"/>
              <a:t>They also strengthen the hands of evildoers,</a:t>
            </a:r>
          </a:p>
          <a:p>
            <a:pPr algn="l"/>
            <a:r>
              <a:rPr lang="en-US" sz="2400" dirty="0"/>
              <a:t>So that no one turns back from his wickedness.</a:t>
            </a:r>
          </a:p>
          <a:p>
            <a:pPr algn="l"/>
            <a:r>
              <a:rPr lang="en-US" sz="2400" dirty="0"/>
              <a:t>All of them are like Sodom to Me,</a:t>
            </a:r>
          </a:p>
          <a:p>
            <a:pPr algn="l"/>
            <a:r>
              <a:rPr lang="en-US" sz="2400" dirty="0"/>
              <a:t>And her inhabitants like Gomorrah.</a:t>
            </a:r>
          </a:p>
        </p:txBody>
      </p:sp>
    </p:spTree>
    <p:extLst>
      <p:ext uri="{BB962C8B-B14F-4D97-AF65-F5344CB8AC3E}">
        <p14:creationId xmlns:p14="http://schemas.microsoft.com/office/powerpoint/2010/main" val="3514817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lstStyle/>
          <a:p>
            <a:pPr algn="l"/>
            <a:r>
              <a:rPr lang="en-US" sz="6000" dirty="0">
                <a:solidFill>
                  <a:schemeClr val="bg1"/>
                </a:solidFill>
                <a:latin typeface="Edwardian Script ITC" panose="030303020407070D0804" pitchFamily="66" charset="0"/>
              </a:rPr>
              <a:t>Jeremiah</a:t>
            </a:r>
            <a:r>
              <a:rPr lang="en-US" dirty="0">
                <a:solidFill>
                  <a:schemeClr val="bg1"/>
                </a:solidFill>
              </a:rPr>
              <a:t> 23:16-17 </a:t>
            </a:r>
          </a:p>
        </p:txBody>
      </p:sp>
      <p:sp>
        <p:nvSpPr>
          <p:cNvPr id="3" name="Content Placeholder 2"/>
          <p:cNvSpPr>
            <a:spLocks noGrp="1"/>
          </p:cNvSpPr>
          <p:nvPr>
            <p:ph idx="1"/>
          </p:nvPr>
        </p:nvSpPr>
        <p:spPr>
          <a:xfrm>
            <a:off x="6148874" y="494522"/>
            <a:ext cx="5537900" cy="5427382"/>
          </a:xfrm>
        </p:spPr>
        <p:txBody>
          <a:bodyPr>
            <a:normAutofit fontScale="85000" lnSpcReduction="20000"/>
          </a:bodyPr>
          <a:lstStyle/>
          <a:p>
            <a:pPr algn="l"/>
            <a:r>
              <a:rPr lang="en-US" dirty="0" smtClean="0"/>
              <a:t>16 </a:t>
            </a:r>
            <a:r>
              <a:rPr lang="en-US" dirty="0"/>
              <a:t>Thus says the Lord of hosts:</a:t>
            </a:r>
          </a:p>
          <a:p>
            <a:pPr algn="l"/>
            <a:r>
              <a:rPr lang="en-US" dirty="0" smtClean="0"/>
              <a:t>“</a:t>
            </a:r>
            <a:r>
              <a:rPr lang="en-US" dirty="0"/>
              <a:t>Do not listen to the words of the prophets who prophesy to you.</a:t>
            </a:r>
          </a:p>
          <a:p>
            <a:pPr algn="l"/>
            <a:r>
              <a:rPr lang="en-US" dirty="0"/>
              <a:t>They make you worthless;</a:t>
            </a:r>
          </a:p>
          <a:p>
            <a:pPr algn="l"/>
            <a:r>
              <a:rPr lang="en-US" dirty="0"/>
              <a:t>They speak a vision of their own heart,</a:t>
            </a:r>
          </a:p>
          <a:p>
            <a:pPr algn="l"/>
            <a:r>
              <a:rPr lang="en-US" dirty="0"/>
              <a:t>Not from the mouth of the Lord.</a:t>
            </a:r>
          </a:p>
          <a:p>
            <a:pPr algn="l"/>
            <a:r>
              <a:rPr lang="en-US" dirty="0"/>
              <a:t>17 </a:t>
            </a:r>
            <a:r>
              <a:rPr lang="en-US" dirty="0" smtClean="0"/>
              <a:t>They </a:t>
            </a:r>
            <a:r>
              <a:rPr lang="en-US" dirty="0"/>
              <a:t>continually say to those who despise Me,</a:t>
            </a:r>
          </a:p>
          <a:p>
            <a:pPr algn="l"/>
            <a:r>
              <a:rPr lang="en-US" dirty="0"/>
              <a:t>‘The Lord has said, “You shall have peace” ’;</a:t>
            </a:r>
          </a:p>
          <a:p>
            <a:pPr algn="l"/>
            <a:r>
              <a:rPr lang="en-US" dirty="0"/>
              <a:t>And to everyone who walks according to the [a]dictates of his own heart, they say,</a:t>
            </a:r>
          </a:p>
          <a:p>
            <a:pPr algn="l"/>
            <a:r>
              <a:rPr lang="en-US" dirty="0"/>
              <a:t>‘No evil shall come upon you.’ ”</a:t>
            </a:r>
          </a:p>
        </p:txBody>
      </p:sp>
    </p:spTree>
    <p:extLst>
      <p:ext uri="{BB962C8B-B14F-4D97-AF65-F5344CB8AC3E}">
        <p14:creationId xmlns:p14="http://schemas.microsoft.com/office/powerpoint/2010/main" val="449817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lstStyle/>
          <a:p>
            <a:pPr algn="l"/>
            <a:r>
              <a:rPr lang="en-US" sz="6000" dirty="0">
                <a:solidFill>
                  <a:schemeClr val="bg1"/>
                </a:solidFill>
                <a:latin typeface="Edwardian Script ITC" panose="030303020407070D0804" pitchFamily="66" charset="0"/>
              </a:rPr>
              <a:t>Jeremiah</a:t>
            </a:r>
            <a:r>
              <a:rPr lang="en-US" dirty="0">
                <a:solidFill>
                  <a:schemeClr val="bg1"/>
                </a:solidFill>
              </a:rPr>
              <a:t> </a:t>
            </a:r>
            <a:r>
              <a:rPr lang="en-US" dirty="0" smtClean="0">
                <a:solidFill>
                  <a:schemeClr val="bg1"/>
                </a:solidFill>
              </a:rPr>
              <a:t>23:21-22 </a:t>
            </a:r>
            <a:endParaRPr lang="en-US" dirty="0">
              <a:solidFill>
                <a:schemeClr val="bg1"/>
              </a:solidFill>
            </a:endParaRPr>
          </a:p>
        </p:txBody>
      </p:sp>
      <p:sp>
        <p:nvSpPr>
          <p:cNvPr id="3" name="Content Placeholder 2"/>
          <p:cNvSpPr>
            <a:spLocks noGrp="1"/>
          </p:cNvSpPr>
          <p:nvPr>
            <p:ph idx="1"/>
          </p:nvPr>
        </p:nvSpPr>
        <p:spPr>
          <a:xfrm>
            <a:off x="6148874" y="494522"/>
            <a:ext cx="5537900" cy="5427382"/>
          </a:xfrm>
        </p:spPr>
        <p:txBody>
          <a:bodyPr>
            <a:normAutofit/>
          </a:bodyPr>
          <a:lstStyle/>
          <a:p>
            <a:pPr algn="l"/>
            <a:r>
              <a:rPr lang="en-US" baseline="30000" dirty="0" smtClean="0"/>
              <a:t>21</a:t>
            </a:r>
            <a:r>
              <a:rPr lang="en-US" baseline="30000" dirty="0"/>
              <a:t> </a:t>
            </a:r>
            <a:r>
              <a:rPr lang="en-US" dirty="0"/>
              <a:t>“I have not sent these prophets, yet they ran.</a:t>
            </a:r>
            <a:br>
              <a:rPr lang="en-US" dirty="0"/>
            </a:br>
            <a:r>
              <a:rPr lang="en-US" dirty="0"/>
              <a:t>I have not spoken to them, yet they prophesied.</a:t>
            </a:r>
            <a:br>
              <a:rPr lang="en-US" dirty="0"/>
            </a:br>
            <a:r>
              <a:rPr lang="en-US" baseline="30000" dirty="0"/>
              <a:t>22 </a:t>
            </a:r>
            <a:r>
              <a:rPr lang="en-US" dirty="0"/>
              <a:t>But if they had stood in My counsel,</a:t>
            </a:r>
            <a:br>
              <a:rPr lang="en-US" dirty="0"/>
            </a:br>
            <a:r>
              <a:rPr lang="en-US" dirty="0"/>
              <a:t>And had caused My people to hear My words,</a:t>
            </a:r>
            <a:br>
              <a:rPr lang="en-US" dirty="0"/>
            </a:br>
            <a:r>
              <a:rPr lang="en-US" dirty="0"/>
              <a:t>Then they would have turned them from their evil way</a:t>
            </a:r>
            <a:br>
              <a:rPr lang="en-US" dirty="0"/>
            </a:br>
            <a:r>
              <a:rPr lang="en-US" dirty="0"/>
              <a:t>And from the evil of their doings.</a:t>
            </a:r>
          </a:p>
          <a:p>
            <a:pPr algn="l"/>
            <a:endParaRPr lang="en-US" dirty="0"/>
          </a:p>
        </p:txBody>
      </p:sp>
    </p:spTree>
    <p:extLst>
      <p:ext uri="{BB962C8B-B14F-4D97-AF65-F5344CB8AC3E}">
        <p14:creationId xmlns:p14="http://schemas.microsoft.com/office/powerpoint/2010/main" val="834522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lstStyle/>
          <a:p>
            <a:pPr algn="l"/>
            <a:r>
              <a:rPr lang="en-US" sz="6000" dirty="0">
                <a:solidFill>
                  <a:schemeClr val="bg1"/>
                </a:solidFill>
                <a:latin typeface="Edwardian Script ITC" panose="030303020407070D0804" pitchFamily="66" charset="0"/>
              </a:rPr>
              <a:t>Jeremiah</a:t>
            </a:r>
            <a:r>
              <a:rPr lang="en-US" dirty="0">
                <a:solidFill>
                  <a:schemeClr val="bg1"/>
                </a:solidFill>
              </a:rPr>
              <a:t> </a:t>
            </a:r>
            <a:r>
              <a:rPr lang="en-US" dirty="0" smtClean="0">
                <a:solidFill>
                  <a:schemeClr val="bg1"/>
                </a:solidFill>
              </a:rPr>
              <a:t>23:25-27 </a:t>
            </a:r>
            <a:endParaRPr lang="en-US" dirty="0">
              <a:solidFill>
                <a:schemeClr val="bg1"/>
              </a:solidFill>
            </a:endParaRPr>
          </a:p>
        </p:txBody>
      </p:sp>
      <p:sp>
        <p:nvSpPr>
          <p:cNvPr id="3" name="Content Placeholder 2"/>
          <p:cNvSpPr>
            <a:spLocks noGrp="1"/>
          </p:cNvSpPr>
          <p:nvPr>
            <p:ph idx="1"/>
          </p:nvPr>
        </p:nvSpPr>
        <p:spPr>
          <a:xfrm>
            <a:off x="6148874" y="494522"/>
            <a:ext cx="5537900" cy="5427382"/>
          </a:xfrm>
        </p:spPr>
        <p:txBody>
          <a:bodyPr>
            <a:normAutofit lnSpcReduction="10000"/>
          </a:bodyPr>
          <a:lstStyle/>
          <a:p>
            <a:pPr algn="l"/>
            <a:r>
              <a:rPr lang="en-US" dirty="0" smtClean="0"/>
              <a:t>25 </a:t>
            </a:r>
            <a:r>
              <a:rPr lang="en-US" dirty="0"/>
              <a:t>“I have heard what the prophets have said who prophesy lies in My name, saying, ‘</a:t>
            </a:r>
            <a:r>
              <a:rPr lang="en-US" b="1" u="sng" dirty="0"/>
              <a:t>I have dreamed, I have dreamed</a:t>
            </a:r>
            <a:r>
              <a:rPr lang="en-US" dirty="0"/>
              <a:t>!’ 26 How long will this be in the heart of the prophets who prophesy lies? Indeed they are prophets of the deceit of their own heart, 27 who try to make My people forget My name </a:t>
            </a:r>
            <a:r>
              <a:rPr lang="en-US" b="1" u="sng" dirty="0"/>
              <a:t>by their dreams </a:t>
            </a:r>
            <a:r>
              <a:rPr lang="en-US" dirty="0"/>
              <a:t>which everyone tells his neighbor, as their fathers forgot My name for Baal.</a:t>
            </a:r>
          </a:p>
        </p:txBody>
      </p:sp>
    </p:spTree>
    <p:extLst>
      <p:ext uri="{BB962C8B-B14F-4D97-AF65-F5344CB8AC3E}">
        <p14:creationId xmlns:p14="http://schemas.microsoft.com/office/powerpoint/2010/main" val="133203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lstStyle/>
          <a:p>
            <a:pPr algn="l"/>
            <a:r>
              <a:rPr lang="en-US" sz="6000" dirty="0" smtClean="0">
                <a:solidFill>
                  <a:schemeClr val="bg1"/>
                </a:solidFill>
                <a:latin typeface="Edwardian Script ITC" panose="030303020407070D0804" pitchFamily="66" charset="0"/>
              </a:rPr>
              <a:t>Ezekiel</a:t>
            </a:r>
            <a:r>
              <a:rPr lang="en-US" dirty="0" smtClean="0">
                <a:solidFill>
                  <a:schemeClr val="bg1"/>
                </a:solidFill>
              </a:rPr>
              <a:t> 33:1-3 </a:t>
            </a:r>
            <a:endParaRPr lang="en-US" dirty="0">
              <a:solidFill>
                <a:schemeClr val="bg1"/>
              </a:solidFill>
            </a:endParaRPr>
          </a:p>
        </p:txBody>
      </p:sp>
      <p:sp>
        <p:nvSpPr>
          <p:cNvPr id="3" name="Content Placeholder 2"/>
          <p:cNvSpPr>
            <a:spLocks noGrp="1"/>
          </p:cNvSpPr>
          <p:nvPr>
            <p:ph idx="1"/>
          </p:nvPr>
        </p:nvSpPr>
        <p:spPr>
          <a:xfrm>
            <a:off x="6148874" y="494522"/>
            <a:ext cx="5537900" cy="5427382"/>
          </a:xfrm>
        </p:spPr>
        <p:txBody>
          <a:bodyPr>
            <a:normAutofit fontScale="85000" lnSpcReduction="20000"/>
          </a:bodyPr>
          <a:lstStyle/>
          <a:p>
            <a:pPr algn="l"/>
            <a:endParaRPr lang="en-US" dirty="0"/>
          </a:p>
          <a:p>
            <a:pPr algn="l"/>
            <a:r>
              <a:rPr lang="en-US" dirty="0"/>
              <a:t>Ezekiel 33:1-3 Amplified Bible (AMP)</a:t>
            </a:r>
          </a:p>
          <a:p>
            <a:pPr algn="l"/>
            <a:r>
              <a:rPr lang="en-US" dirty="0"/>
              <a:t>The Watchman’s Duty</a:t>
            </a:r>
          </a:p>
          <a:p>
            <a:pPr algn="l"/>
            <a:endParaRPr lang="en-US" dirty="0"/>
          </a:p>
          <a:p>
            <a:pPr algn="l"/>
            <a:r>
              <a:rPr lang="en-US" dirty="0"/>
              <a:t>33 And the word of the Lord came to me, saying, 2 “Son of man, speak to the sons of your people [who are exiled in Babylon] and say to them, ‘If I bring a sword on a land, and the people of the land take one man from among them and make him their watchman, 3 and he sees the sword coming on the land, and he blows the trumpet and warns the people, </a:t>
            </a:r>
          </a:p>
        </p:txBody>
      </p:sp>
    </p:spTree>
    <p:extLst>
      <p:ext uri="{BB962C8B-B14F-4D97-AF65-F5344CB8AC3E}">
        <p14:creationId xmlns:p14="http://schemas.microsoft.com/office/powerpoint/2010/main" val="2902866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eams">
            <a:extLst>
              <a:ext uri="{FF2B5EF4-FFF2-40B4-BE49-F238E27FC236}">
                <a16:creationId xmlns:a16="http://schemas.microsoft.com/office/drawing/2014/main" xmlns="" id="{FBA77B1F-F15D-4541-9550-8F9BFE15D5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3717DA3-FFE1-46D9-B7C8-009877ACD7EB}"/>
              </a:ext>
            </a:extLst>
          </p:cNvPr>
          <p:cNvSpPr>
            <a:spLocks noGrp="1"/>
          </p:cNvSpPr>
          <p:nvPr>
            <p:ph type="title"/>
          </p:nvPr>
        </p:nvSpPr>
        <p:spPr bwMode="white">
          <a:xfrm>
            <a:off x="746449" y="95249"/>
            <a:ext cx="10588301" cy="3011365"/>
          </a:xfrm>
        </p:spPr>
        <p:txBody>
          <a:bodyPr/>
          <a:lstStyle/>
          <a:p>
            <a:pPr>
              <a:lnSpc>
                <a:spcPct val="100000"/>
              </a:lnSpc>
            </a:pPr>
            <a:r>
              <a:rPr lang="en-US" sz="8800" dirty="0" smtClean="0">
                <a:solidFill>
                  <a:prstClr val="white"/>
                </a:solidFill>
                <a:latin typeface="Gill Sans MT" panose="020B0502020104020203" pitchFamily="34" charset="0"/>
                <a:ea typeface="+mn-ea"/>
                <a:cs typeface="+mn-cs"/>
              </a:rPr>
              <a:t>dreams</a:t>
            </a:r>
            <a:r>
              <a:rPr lang="en-US" sz="7200" dirty="0">
                <a:solidFill>
                  <a:prstClr val="white"/>
                </a:solidFill>
                <a:latin typeface="Gill Sans MT" panose="020B0502020104020203" pitchFamily="34" charset="0"/>
                <a:ea typeface="+mn-ea"/>
                <a:cs typeface="+mn-cs"/>
              </a:rPr>
              <a:t/>
            </a:r>
            <a:br>
              <a:rPr lang="en-US" sz="7200" dirty="0">
                <a:solidFill>
                  <a:prstClr val="white"/>
                </a:solidFill>
                <a:latin typeface="Gill Sans MT" panose="020B0502020104020203" pitchFamily="34" charset="0"/>
                <a:ea typeface="+mn-ea"/>
                <a:cs typeface="+mn-cs"/>
              </a:rPr>
            </a:br>
            <a:r>
              <a:rPr lang="en-US" sz="4800" dirty="0">
                <a:solidFill>
                  <a:prstClr val="white"/>
                </a:solidFill>
                <a:latin typeface="Gill Sans MT" panose="020B0502020104020203" pitchFamily="34" charset="0"/>
                <a:ea typeface="+mn-ea"/>
                <a:cs typeface="+mn-cs"/>
              </a:rPr>
              <a:t>. </a:t>
            </a:r>
            <a:endParaRPr lang="en-US" dirty="0"/>
          </a:p>
        </p:txBody>
      </p:sp>
      <p:sp>
        <p:nvSpPr>
          <p:cNvPr id="7" name="Title 1">
            <a:extLst>
              <a:ext uri="{FF2B5EF4-FFF2-40B4-BE49-F238E27FC236}">
                <a16:creationId xmlns:a16="http://schemas.microsoft.com/office/drawing/2014/main" xmlns="" id="{3D7EC4A0-7CEB-FF45-B9FA-1E685F660C7E}"/>
              </a:ext>
            </a:extLst>
          </p:cNvPr>
          <p:cNvSpPr txBox="1">
            <a:spLocks/>
          </p:cNvSpPr>
          <p:nvPr/>
        </p:nvSpPr>
        <p:spPr bwMode="white">
          <a:xfrm>
            <a:off x="4079222" y="1068882"/>
            <a:ext cx="10588873" cy="148686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dirty="0"/>
          </a:p>
        </p:txBody>
      </p:sp>
    </p:spTree>
    <p:extLst>
      <p:ext uri="{BB962C8B-B14F-4D97-AF65-F5344CB8AC3E}">
        <p14:creationId xmlns:p14="http://schemas.microsoft.com/office/powerpoint/2010/main" val="3197869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 between the Trees">
            <a:extLst>
              <a:ext uri="{FF2B5EF4-FFF2-40B4-BE49-F238E27FC236}">
                <a16:creationId xmlns:a16="http://schemas.microsoft.com/office/drawing/2014/main" xmlns="" id="{3B56E8F1-79AE-4137-818D-2C937FFB046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175CC88-ABDE-423F-B53E-99B1AFAE300D}"/>
              </a:ext>
            </a:extLst>
          </p:cNvPr>
          <p:cNvSpPr>
            <a:spLocks noGrp="1"/>
          </p:cNvSpPr>
          <p:nvPr>
            <p:ph type="title"/>
          </p:nvPr>
        </p:nvSpPr>
        <p:spPr bwMode="white">
          <a:xfrm>
            <a:off x="607831" y="393700"/>
            <a:ext cx="11014435" cy="3616325"/>
          </a:xfrm>
        </p:spPr>
        <p:txBody>
          <a:bodyPr/>
          <a:lstStyle/>
          <a:p>
            <a:r>
              <a:rPr lang="en-US" dirty="0">
                <a:solidFill>
                  <a:prstClr val="white"/>
                </a:solidFill>
                <a:latin typeface="Franklin Gothic Book" panose="020B0503020102020204" pitchFamily="34" charset="0"/>
              </a:rPr>
              <a:t>We can only see a </a:t>
            </a:r>
            <a:r>
              <a:rPr lang="en-US" sz="2400" b="1" dirty="0">
                <a:solidFill>
                  <a:prstClr val="white"/>
                </a:solidFill>
                <a:latin typeface="Franklin Gothic Book" panose="020B0503020102020204" pitchFamily="34" charset="0"/>
              </a:rPr>
              <a:t>SHORT</a:t>
            </a:r>
            <a:r>
              <a:rPr lang="en-US" dirty="0">
                <a:solidFill>
                  <a:prstClr val="white"/>
                </a:solidFill>
                <a:latin typeface="Franklin Gothic Book" panose="020B0503020102020204" pitchFamily="34" charset="0"/>
              </a:rPr>
              <a:t> distance ahead, </a:t>
            </a:r>
            <a:br>
              <a:rPr lang="en-US" dirty="0">
                <a:solidFill>
                  <a:prstClr val="white"/>
                </a:solidFill>
                <a:latin typeface="Franklin Gothic Book" panose="020B0503020102020204" pitchFamily="34" charset="0"/>
              </a:rPr>
            </a:br>
            <a:endParaRPr lang="en-US" dirty="0"/>
          </a:p>
        </p:txBody>
      </p:sp>
      <p:cxnSp>
        <p:nvCxnSpPr>
          <p:cNvPr id="5" name="Straight Connector 4" descr="decorative element">
            <a:extLst>
              <a:ext uri="{FF2B5EF4-FFF2-40B4-BE49-F238E27FC236}">
                <a16:creationId xmlns:a16="http://schemas.microsoft.com/office/drawing/2014/main" xmlns="" id="{156DC6F9-5253-46C1-A5A2-F85ED42397E2}"/>
              </a:ext>
              <a:ext uri="{C183D7F6-B498-43B3-948B-1728B52AA6E4}">
                <adec:decorative xmlns:adec="http://schemas.microsoft.com/office/drawing/2017/decorative" xmlns="" val="1"/>
              </a:ext>
            </a:extLst>
          </p:cNvPr>
          <p:cNvCxnSpPr/>
          <p:nvPr/>
        </p:nvCxnSpPr>
        <p:spPr bwMode="white">
          <a:xfrm>
            <a:off x="5886450" y="648433"/>
            <a:ext cx="9525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decorative element">
            <a:extLst>
              <a:ext uri="{FF2B5EF4-FFF2-40B4-BE49-F238E27FC236}">
                <a16:creationId xmlns:a16="http://schemas.microsoft.com/office/drawing/2014/main" xmlns="" id="{EBF4151D-3FF9-43DA-8E6C-775F45325F9E}"/>
              </a:ext>
              <a:ext uri="{C183D7F6-B498-43B3-948B-1728B52AA6E4}">
                <adec:decorative xmlns:adec="http://schemas.microsoft.com/office/drawing/2017/decorative" xmlns="" val="1"/>
              </a:ext>
            </a:extLst>
          </p:cNvPr>
          <p:cNvCxnSpPr/>
          <p:nvPr/>
        </p:nvCxnSpPr>
        <p:spPr bwMode="white">
          <a:xfrm>
            <a:off x="5886450" y="953966"/>
            <a:ext cx="9525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085BE90-4549-4F5F-AFFA-F56950579462}"/>
              </a:ext>
            </a:extLst>
          </p:cNvPr>
          <p:cNvSpPr>
            <a:spLocks noGrp="1"/>
          </p:cNvSpPr>
          <p:nvPr>
            <p:ph sz="quarter" idx="13"/>
          </p:nvPr>
        </p:nvSpPr>
        <p:spPr bwMode="white"/>
        <p:txBody>
          <a:bodyPr/>
          <a:lstStyle/>
          <a:p>
            <a:pPr lvl="0"/>
            <a:endParaRPr lang="en-US" i="1" dirty="0">
              <a:solidFill>
                <a:prstClr val="white"/>
              </a:solidFill>
            </a:endParaRPr>
          </a:p>
          <a:p>
            <a:endParaRPr lang="en-US" dirty="0"/>
          </a:p>
        </p:txBody>
      </p:sp>
    </p:spTree>
    <p:extLst>
      <p:ext uri="{BB962C8B-B14F-4D97-AF65-F5344CB8AC3E}">
        <p14:creationId xmlns:p14="http://schemas.microsoft.com/office/powerpoint/2010/main" val="376137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3780" y="1543048"/>
            <a:ext cx="3564293" cy="3103597"/>
          </a:xfrm>
        </p:spPr>
      </p:pic>
      <p:sp>
        <p:nvSpPr>
          <p:cNvPr id="3" name="Title 2"/>
          <p:cNvSpPr>
            <a:spLocks noGrp="1"/>
          </p:cNvSpPr>
          <p:nvPr>
            <p:ph type="title"/>
          </p:nvPr>
        </p:nvSpPr>
        <p:spPr>
          <a:xfrm>
            <a:off x="327511" y="149470"/>
            <a:ext cx="6250571" cy="6456912"/>
          </a:xfrm>
          <a:solidFill>
            <a:schemeClr val="tx1"/>
          </a:solidFill>
        </p:spPr>
        <p:txBody>
          <a:bodyPr>
            <a:normAutofit fontScale="90000"/>
          </a:bodyPr>
          <a:lstStyle/>
          <a:p>
            <a:r>
              <a:rPr lang="en-US" sz="2600" dirty="0" smtClean="0">
                <a:solidFill>
                  <a:schemeClr val="bg1"/>
                </a:solidFill>
              </a:rPr>
              <a:t>Job </a:t>
            </a:r>
            <a:r>
              <a:rPr lang="en-US" sz="2600" dirty="0">
                <a:solidFill>
                  <a:schemeClr val="bg1"/>
                </a:solidFill>
              </a:rPr>
              <a:t>33:14-19 </a:t>
            </a:r>
            <a:r>
              <a:rPr lang="en-US" sz="2600" dirty="0" smtClean="0">
                <a:solidFill>
                  <a:schemeClr val="bg1"/>
                </a:solidFill>
              </a:rPr>
              <a:t>(</a:t>
            </a:r>
            <a:r>
              <a:rPr lang="en-US" sz="2600" dirty="0">
                <a:solidFill>
                  <a:schemeClr val="bg1"/>
                </a:solidFill>
              </a:rPr>
              <a:t>NKJV)</a:t>
            </a:r>
            <a:br>
              <a:rPr lang="en-US" sz="2600" dirty="0">
                <a:solidFill>
                  <a:schemeClr val="bg1"/>
                </a:solidFill>
              </a:rPr>
            </a:br>
            <a:r>
              <a:rPr lang="en-US" sz="2600" dirty="0">
                <a:solidFill>
                  <a:schemeClr val="bg1"/>
                </a:solidFill>
              </a:rPr>
              <a:t/>
            </a:r>
            <a:br>
              <a:rPr lang="en-US" sz="2600" dirty="0">
                <a:solidFill>
                  <a:schemeClr val="bg1"/>
                </a:solidFill>
              </a:rPr>
            </a:br>
            <a:r>
              <a:rPr lang="en-US" sz="2600" dirty="0">
                <a:solidFill>
                  <a:schemeClr val="bg1"/>
                </a:solidFill>
              </a:rPr>
              <a:t>14 </a:t>
            </a:r>
            <a:r>
              <a:rPr lang="en-US" sz="2600" dirty="0" smtClean="0">
                <a:solidFill>
                  <a:schemeClr val="bg1"/>
                </a:solidFill>
              </a:rPr>
              <a:t>For </a:t>
            </a:r>
            <a:r>
              <a:rPr lang="en-US" sz="2600" dirty="0">
                <a:solidFill>
                  <a:schemeClr val="bg1"/>
                </a:solidFill>
              </a:rPr>
              <a:t>God may speak in one way, or in </a:t>
            </a:r>
            <a:r>
              <a:rPr lang="en-US" sz="2600" dirty="0" smtClean="0">
                <a:solidFill>
                  <a:schemeClr val="bg1"/>
                </a:solidFill>
              </a:rPr>
              <a:t>another, Yet </a:t>
            </a:r>
            <a:r>
              <a:rPr lang="en-US" sz="2600" dirty="0">
                <a:solidFill>
                  <a:schemeClr val="bg1"/>
                </a:solidFill>
              </a:rPr>
              <a:t>man does not perceive it.</a:t>
            </a:r>
            <a:br>
              <a:rPr lang="en-US" sz="2600" dirty="0">
                <a:solidFill>
                  <a:schemeClr val="bg1"/>
                </a:solidFill>
              </a:rPr>
            </a:br>
            <a:r>
              <a:rPr lang="en-US" sz="2600" dirty="0">
                <a:solidFill>
                  <a:schemeClr val="bg1"/>
                </a:solidFill>
              </a:rPr>
              <a:t>15 </a:t>
            </a:r>
            <a:r>
              <a:rPr lang="en-US" sz="2600" dirty="0" smtClean="0">
                <a:solidFill>
                  <a:schemeClr val="bg1"/>
                </a:solidFill>
              </a:rPr>
              <a:t>In </a:t>
            </a:r>
            <a:r>
              <a:rPr lang="en-US" sz="2600" dirty="0">
                <a:solidFill>
                  <a:schemeClr val="bg1"/>
                </a:solidFill>
              </a:rPr>
              <a:t>a dream, in a vision of the night,</a:t>
            </a:r>
            <a:br>
              <a:rPr lang="en-US" sz="2600" dirty="0">
                <a:solidFill>
                  <a:schemeClr val="bg1"/>
                </a:solidFill>
              </a:rPr>
            </a:br>
            <a:r>
              <a:rPr lang="en-US" sz="2600" dirty="0">
                <a:solidFill>
                  <a:schemeClr val="bg1"/>
                </a:solidFill>
              </a:rPr>
              <a:t>When deep sleep falls upon men,</a:t>
            </a:r>
            <a:br>
              <a:rPr lang="en-US" sz="2600" dirty="0">
                <a:solidFill>
                  <a:schemeClr val="bg1"/>
                </a:solidFill>
              </a:rPr>
            </a:br>
            <a:r>
              <a:rPr lang="en-US" sz="2600" dirty="0">
                <a:solidFill>
                  <a:schemeClr val="bg1"/>
                </a:solidFill>
              </a:rPr>
              <a:t>While slumbering on their beds,</a:t>
            </a:r>
            <a:br>
              <a:rPr lang="en-US" sz="2600" dirty="0">
                <a:solidFill>
                  <a:schemeClr val="bg1"/>
                </a:solidFill>
              </a:rPr>
            </a:br>
            <a:r>
              <a:rPr lang="en-US" sz="2600" dirty="0">
                <a:solidFill>
                  <a:schemeClr val="bg1"/>
                </a:solidFill>
              </a:rPr>
              <a:t>16 </a:t>
            </a:r>
            <a:r>
              <a:rPr lang="en-US" sz="2600" dirty="0" smtClean="0">
                <a:solidFill>
                  <a:schemeClr val="bg1"/>
                </a:solidFill>
              </a:rPr>
              <a:t>Then </a:t>
            </a:r>
            <a:r>
              <a:rPr lang="en-US" sz="2600" dirty="0">
                <a:solidFill>
                  <a:schemeClr val="bg1"/>
                </a:solidFill>
              </a:rPr>
              <a:t>He opens the ears of men,</a:t>
            </a:r>
            <a:br>
              <a:rPr lang="en-US" sz="2600" dirty="0">
                <a:solidFill>
                  <a:schemeClr val="bg1"/>
                </a:solidFill>
              </a:rPr>
            </a:br>
            <a:r>
              <a:rPr lang="en-US" sz="2600" dirty="0">
                <a:solidFill>
                  <a:schemeClr val="bg1"/>
                </a:solidFill>
              </a:rPr>
              <a:t>And seals their instruction.</a:t>
            </a:r>
            <a:br>
              <a:rPr lang="en-US" sz="2600" dirty="0">
                <a:solidFill>
                  <a:schemeClr val="bg1"/>
                </a:solidFill>
              </a:rPr>
            </a:br>
            <a:r>
              <a:rPr lang="en-US" sz="2600" dirty="0">
                <a:solidFill>
                  <a:schemeClr val="bg1"/>
                </a:solidFill>
              </a:rPr>
              <a:t>17 </a:t>
            </a:r>
            <a:r>
              <a:rPr lang="en-US" sz="2600" dirty="0" smtClean="0">
                <a:solidFill>
                  <a:schemeClr val="bg1"/>
                </a:solidFill>
              </a:rPr>
              <a:t>In </a:t>
            </a:r>
            <a:r>
              <a:rPr lang="en-US" sz="2600" dirty="0">
                <a:solidFill>
                  <a:schemeClr val="bg1"/>
                </a:solidFill>
              </a:rPr>
              <a:t>order to turn man from his deed,</a:t>
            </a:r>
            <a:br>
              <a:rPr lang="en-US" sz="2600" dirty="0">
                <a:solidFill>
                  <a:schemeClr val="bg1"/>
                </a:solidFill>
              </a:rPr>
            </a:br>
            <a:r>
              <a:rPr lang="en-US" sz="2600" dirty="0">
                <a:solidFill>
                  <a:schemeClr val="bg1"/>
                </a:solidFill>
              </a:rPr>
              <a:t>And conceal pride from man,</a:t>
            </a:r>
            <a:br>
              <a:rPr lang="en-US" sz="2600" dirty="0">
                <a:solidFill>
                  <a:schemeClr val="bg1"/>
                </a:solidFill>
              </a:rPr>
            </a:br>
            <a:r>
              <a:rPr lang="en-US" sz="2600" dirty="0">
                <a:solidFill>
                  <a:schemeClr val="bg1"/>
                </a:solidFill>
              </a:rPr>
              <a:t>18 </a:t>
            </a:r>
            <a:r>
              <a:rPr lang="en-US" sz="2600" dirty="0" smtClean="0">
                <a:solidFill>
                  <a:schemeClr val="bg1"/>
                </a:solidFill>
              </a:rPr>
              <a:t>He </a:t>
            </a:r>
            <a:r>
              <a:rPr lang="en-US" sz="2600" dirty="0">
                <a:solidFill>
                  <a:schemeClr val="bg1"/>
                </a:solidFill>
              </a:rPr>
              <a:t>keeps back his soul from the Pit,</a:t>
            </a:r>
            <a:br>
              <a:rPr lang="en-US" sz="2600" dirty="0">
                <a:solidFill>
                  <a:schemeClr val="bg1"/>
                </a:solidFill>
              </a:rPr>
            </a:br>
            <a:r>
              <a:rPr lang="en-US" sz="2600" dirty="0">
                <a:solidFill>
                  <a:schemeClr val="bg1"/>
                </a:solidFill>
              </a:rPr>
              <a:t>And his life </a:t>
            </a:r>
            <a:r>
              <a:rPr lang="en-US" sz="2600" dirty="0" smtClean="0">
                <a:solidFill>
                  <a:schemeClr val="bg1"/>
                </a:solidFill>
              </a:rPr>
              <a:t>from perishing </a:t>
            </a:r>
            <a:r>
              <a:rPr lang="en-US" sz="2600" dirty="0">
                <a:solidFill>
                  <a:schemeClr val="bg1"/>
                </a:solidFill>
              </a:rPr>
              <a:t>by the sword.</a:t>
            </a:r>
            <a:br>
              <a:rPr lang="en-US" sz="2600" dirty="0">
                <a:solidFill>
                  <a:schemeClr val="bg1"/>
                </a:solidFill>
              </a:rPr>
            </a:br>
            <a:r>
              <a:rPr lang="en-US" sz="2600" dirty="0" smtClean="0">
                <a:solidFill>
                  <a:schemeClr val="bg1"/>
                </a:solidFill>
              </a:rPr>
              <a:t>19 “</a:t>
            </a:r>
            <a:r>
              <a:rPr lang="en-US" sz="2600" dirty="0">
                <a:solidFill>
                  <a:schemeClr val="bg1"/>
                </a:solidFill>
              </a:rPr>
              <a:t>Man is also chastened with pain on his bed</a:t>
            </a:r>
            <a:r>
              <a:rPr lang="en-US" sz="2600" dirty="0" smtClean="0">
                <a:solidFill>
                  <a:schemeClr val="bg1"/>
                </a:solidFill>
              </a:rPr>
              <a:t>, And </a:t>
            </a:r>
            <a:r>
              <a:rPr lang="en-US" sz="2600" dirty="0">
                <a:solidFill>
                  <a:schemeClr val="bg1"/>
                </a:solidFill>
              </a:rPr>
              <a:t>with strong pain in many of his bones,</a:t>
            </a:r>
            <a:r>
              <a:rPr lang="en-US" sz="2000" dirty="0"/>
              <a:t/>
            </a:r>
            <a:br>
              <a:rPr lang="en-US" sz="2000" dirty="0"/>
            </a:br>
            <a:endParaRPr lang="en-US" sz="2000" dirty="0"/>
          </a:p>
        </p:txBody>
      </p:sp>
    </p:spTree>
    <p:extLst>
      <p:ext uri="{BB962C8B-B14F-4D97-AF65-F5344CB8AC3E}">
        <p14:creationId xmlns:p14="http://schemas.microsoft.com/office/powerpoint/2010/main" val="1465963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5241" y="1483566"/>
            <a:ext cx="4254759" cy="2936709"/>
          </a:xfrm>
        </p:spPr>
      </p:pic>
      <p:sp>
        <p:nvSpPr>
          <p:cNvPr id="3" name="Title 2"/>
          <p:cNvSpPr>
            <a:spLocks noGrp="1"/>
          </p:cNvSpPr>
          <p:nvPr>
            <p:ph type="title"/>
          </p:nvPr>
        </p:nvSpPr>
        <p:spPr>
          <a:solidFill>
            <a:schemeClr val="tx1"/>
          </a:solidFill>
        </p:spPr>
        <p:txBody>
          <a:bodyPr>
            <a:normAutofit fontScale="90000"/>
          </a:bodyPr>
          <a:lstStyle/>
          <a:p>
            <a:r>
              <a:rPr lang="en-US" sz="3600" dirty="0" smtClean="0">
                <a:solidFill>
                  <a:schemeClr val="bg1"/>
                </a:solidFill>
              </a:rPr>
              <a:t>Numbers </a:t>
            </a:r>
            <a:r>
              <a:rPr lang="en-US" sz="3600" dirty="0">
                <a:solidFill>
                  <a:schemeClr val="bg1"/>
                </a:solidFill>
              </a:rPr>
              <a:t>12:6 </a:t>
            </a:r>
            <a:r>
              <a:rPr lang="en-US" sz="3600" dirty="0" smtClean="0">
                <a:solidFill>
                  <a:schemeClr val="bg1"/>
                </a:solidFill>
              </a:rPr>
              <a:t>(</a:t>
            </a:r>
            <a:r>
              <a:rPr lang="en-US" sz="3600" dirty="0">
                <a:solidFill>
                  <a:schemeClr val="bg1"/>
                </a:solidFill>
              </a:rPr>
              <a:t>NKJV)</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6 Then He said,</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“Hear now My words:</a:t>
            </a:r>
            <a:br>
              <a:rPr lang="en-US" sz="3600" dirty="0">
                <a:solidFill>
                  <a:schemeClr val="bg1"/>
                </a:solidFill>
              </a:rPr>
            </a:br>
            <a:r>
              <a:rPr lang="en-US" sz="3600" dirty="0">
                <a:solidFill>
                  <a:schemeClr val="bg1"/>
                </a:solidFill>
              </a:rPr>
              <a:t>If there is a prophet among you,</a:t>
            </a:r>
            <a:br>
              <a:rPr lang="en-US" sz="3600" dirty="0">
                <a:solidFill>
                  <a:schemeClr val="bg1"/>
                </a:solidFill>
              </a:rPr>
            </a:br>
            <a:r>
              <a:rPr lang="en-US" sz="3600" dirty="0">
                <a:solidFill>
                  <a:schemeClr val="bg1"/>
                </a:solidFill>
              </a:rPr>
              <a:t>I, the Lord, </a:t>
            </a:r>
            <a:r>
              <a:rPr lang="en-US" sz="3600" u="sng" dirty="0">
                <a:solidFill>
                  <a:schemeClr val="bg1"/>
                </a:solidFill>
              </a:rPr>
              <a:t>make Myself known to him in a vision</a:t>
            </a:r>
            <a:r>
              <a:rPr lang="en-US" sz="3600" dirty="0">
                <a:solidFill>
                  <a:schemeClr val="bg1"/>
                </a:solidFill>
              </a:rPr>
              <a:t>;</a:t>
            </a:r>
            <a:br>
              <a:rPr lang="en-US" sz="3600" dirty="0">
                <a:solidFill>
                  <a:schemeClr val="bg1"/>
                </a:solidFill>
              </a:rPr>
            </a:br>
            <a:r>
              <a:rPr lang="en-US" sz="3600" dirty="0">
                <a:solidFill>
                  <a:schemeClr val="bg1"/>
                </a:solidFill>
              </a:rPr>
              <a:t>I speak to him </a:t>
            </a:r>
            <a:r>
              <a:rPr lang="en-US" sz="3600" u="sng" dirty="0">
                <a:solidFill>
                  <a:schemeClr val="bg1"/>
                </a:solidFill>
              </a:rPr>
              <a:t>in a dream</a:t>
            </a:r>
            <a:r>
              <a:rPr lang="en-US" sz="3600" dirty="0">
                <a:solidFill>
                  <a:schemeClr val="bg1"/>
                </a:solidFill>
              </a:rPr>
              <a:t>.</a:t>
            </a:r>
            <a:r>
              <a:rPr lang="en-US" dirty="0">
                <a:solidFill>
                  <a:schemeClr val="bg1"/>
                </a:solidFill>
              </a:rPr>
              <a:t/>
            </a:r>
            <a:br>
              <a:rPr lang="en-US" dirty="0">
                <a:solidFill>
                  <a:schemeClr val="bg1"/>
                </a:solidFill>
              </a:rPr>
            </a:br>
            <a:endParaRPr lang="en-US" dirty="0">
              <a:solidFill>
                <a:schemeClr val="bg1"/>
              </a:solidFill>
            </a:endParaRPr>
          </a:p>
        </p:txBody>
      </p:sp>
      <p:sp>
        <p:nvSpPr>
          <p:cNvPr id="5" name="TextBox 4"/>
          <p:cNvSpPr txBox="1"/>
          <p:nvPr/>
        </p:nvSpPr>
        <p:spPr>
          <a:xfrm>
            <a:off x="6690050" y="429208"/>
            <a:ext cx="5493342" cy="646331"/>
          </a:xfrm>
          <a:prstGeom prst="rect">
            <a:avLst/>
          </a:prstGeom>
          <a:noFill/>
        </p:spPr>
        <p:txBody>
          <a:bodyPr wrap="square" rtlCol="0">
            <a:spAutoFit/>
          </a:bodyPr>
          <a:lstStyle/>
          <a:p>
            <a:r>
              <a:rPr lang="en-US" dirty="0" smtClean="0">
                <a:solidFill>
                  <a:schemeClr val="bg1"/>
                </a:solidFill>
              </a:rPr>
              <a:t>Does God Make Himself Known Only To Prophets?</a:t>
            </a:r>
            <a:endParaRPr lang="en-US" dirty="0">
              <a:solidFill>
                <a:schemeClr val="bg1"/>
              </a:solidFill>
            </a:endParaRPr>
          </a:p>
        </p:txBody>
      </p:sp>
      <p:sp>
        <p:nvSpPr>
          <p:cNvPr id="6" name="TextBox 5"/>
          <p:cNvSpPr txBox="1"/>
          <p:nvPr/>
        </p:nvSpPr>
        <p:spPr>
          <a:xfrm>
            <a:off x="7063273" y="5057192"/>
            <a:ext cx="3433666" cy="369332"/>
          </a:xfrm>
          <a:prstGeom prst="rect">
            <a:avLst/>
          </a:prstGeom>
          <a:noFill/>
        </p:spPr>
        <p:txBody>
          <a:bodyPr wrap="square" rtlCol="0">
            <a:spAutoFit/>
          </a:bodyPr>
          <a:lstStyle/>
          <a:p>
            <a:r>
              <a:rPr lang="en-US" dirty="0" smtClean="0">
                <a:solidFill>
                  <a:schemeClr val="bg1"/>
                </a:solidFill>
              </a:rPr>
              <a:t>Answer: No</a:t>
            </a:r>
            <a:endParaRPr lang="en-US" dirty="0">
              <a:solidFill>
                <a:schemeClr val="bg1"/>
              </a:solidFill>
            </a:endParaRPr>
          </a:p>
        </p:txBody>
      </p:sp>
    </p:spTree>
    <p:extLst>
      <p:ext uri="{BB962C8B-B14F-4D97-AF65-F5344CB8AC3E}">
        <p14:creationId xmlns:p14="http://schemas.microsoft.com/office/powerpoint/2010/main" val="551276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3151" y="1912776"/>
            <a:ext cx="3657599" cy="2957804"/>
          </a:xfrm>
          <a:solidFill>
            <a:schemeClr val="tx1"/>
          </a:solidFill>
        </p:spPr>
      </p:pic>
      <p:sp>
        <p:nvSpPr>
          <p:cNvPr id="3" name="Title 2"/>
          <p:cNvSpPr>
            <a:spLocks noGrp="1"/>
          </p:cNvSpPr>
          <p:nvPr>
            <p:ph type="title"/>
          </p:nvPr>
        </p:nvSpPr>
        <p:spPr>
          <a:solidFill>
            <a:schemeClr val="tx1"/>
          </a:solidFill>
        </p:spPr>
        <p:txBody>
          <a:bodyPr>
            <a:noAutofit/>
          </a:bodyPr>
          <a:lstStyle/>
          <a:p>
            <a:r>
              <a:rPr lang="en-US" sz="2400" dirty="0" smtClean="0">
                <a:solidFill>
                  <a:schemeClr val="bg1"/>
                </a:solidFill>
              </a:rPr>
              <a:t>Joel </a:t>
            </a:r>
            <a:r>
              <a:rPr lang="en-US" sz="2400" dirty="0">
                <a:solidFill>
                  <a:schemeClr val="bg1"/>
                </a:solidFill>
              </a:rPr>
              <a:t>2:28-29 </a:t>
            </a:r>
            <a:r>
              <a:rPr lang="en-US" sz="2400" dirty="0" smtClean="0">
                <a:solidFill>
                  <a:schemeClr val="bg1"/>
                </a:solidFill>
              </a:rPr>
              <a:t>(</a:t>
            </a:r>
            <a:r>
              <a:rPr lang="en-US" sz="2400" dirty="0">
                <a:solidFill>
                  <a:schemeClr val="bg1"/>
                </a:solidFill>
              </a:rPr>
              <a:t>NKJV)</a:t>
            </a:r>
            <a:br>
              <a:rPr lang="en-US" sz="2400" dirty="0">
                <a:solidFill>
                  <a:schemeClr val="bg1"/>
                </a:solidFill>
              </a:rPr>
            </a:br>
            <a:r>
              <a:rPr lang="en-US" sz="2400" dirty="0">
                <a:solidFill>
                  <a:schemeClr val="bg1"/>
                </a:solidFill>
              </a:rPr>
              <a:t>God’s Spirit Poured Out</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28 </a:t>
            </a:r>
            <a:r>
              <a:rPr lang="en-US" sz="2400" dirty="0" smtClean="0">
                <a:solidFill>
                  <a:schemeClr val="bg1"/>
                </a:solidFill>
              </a:rPr>
              <a:t>“</a:t>
            </a:r>
            <a:r>
              <a:rPr lang="en-US" sz="2400" dirty="0">
                <a:solidFill>
                  <a:schemeClr val="bg1"/>
                </a:solidFill>
              </a:rPr>
              <a:t>And it shall come to pass </a:t>
            </a:r>
            <a:r>
              <a:rPr lang="en-US" sz="2400" u="sng" dirty="0">
                <a:solidFill>
                  <a:schemeClr val="bg1"/>
                </a:solidFill>
              </a:rPr>
              <a:t>afterward</a:t>
            </a:r>
            <a:r>
              <a:rPr lang="en-US" sz="2400" dirty="0">
                <a:solidFill>
                  <a:schemeClr val="bg1"/>
                </a:solidFill>
              </a:rPr>
              <a:t/>
            </a:r>
            <a:br>
              <a:rPr lang="en-US" sz="2400" dirty="0">
                <a:solidFill>
                  <a:schemeClr val="bg1"/>
                </a:solidFill>
              </a:rPr>
            </a:br>
            <a:r>
              <a:rPr lang="en-US" sz="2400" dirty="0">
                <a:solidFill>
                  <a:schemeClr val="bg1"/>
                </a:solidFill>
              </a:rPr>
              <a:t>That </a:t>
            </a:r>
            <a:r>
              <a:rPr lang="en-US" sz="2400" u="sng" dirty="0">
                <a:solidFill>
                  <a:schemeClr val="bg1"/>
                </a:solidFill>
              </a:rPr>
              <a:t>I will pour out My Spirit </a:t>
            </a:r>
            <a:r>
              <a:rPr lang="en-US" sz="2400" dirty="0">
                <a:solidFill>
                  <a:schemeClr val="bg1"/>
                </a:solidFill>
              </a:rPr>
              <a:t>on all flesh;</a:t>
            </a:r>
            <a:br>
              <a:rPr lang="en-US" sz="2400" dirty="0">
                <a:solidFill>
                  <a:schemeClr val="bg1"/>
                </a:solidFill>
              </a:rPr>
            </a:br>
            <a:r>
              <a:rPr lang="en-US" sz="2400" u="sng" dirty="0">
                <a:solidFill>
                  <a:schemeClr val="bg1"/>
                </a:solidFill>
              </a:rPr>
              <a:t>Your sons and your daughters shall prophesy</a:t>
            </a:r>
            <a:r>
              <a:rPr lang="en-US" sz="2400" dirty="0">
                <a:solidFill>
                  <a:schemeClr val="bg1"/>
                </a:solidFill>
              </a:rPr>
              <a:t>,</a:t>
            </a:r>
            <a:br>
              <a:rPr lang="en-US" sz="2400" dirty="0">
                <a:solidFill>
                  <a:schemeClr val="bg1"/>
                </a:solidFill>
              </a:rPr>
            </a:br>
            <a:r>
              <a:rPr lang="en-US" sz="2400" u="sng" dirty="0">
                <a:solidFill>
                  <a:schemeClr val="bg1"/>
                </a:solidFill>
              </a:rPr>
              <a:t>Your old men shall dream dreams</a:t>
            </a:r>
            <a:r>
              <a:rPr lang="en-US" sz="2400" dirty="0">
                <a:solidFill>
                  <a:schemeClr val="bg1"/>
                </a:solidFill>
              </a:rPr>
              <a:t>,</a:t>
            </a:r>
            <a:br>
              <a:rPr lang="en-US" sz="2400" dirty="0">
                <a:solidFill>
                  <a:schemeClr val="bg1"/>
                </a:solidFill>
              </a:rPr>
            </a:br>
            <a:r>
              <a:rPr lang="en-US" sz="2400" u="sng" dirty="0">
                <a:solidFill>
                  <a:schemeClr val="bg1"/>
                </a:solidFill>
              </a:rPr>
              <a:t>Your young men shall see visions</a:t>
            </a:r>
            <a:r>
              <a:rPr lang="en-US" sz="2400" dirty="0">
                <a:solidFill>
                  <a:schemeClr val="bg1"/>
                </a:solidFill>
              </a:rPr>
              <a:t>.</a:t>
            </a:r>
            <a:br>
              <a:rPr lang="en-US" sz="2400" dirty="0">
                <a:solidFill>
                  <a:schemeClr val="bg1"/>
                </a:solidFill>
              </a:rPr>
            </a:br>
            <a:r>
              <a:rPr lang="en-US" sz="2400" dirty="0">
                <a:solidFill>
                  <a:schemeClr val="bg1"/>
                </a:solidFill>
              </a:rPr>
              <a:t>29 </a:t>
            </a:r>
            <a:r>
              <a:rPr lang="en-US" sz="2400" dirty="0" smtClean="0">
                <a:solidFill>
                  <a:schemeClr val="bg1"/>
                </a:solidFill>
              </a:rPr>
              <a:t>And </a:t>
            </a:r>
            <a:r>
              <a:rPr lang="en-US" sz="2400" dirty="0">
                <a:solidFill>
                  <a:schemeClr val="bg1"/>
                </a:solidFill>
              </a:rPr>
              <a:t>also on My </a:t>
            </a:r>
            <a:r>
              <a:rPr lang="en-US" sz="2400" u="sng" dirty="0">
                <a:solidFill>
                  <a:schemeClr val="bg1"/>
                </a:solidFill>
              </a:rPr>
              <a:t>menservants</a:t>
            </a:r>
            <a:r>
              <a:rPr lang="en-US" sz="2400" dirty="0">
                <a:solidFill>
                  <a:schemeClr val="bg1"/>
                </a:solidFill>
              </a:rPr>
              <a:t> and on My </a:t>
            </a:r>
            <a:r>
              <a:rPr lang="en-US" sz="2400" u="sng" dirty="0">
                <a:solidFill>
                  <a:schemeClr val="bg1"/>
                </a:solidFill>
              </a:rPr>
              <a:t>maidservants</a:t>
            </a:r>
            <a:r>
              <a:rPr lang="en-US" sz="2400" dirty="0">
                <a:solidFill>
                  <a:schemeClr val="bg1"/>
                </a:solidFill>
              </a:rPr>
              <a:t/>
            </a:r>
            <a:br>
              <a:rPr lang="en-US" sz="2400" dirty="0">
                <a:solidFill>
                  <a:schemeClr val="bg1"/>
                </a:solidFill>
              </a:rPr>
            </a:br>
            <a:r>
              <a:rPr lang="en-US" sz="2400" u="sng" dirty="0">
                <a:solidFill>
                  <a:schemeClr val="bg1"/>
                </a:solidFill>
              </a:rPr>
              <a:t>I will pour out My Spirit in those days</a:t>
            </a:r>
            <a:r>
              <a:rPr lang="en-US" sz="2400" dirty="0">
                <a:solidFill>
                  <a:schemeClr val="bg1"/>
                </a:solidFill>
              </a:rPr>
              <a:t>.</a:t>
            </a:r>
          </a:p>
        </p:txBody>
      </p:sp>
    </p:spTree>
    <p:extLst>
      <p:ext uri="{BB962C8B-B14F-4D97-AF65-F5344CB8AC3E}">
        <p14:creationId xmlns:p14="http://schemas.microsoft.com/office/powerpoint/2010/main" val="2340428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66336" y="149470"/>
            <a:ext cx="5686427" cy="6456912"/>
          </a:xfrm>
          <a:solidFill>
            <a:schemeClr val="tx1"/>
          </a:solidFill>
        </p:spPr>
        <p:txBody>
          <a:bodyPr>
            <a:normAutofit/>
          </a:bodyPr>
          <a:lstStyle/>
          <a:p>
            <a:pPr algn="l"/>
            <a:r>
              <a:rPr lang="en-US" dirty="0" smtClean="0">
                <a:solidFill>
                  <a:schemeClr val="bg1"/>
                </a:solidFill>
              </a:rPr>
              <a:t>Is there a difference in a dream or vision?</a:t>
            </a:r>
          </a:p>
          <a:p>
            <a:pPr algn="l"/>
            <a:r>
              <a:rPr lang="en-US" dirty="0" smtClean="0">
                <a:solidFill>
                  <a:srgbClr val="FFC000"/>
                </a:solidFill>
              </a:rPr>
              <a:t>Yes and No, but the end result is the same. </a:t>
            </a:r>
          </a:p>
          <a:p>
            <a:pPr algn="l"/>
            <a:r>
              <a:rPr lang="en-US" dirty="0" smtClean="0">
                <a:solidFill>
                  <a:srgbClr val="FFC000"/>
                </a:solidFill>
              </a:rPr>
              <a:t>God communicating His will</a:t>
            </a:r>
          </a:p>
          <a:p>
            <a:pPr algn="l"/>
            <a:r>
              <a:rPr lang="en-US" dirty="0" smtClean="0">
                <a:solidFill>
                  <a:srgbClr val="FFC000"/>
                </a:solidFill>
              </a:rPr>
              <a:t>Or telling us of things to come.</a:t>
            </a:r>
            <a:endParaRPr lang="en-US" dirty="0">
              <a:solidFill>
                <a:srgbClr val="FFC000"/>
              </a:solidFill>
            </a:endParaRPr>
          </a:p>
        </p:txBody>
      </p:sp>
      <p:sp>
        <p:nvSpPr>
          <p:cNvPr id="3" name="Title 2"/>
          <p:cNvSpPr>
            <a:spLocks noGrp="1"/>
          </p:cNvSpPr>
          <p:nvPr>
            <p:ph type="title"/>
          </p:nvPr>
        </p:nvSpPr>
        <p:spPr>
          <a:solidFill>
            <a:schemeClr val="tx1"/>
          </a:solidFill>
        </p:spPr>
        <p:txBody>
          <a:bodyPr>
            <a:noAutofit/>
          </a:bodyPr>
          <a:lstStyle/>
          <a:p>
            <a:r>
              <a:rPr lang="en-US" sz="2400" dirty="0" smtClean="0">
                <a:solidFill>
                  <a:schemeClr val="bg1"/>
                </a:solidFill>
              </a:rPr>
              <a:t>Daniel </a:t>
            </a:r>
            <a:r>
              <a:rPr lang="en-US" sz="2400" dirty="0">
                <a:solidFill>
                  <a:schemeClr val="bg1"/>
                </a:solidFill>
              </a:rPr>
              <a:t>7:1-2 </a:t>
            </a:r>
            <a:r>
              <a:rPr lang="en-US" sz="2400" dirty="0" smtClean="0">
                <a:solidFill>
                  <a:schemeClr val="bg1"/>
                </a:solidFill>
              </a:rPr>
              <a:t>(</a:t>
            </a:r>
            <a:r>
              <a:rPr lang="en-US" sz="2400" dirty="0">
                <a:solidFill>
                  <a:schemeClr val="bg1"/>
                </a:solidFill>
              </a:rPr>
              <a:t>NKJV)</a:t>
            </a:r>
            <a:br>
              <a:rPr lang="en-US" sz="2400" dirty="0">
                <a:solidFill>
                  <a:schemeClr val="bg1"/>
                </a:solidFill>
              </a:rPr>
            </a:br>
            <a:r>
              <a:rPr lang="en-US" sz="2400" dirty="0">
                <a:solidFill>
                  <a:schemeClr val="bg1"/>
                </a:solidFill>
              </a:rPr>
              <a:t>Vision of the Four Beasts</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smtClean="0">
                <a:solidFill>
                  <a:schemeClr val="bg1"/>
                </a:solidFill>
              </a:rPr>
              <a:t>1 </a:t>
            </a:r>
            <a:r>
              <a:rPr lang="en-US" sz="2400" dirty="0">
                <a:solidFill>
                  <a:schemeClr val="bg1"/>
                </a:solidFill>
              </a:rPr>
              <a:t>In the first year of Belshazzar king of Babylon, </a:t>
            </a:r>
            <a:r>
              <a:rPr lang="en-US" sz="2400" u="sng" dirty="0" smtClean="0">
                <a:solidFill>
                  <a:schemeClr val="bg1"/>
                </a:solidFill>
              </a:rPr>
              <a:t>Daniel had </a:t>
            </a:r>
            <a:r>
              <a:rPr lang="en-US" sz="2400" u="sng" dirty="0">
                <a:solidFill>
                  <a:schemeClr val="bg1"/>
                </a:solidFill>
              </a:rPr>
              <a:t>a dream and visions of his head while on his bed</a:t>
            </a:r>
            <a:r>
              <a:rPr lang="en-US" sz="2400" dirty="0">
                <a:solidFill>
                  <a:schemeClr val="bg1"/>
                </a:solidFill>
              </a:rPr>
              <a:t>. </a:t>
            </a:r>
            <a:r>
              <a:rPr lang="en-US" sz="2400" u="sng" dirty="0">
                <a:solidFill>
                  <a:srgbClr val="FFC000"/>
                </a:solidFill>
              </a:rPr>
              <a:t>Then he wrote down the dream, </a:t>
            </a:r>
            <a:r>
              <a:rPr lang="en-US" sz="2400" u="sng" dirty="0" smtClean="0">
                <a:solidFill>
                  <a:srgbClr val="FFC000"/>
                </a:solidFill>
              </a:rPr>
              <a:t>telling the </a:t>
            </a:r>
            <a:r>
              <a:rPr lang="en-US" sz="2400" u="sng" dirty="0">
                <a:solidFill>
                  <a:srgbClr val="FFC000"/>
                </a:solidFill>
              </a:rPr>
              <a:t>main facts</a:t>
            </a:r>
            <a:r>
              <a:rPr lang="en-US" sz="2400" dirty="0">
                <a:solidFill>
                  <a:srgbClr val="FFC000"/>
                </a:solidFill>
              </a:rPr>
              <a:t>.</a:t>
            </a:r>
            <a:br>
              <a:rPr lang="en-US" sz="2400" dirty="0">
                <a:solidFill>
                  <a:srgbClr val="FFC000"/>
                </a:solidFill>
              </a:rPr>
            </a:br>
            <a:r>
              <a:rPr lang="en-US" sz="2400" dirty="0">
                <a:solidFill>
                  <a:schemeClr val="bg1"/>
                </a:solidFill>
              </a:rPr>
              <a:t/>
            </a:r>
            <a:br>
              <a:rPr lang="en-US" sz="2400" dirty="0">
                <a:solidFill>
                  <a:schemeClr val="bg1"/>
                </a:solidFill>
              </a:rPr>
            </a:br>
            <a:r>
              <a:rPr lang="en-US" sz="2400" dirty="0">
                <a:solidFill>
                  <a:schemeClr val="bg1"/>
                </a:solidFill>
              </a:rPr>
              <a:t>2 Daniel spoke, saying, “I saw in my vision by night, and behold, the four winds of heaven were stirring up the Great Sea. </a:t>
            </a:r>
          </a:p>
        </p:txBody>
      </p:sp>
    </p:spTree>
    <p:extLst>
      <p:ext uri="{BB962C8B-B14F-4D97-AF65-F5344CB8AC3E}">
        <p14:creationId xmlns:p14="http://schemas.microsoft.com/office/powerpoint/2010/main" val="49316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iting ">
            <a:extLst>
              <a:ext uri="{FF2B5EF4-FFF2-40B4-BE49-F238E27FC236}">
                <a16:creationId xmlns:a16="http://schemas.microsoft.com/office/drawing/2014/main" xmlns="" id="{CE1293AF-DFA5-4882-8DAC-72FBB3B37524}"/>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0B417D1-E745-44E0-B2CA-BB184EC46CFC}"/>
              </a:ext>
            </a:extLst>
          </p:cNvPr>
          <p:cNvSpPr>
            <a:spLocks noGrp="1"/>
          </p:cNvSpPr>
          <p:nvPr>
            <p:ph type="title"/>
          </p:nvPr>
        </p:nvSpPr>
        <p:spPr bwMode="white">
          <a:xfrm>
            <a:off x="333374" y="3825024"/>
            <a:ext cx="11391499" cy="2096880"/>
          </a:xfrm>
        </p:spPr>
        <p:txBody>
          <a:bodyPr>
            <a:noAutofit/>
          </a:bodyPr>
          <a:lstStyle/>
          <a:p>
            <a:pPr algn="ctr">
              <a:lnSpc>
                <a:spcPct val="50000"/>
              </a:lnSpc>
            </a:pPr>
            <a:r>
              <a:rPr lang="en-US" sz="16600" dirty="0">
                <a:solidFill>
                  <a:prstClr val="white"/>
                </a:solidFill>
                <a:latin typeface="Edwardian Script ITC" panose="030303020407070D0804" pitchFamily="66" charset="0"/>
              </a:rPr>
              <a:t>                  Write</a:t>
            </a:r>
            <a:r>
              <a:rPr lang="en-US" sz="8000" dirty="0">
                <a:solidFill>
                  <a:prstClr val="white"/>
                </a:solidFill>
                <a:latin typeface="Brush Script MT" panose="03060802040406070304" pitchFamily="66" charset="0"/>
              </a:rPr>
              <a:t/>
            </a:r>
            <a:br>
              <a:rPr lang="en-US" sz="8000" dirty="0">
                <a:solidFill>
                  <a:prstClr val="white"/>
                </a:solidFill>
                <a:latin typeface="Brush Script MT" panose="03060802040406070304" pitchFamily="66" charset="0"/>
              </a:rPr>
            </a:br>
            <a:r>
              <a:rPr lang="en-US" sz="8000" dirty="0">
                <a:solidFill>
                  <a:prstClr val="white"/>
                </a:solidFill>
                <a:latin typeface="Brush Script MT" panose="03060802040406070304" pitchFamily="66" charset="0"/>
              </a:rPr>
              <a:t>         </a:t>
            </a:r>
            <a:r>
              <a:rPr lang="en-US" sz="5400" dirty="0">
                <a:solidFill>
                  <a:prstClr val="white"/>
                </a:solidFill>
                <a:latin typeface="Franklin Gothic Book" panose="020B0503020102020204" pitchFamily="34" charset="0"/>
              </a:rPr>
              <a:t>what should </a:t>
            </a:r>
            <a:r>
              <a:rPr lang="en-US" b="1" dirty="0">
                <a:solidFill>
                  <a:prstClr val="white"/>
                </a:solidFill>
                <a:latin typeface="Franklin Gothic Book" panose="020B0503020102020204" pitchFamily="34" charset="0"/>
              </a:rPr>
              <a:t>NOT</a:t>
            </a:r>
            <a:r>
              <a:rPr lang="en-US" sz="5400" dirty="0">
                <a:solidFill>
                  <a:prstClr val="white"/>
                </a:solidFill>
                <a:latin typeface="Franklin Gothic Book" panose="020B0503020102020204" pitchFamily="34" charset="0"/>
              </a:rPr>
              <a:t> be forgotten.</a:t>
            </a:r>
            <a:endParaRPr lang="en-US" dirty="0"/>
          </a:p>
        </p:txBody>
      </p:sp>
      <p:sp>
        <p:nvSpPr>
          <p:cNvPr id="3" name="Content Placeholder 2">
            <a:extLst>
              <a:ext uri="{FF2B5EF4-FFF2-40B4-BE49-F238E27FC236}">
                <a16:creationId xmlns:a16="http://schemas.microsoft.com/office/drawing/2014/main" xmlns="" id="{77A69C07-E345-4689-9860-2FCD3A595308}"/>
              </a:ext>
            </a:extLst>
          </p:cNvPr>
          <p:cNvSpPr>
            <a:spLocks noGrp="1"/>
          </p:cNvSpPr>
          <p:nvPr>
            <p:ph idx="1"/>
          </p:nvPr>
        </p:nvSpPr>
        <p:spPr>
          <a:xfrm>
            <a:off x="2114149" y="5927196"/>
            <a:ext cx="9486900" cy="474294"/>
          </a:xfrm>
        </p:spPr>
        <p:txBody>
          <a:bodyPr>
            <a:normAutofit/>
          </a:bodyPr>
          <a:lstStyle/>
          <a:p>
            <a:pPr marL="0" lvl="0" indent="0" algn="ctr">
              <a:buNone/>
            </a:pPr>
            <a:r>
              <a:rPr lang="en-US" sz="2000" dirty="0" smtClean="0">
                <a:solidFill>
                  <a:prstClr val="white"/>
                </a:solidFill>
              </a:rPr>
              <a:t>“Date, Time, Significant People, Emotions, Weather”</a:t>
            </a:r>
            <a:endParaRPr lang="en-US" sz="2000" dirty="0">
              <a:solidFill>
                <a:prstClr val="white"/>
              </a:solidFill>
            </a:endParaRPr>
          </a:p>
          <a:p>
            <a:endParaRPr lang="en-US" dirty="0"/>
          </a:p>
        </p:txBody>
      </p:sp>
    </p:spTree>
    <p:extLst>
      <p:ext uri="{BB962C8B-B14F-4D97-AF65-F5344CB8AC3E}">
        <p14:creationId xmlns:p14="http://schemas.microsoft.com/office/powerpoint/2010/main" val="1701580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lstStyle/>
          <a:p>
            <a:pPr algn="l"/>
            <a:r>
              <a:rPr lang="en-US" sz="7200" dirty="0" smtClean="0">
                <a:solidFill>
                  <a:schemeClr val="bg1"/>
                </a:solidFill>
                <a:latin typeface="Edwardian Script ITC" panose="030303020407070D0804" pitchFamily="66" charset="0"/>
              </a:rPr>
              <a:t>Are</a:t>
            </a:r>
            <a:r>
              <a:rPr lang="en-US" sz="4800" dirty="0" smtClean="0">
                <a:solidFill>
                  <a:schemeClr val="bg1"/>
                </a:solidFill>
              </a:rPr>
              <a:t> </a:t>
            </a:r>
            <a:r>
              <a:rPr lang="en-US" dirty="0" smtClean="0">
                <a:solidFill>
                  <a:schemeClr val="bg1"/>
                </a:solidFill>
              </a:rPr>
              <a:t>Dreams and Visions for Today?</a:t>
            </a:r>
            <a:endParaRPr lang="en-US" dirty="0">
              <a:solidFill>
                <a:schemeClr val="bg1"/>
              </a:solidFill>
            </a:endParaRPr>
          </a:p>
        </p:txBody>
      </p:sp>
      <p:sp>
        <p:nvSpPr>
          <p:cNvPr id="3" name="Content Placeholder 2"/>
          <p:cNvSpPr>
            <a:spLocks noGrp="1"/>
          </p:cNvSpPr>
          <p:nvPr>
            <p:ph idx="1"/>
          </p:nvPr>
        </p:nvSpPr>
        <p:spPr>
          <a:xfrm>
            <a:off x="6148874" y="494522"/>
            <a:ext cx="5537900" cy="5427382"/>
          </a:xfrm>
        </p:spPr>
        <p:txBody>
          <a:bodyPr>
            <a:normAutofit/>
          </a:bodyPr>
          <a:lstStyle/>
          <a:p>
            <a:pPr algn="l"/>
            <a:r>
              <a:rPr lang="en-US" b="1" dirty="0"/>
              <a:t>Hebrews 13:8 </a:t>
            </a:r>
            <a:r>
              <a:rPr lang="en-US" b="1" dirty="0" smtClean="0"/>
              <a:t>(</a:t>
            </a:r>
            <a:r>
              <a:rPr lang="en-US" b="1" dirty="0"/>
              <a:t>NKJV)</a:t>
            </a:r>
          </a:p>
          <a:p>
            <a:pPr algn="l"/>
            <a:r>
              <a:rPr lang="en-US" baseline="30000" dirty="0"/>
              <a:t>8 </a:t>
            </a:r>
            <a:r>
              <a:rPr lang="en-US" dirty="0"/>
              <a:t>Jesus Christ </a:t>
            </a:r>
            <a:r>
              <a:rPr lang="en-US" i="1" dirty="0"/>
              <a:t>is</a:t>
            </a:r>
            <a:r>
              <a:rPr lang="en-US" dirty="0"/>
              <a:t> </a:t>
            </a:r>
            <a:r>
              <a:rPr lang="en-US" u="sng" dirty="0"/>
              <a:t>the same </a:t>
            </a:r>
            <a:r>
              <a:rPr lang="en-US" dirty="0"/>
              <a:t>yesterday, today, and forever. </a:t>
            </a:r>
            <a:endParaRPr lang="en-US" dirty="0" smtClean="0"/>
          </a:p>
          <a:p>
            <a:pPr algn="l"/>
            <a:endParaRPr lang="en-US" dirty="0"/>
          </a:p>
          <a:p>
            <a:pPr algn="l"/>
            <a:r>
              <a:rPr lang="en-US" b="1" dirty="0"/>
              <a:t>Malachi 3:6 New King James Version (NKJV)</a:t>
            </a:r>
          </a:p>
          <a:p>
            <a:pPr algn="l"/>
            <a:r>
              <a:rPr lang="en-US" baseline="30000" dirty="0"/>
              <a:t>6 </a:t>
            </a:r>
            <a:r>
              <a:rPr lang="en-US" dirty="0"/>
              <a:t>“For I </a:t>
            </a:r>
            <a:r>
              <a:rPr lang="en-US" i="1" dirty="0"/>
              <a:t>am</a:t>
            </a:r>
            <a:r>
              <a:rPr lang="en-US" dirty="0"/>
              <a:t> the </a:t>
            </a:r>
            <a:r>
              <a:rPr lang="en-US" cap="small" dirty="0"/>
              <a:t>Lord</a:t>
            </a:r>
            <a:r>
              <a:rPr lang="en-US" dirty="0"/>
              <a:t>, </a:t>
            </a:r>
            <a:r>
              <a:rPr lang="en-US" u="sng" dirty="0"/>
              <a:t>I do not change</a:t>
            </a:r>
            <a:r>
              <a:rPr lang="en-US" dirty="0"/>
              <a:t>;</a:t>
            </a:r>
            <a:br>
              <a:rPr lang="en-US" dirty="0"/>
            </a:br>
            <a:r>
              <a:rPr lang="en-US" dirty="0"/>
              <a:t>Therefore you are not consumed, O sons of Jacob.</a:t>
            </a:r>
          </a:p>
          <a:p>
            <a:pPr algn="l"/>
            <a:endParaRPr lang="en-US" dirty="0"/>
          </a:p>
          <a:p>
            <a:pPr algn="l"/>
            <a:endParaRPr lang="en-US" dirty="0"/>
          </a:p>
        </p:txBody>
      </p:sp>
    </p:spTree>
    <p:extLst>
      <p:ext uri="{BB962C8B-B14F-4D97-AF65-F5344CB8AC3E}">
        <p14:creationId xmlns:p14="http://schemas.microsoft.com/office/powerpoint/2010/main" val="58341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4522"/>
            <a:ext cx="5786924" cy="5427382"/>
          </a:xfrm>
          <a:solidFill>
            <a:schemeClr val="tx1"/>
          </a:solidFill>
        </p:spPr>
        <p:txBody>
          <a:bodyPr/>
          <a:lstStyle/>
          <a:p>
            <a:pPr algn="l"/>
            <a:r>
              <a:rPr lang="en-US" sz="8000" dirty="0" smtClean="0">
                <a:solidFill>
                  <a:schemeClr val="bg1"/>
                </a:solidFill>
                <a:latin typeface="Edwardian Script ITC" panose="030303020407070D0804" pitchFamily="66" charset="0"/>
              </a:rPr>
              <a:t>W</a:t>
            </a:r>
            <a:r>
              <a:rPr lang="en-US" sz="6000" dirty="0" smtClean="0">
                <a:solidFill>
                  <a:schemeClr val="bg1"/>
                </a:solidFill>
                <a:latin typeface="Edwardian Script ITC" panose="030303020407070D0804" pitchFamily="66" charset="0"/>
              </a:rPr>
              <a:t>ho</a:t>
            </a:r>
            <a:r>
              <a:rPr lang="en-US" dirty="0" smtClean="0">
                <a:solidFill>
                  <a:schemeClr val="bg1"/>
                </a:solidFill>
              </a:rPr>
              <a:t> will God speak to?</a:t>
            </a:r>
            <a:endParaRPr lang="en-US" dirty="0">
              <a:solidFill>
                <a:schemeClr val="bg1"/>
              </a:solidFill>
            </a:endParaRPr>
          </a:p>
        </p:txBody>
      </p:sp>
      <p:sp>
        <p:nvSpPr>
          <p:cNvPr id="3" name="Content Placeholder 2"/>
          <p:cNvSpPr>
            <a:spLocks noGrp="1"/>
          </p:cNvSpPr>
          <p:nvPr>
            <p:ph idx="1"/>
          </p:nvPr>
        </p:nvSpPr>
        <p:spPr>
          <a:xfrm>
            <a:off x="6148874" y="494522"/>
            <a:ext cx="5537900" cy="5427382"/>
          </a:xfrm>
        </p:spPr>
        <p:txBody>
          <a:bodyPr>
            <a:normAutofit/>
          </a:bodyPr>
          <a:lstStyle/>
          <a:p>
            <a:r>
              <a:rPr lang="en-US" dirty="0"/>
              <a:t>Genesis </a:t>
            </a:r>
            <a:r>
              <a:rPr lang="en-US" dirty="0" smtClean="0"/>
              <a:t>40:5-22</a:t>
            </a:r>
          </a:p>
          <a:p>
            <a:pPr algn="l"/>
            <a:r>
              <a:rPr lang="en-US" dirty="0" smtClean="0"/>
              <a:t>God spoke to the Butcher and the Baker. A Picture of the righteous and un- righteous.</a:t>
            </a:r>
          </a:p>
          <a:p>
            <a:r>
              <a:rPr lang="en-US" dirty="0" smtClean="0"/>
              <a:t>Genesis 20:3-7</a:t>
            </a:r>
          </a:p>
          <a:p>
            <a:pPr algn="l"/>
            <a:r>
              <a:rPr lang="en-US" dirty="0" smtClean="0"/>
              <a:t>God Spoke To Abimelech about Sarah And Abraham</a:t>
            </a:r>
            <a:endParaRPr lang="en-US" dirty="0"/>
          </a:p>
        </p:txBody>
      </p:sp>
    </p:spTree>
    <p:extLst>
      <p:ext uri="{BB962C8B-B14F-4D97-AF65-F5344CB8AC3E}">
        <p14:creationId xmlns:p14="http://schemas.microsoft.com/office/powerpoint/2010/main" val="1436458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709126"/>
            <a:ext cx="5786924" cy="5427382"/>
          </a:xfrm>
          <a:solidFill>
            <a:schemeClr val="tx1"/>
          </a:solidFill>
        </p:spPr>
        <p:txBody>
          <a:bodyPr>
            <a:normAutofit fontScale="90000"/>
          </a:bodyPr>
          <a:lstStyle/>
          <a:p>
            <a:pPr algn="l"/>
            <a:r>
              <a:rPr lang="en-US" sz="4800" dirty="0" smtClean="0">
                <a:solidFill>
                  <a:schemeClr val="bg1"/>
                </a:solidFill>
                <a:latin typeface="Edwardian Script ITC" panose="030303020407070D0804" pitchFamily="66" charset="0"/>
              </a:rPr>
              <a:t>Wa</a:t>
            </a:r>
            <a:r>
              <a:rPr lang="en-US" dirty="0" smtClean="0">
                <a:solidFill>
                  <a:schemeClr val="bg1"/>
                </a:solidFill>
                <a:latin typeface="Edwardian Script ITC" panose="030303020407070D0804" pitchFamily="66" charset="0"/>
              </a:rPr>
              <a:t>rnings</a:t>
            </a:r>
            <a:r>
              <a:rPr lang="en-US" dirty="0" smtClean="0">
                <a:solidFill>
                  <a:schemeClr val="bg1"/>
                </a:solidFill>
              </a:rPr>
              <a:t/>
            </a:r>
            <a:br>
              <a:rPr lang="en-US" dirty="0" smtClean="0">
                <a:solidFill>
                  <a:schemeClr val="bg1"/>
                </a:solidFill>
              </a:rPr>
            </a:br>
            <a:r>
              <a:rPr lang="en-US" sz="4800" dirty="0" smtClean="0">
                <a:solidFill>
                  <a:schemeClr val="bg1"/>
                </a:solidFill>
                <a:latin typeface="Edwardian Script ITC" panose="030303020407070D0804" pitchFamily="66" charset="0"/>
              </a:rPr>
              <a:t>Corrections</a:t>
            </a:r>
            <a:br>
              <a:rPr lang="en-US" sz="4800" dirty="0" smtClean="0">
                <a:solidFill>
                  <a:schemeClr val="bg1"/>
                </a:solidFill>
                <a:latin typeface="Edwardian Script ITC" panose="030303020407070D0804" pitchFamily="66" charset="0"/>
              </a:rPr>
            </a:br>
            <a:r>
              <a:rPr lang="en-US" sz="4800" dirty="0" smtClean="0">
                <a:solidFill>
                  <a:schemeClr val="bg1"/>
                </a:solidFill>
                <a:latin typeface="Edwardian Script ITC" panose="030303020407070D0804" pitchFamily="66" charset="0"/>
              </a:rPr>
              <a:t>Prophetic Promises</a:t>
            </a:r>
            <a:br>
              <a:rPr lang="en-US" sz="4800" dirty="0" smtClean="0">
                <a:solidFill>
                  <a:schemeClr val="bg1"/>
                </a:solidFill>
                <a:latin typeface="Edwardian Script ITC" panose="030303020407070D0804" pitchFamily="66" charset="0"/>
              </a:rPr>
            </a:br>
            <a:r>
              <a:rPr lang="en-US" sz="4800" dirty="0" smtClean="0">
                <a:solidFill>
                  <a:schemeClr val="bg1"/>
                </a:solidFill>
                <a:latin typeface="Edwardian Script ITC" panose="030303020407070D0804" pitchFamily="66" charset="0"/>
              </a:rPr>
              <a:t>Direction</a:t>
            </a:r>
            <a:br>
              <a:rPr lang="en-US" sz="4800" dirty="0" smtClean="0">
                <a:solidFill>
                  <a:schemeClr val="bg1"/>
                </a:solidFill>
                <a:latin typeface="Edwardian Script ITC" panose="030303020407070D0804" pitchFamily="66" charset="0"/>
              </a:rPr>
            </a:br>
            <a:r>
              <a:rPr lang="en-US" sz="4800" dirty="0" smtClean="0">
                <a:solidFill>
                  <a:schemeClr val="bg1"/>
                </a:solidFill>
                <a:latin typeface="Edwardian Script ITC" panose="030303020407070D0804" pitchFamily="66" charset="0"/>
              </a:rPr>
              <a:t>Future Revelation</a:t>
            </a:r>
            <a:br>
              <a:rPr lang="en-US" sz="4800" dirty="0" smtClean="0">
                <a:solidFill>
                  <a:schemeClr val="bg1"/>
                </a:solidFill>
                <a:latin typeface="Edwardian Script ITC" panose="030303020407070D0804" pitchFamily="66" charset="0"/>
              </a:rPr>
            </a:br>
            <a:r>
              <a:rPr lang="en-US" sz="4800" dirty="0" smtClean="0">
                <a:solidFill>
                  <a:schemeClr val="bg1"/>
                </a:solidFill>
                <a:latin typeface="Edwardian Script ITC" panose="030303020407070D0804" pitchFamily="66" charset="0"/>
              </a:rPr>
              <a:t>Prophetic Words </a:t>
            </a:r>
            <a:br>
              <a:rPr lang="en-US" sz="4800" dirty="0" smtClean="0">
                <a:solidFill>
                  <a:schemeClr val="bg1"/>
                </a:solidFill>
                <a:latin typeface="Edwardian Script ITC" panose="030303020407070D0804" pitchFamily="66" charset="0"/>
              </a:rPr>
            </a:br>
            <a:r>
              <a:rPr lang="en-US" sz="4800" dirty="0" smtClean="0">
                <a:solidFill>
                  <a:schemeClr val="bg1"/>
                </a:solidFill>
                <a:latin typeface="Edwardian Script ITC" panose="030303020407070D0804" pitchFamily="66" charset="0"/>
              </a:rPr>
              <a:t>Confirmation and Encouragement</a:t>
            </a:r>
            <a:br>
              <a:rPr lang="en-US" sz="4800" dirty="0" smtClean="0">
                <a:solidFill>
                  <a:schemeClr val="bg1"/>
                </a:solidFill>
                <a:latin typeface="Edwardian Script ITC" panose="030303020407070D0804" pitchFamily="66" charset="0"/>
              </a:rPr>
            </a:br>
            <a:endParaRPr lang="en-US" dirty="0">
              <a:solidFill>
                <a:schemeClr val="bg1"/>
              </a:solidFill>
            </a:endParaRPr>
          </a:p>
        </p:txBody>
      </p:sp>
      <p:sp>
        <p:nvSpPr>
          <p:cNvPr id="3" name="Content Placeholder 2"/>
          <p:cNvSpPr>
            <a:spLocks noGrp="1"/>
          </p:cNvSpPr>
          <p:nvPr>
            <p:ph idx="1"/>
          </p:nvPr>
        </p:nvSpPr>
        <p:spPr>
          <a:xfrm>
            <a:off x="6148874" y="709126"/>
            <a:ext cx="5537900" cy="5427382"/>
          </a:xfrm>
        </p:spPr>
        <p:txBody>
          <a:bodyPr>
            <a:normAutofit fontScale="92500" lnSpcReduction="10000"/>
          </a:bodyPr>
          <a:lstStyle/>
          <a:p>
            <a:r>
              <a:rPr lang="en-US" sz="4800" dirty="0" smtClean="0">
                <a:latin typeface="Edwardian Script ITC" panose="030303020407070D0804" pitchFamily="66" charset="0"/>
              </a:rPr>
              <a:t>God’s Purpose for Dreams</a:t>
            </a:r>
          </a:p>
          <a:p>
            <a:endParaRPr lang="en-US" sz="4800" dirty="0">
              <a:latin typeface="Edwardian Script ITC" panose="030303020407070D0804" pitchFamily="66" charset="0"/>
            </a:endParaRPr>
          </a:p>
          <a:p>
            <a:r>
              <a:rPr lang="en-US" sz="4800" dirty="0" smtClean="0">
                <a:latin typeface="Edwardian Script ITC" panose="030303020407070D0804" pitchFamily="66" charset="0"/>
              </a:rPr>
              <a:t>Proverbs 3:5-6</a:t>
            </a:r>
          </a:p>
          <a:p>
            <a:pPr algn="l"/>
            <a:r>
              <a:rPr lang="en-US" sz="3500" baseline="30000" dirty="0" smtClean="0"/>
              <a:t>5</a:t>
            </a:r>
            <a:r>
              <a:rPr lang="en-US" sz="3500" baseline="30000" dirty="0"/>
              <a:t> </a:t>
            </a:r>
            <a:r>
              <a:rPr lang="en-US" sz="3500" dirty="0"/>
              <a:t>Trust in the </a:t>
            </a:r>
            <a:r>
              <a:rPr lang="en-US" sz="3500" cap="small" dirty="0"/>
              <a:t>Lord</a:t>
            </a:r>
            <a:r>
              <a:rPr lang="en-US" sz="3500" dirty="0"/>
              <a:t> with all your heart,</a:t>
            </a:r>
            <a:br>
              <a:rPr lang="en-US" sz="3500" dirty="0"/>
            </a:br>
            <a:r>
              <a:rPr lang="en-US" sz="3500" dirty="0"/>
              <a:t>And lean not on your own understanding</a:t>
            </a:r>
            <a:r>
              <a:rPr lang="en-US" sz="3500" dirty="0" smtClean="0"/>
              <a:t>;</a:t>
            </a:r>
          </a:p>
          <a:p>
            <a:pPr algn="l"/>
            <a:r>
              <a:rPr lang="en-US" sz="3500" baseline="30000" dirty="0"/>
              <a:t> </a:t>
            </a:r>
            <a:r>
              <a:rPr lang="en-US" sz="3500" dirty="0"/>
              <a:t>In all your ways acknowledge Him,</a:t>
            </a:r>
            <a:br>
              <a:rPr lang="en-US" sz="3500" dirty="0"/>
            </a:br>
            <a:r>
              <a:rPr lang="en-US" sz="3500" dirty="0"/>
              <a:t>And He shall </a:t>
            </a:r>
            <a:r>
              <a:rPr lang="en-US" sz="3500" dirty="0" smtClean="0"/>
              <a:t>direct </a:t>
            </a:r>
            <a:r>
              <a:rPr lang="en-US" sz="3500" dirty="0"/>
              <a:t>your paths.</a:t>
            </a:r>
          </a:p>
          <a:p>
            <a:endParaRPr lang="en-US" sz="4800" dirty="0">
              <a:latin typeface="Edwardian Script ITC" panose="030303020407070D0804" pitchFamily="66" charset="0"/>
            </a:endParaRPr>
          </a:p>
        </p:txBody>
      </p:sp>
    </p:spTree>
    <p:extLst>
      <p:ext uri="{BB962C8B-B14F-4D97-AF65-F5344CB8AC3E}">
        <p14:creationId xmlns:p14="http://schemas.microsoft.com/office/powerpoint/2010/main" val="970255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spirational Quotes_SL- v4" id="{E4123127-5ACC-4125-9A25-5ED0AA0DB90A}" vid="{39490915-7718-41B5-9B6D-B1F422A909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2FBB4B-3FE0-412B-9FCE-52E8043DCDF2}">
  <ds:schemaRefs>
    <ds:schemaRef ds:uri="http://schemas.microsoft.com/office/2006/documentManagement/types"/>
    <ds:schemaRef ds:uri="http://schemas.microsoft.com/office/infopath/2007/PartnerControls"/>
    <ds:schemaRef ds:uri="http://schemas.microsoft.com/sharepoint/v3"/>
    <ds:schemaRef ds:uri="http://purl.org/dc/elements/1.1/"/>
    <ds:schemaRef ds:uri="fb0879af-3eba-417a-a55a-ffe6dcd6ca77"/>
    <ds:schemaRef ds:uri="http://purl.org/dc/terms/"/>
    <ds:schemaRef ds:uri="http://schemas.openxmlformats.org/package/2006/metadata/core-properties"/>
    <ds:schemaRef ds:uri="6dc4bcd6-49db-4c07-9060-8acfc67cef9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FC68837-E9B7-43EE-9CFC-0A757A811079}">
  <ds:schemaRefs>
    <ds:schemaRef ds:uri="http://schemas.microsoft.com/sharepoint/v3/contenttype/forms"/>
  </ds:schemaRefs>
</ds:datastoreItem>
</file>

<file path=customXml/itemProps3.xml><?xml version="1.0" encoding="utf-8"?>
<ds:datastoreItem xmlns:ds="http://schemas.openxmlformats.org/officeDocument/2006/customXml" ds:itemID="{6EC874B1-538B-48E0-BA9B-E279870EC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Inspirational quotes</Template>
  <TotalTime>0</TotalTime>
  <Words>568</Words>
  <Application>Microsoft Office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Brush Script MT</vt:lpstr>
      <vt:lpstr>Calibri</vt:lpstr>
      <vt:lpstr>Edwardian Script ITC</vt:lpstr>
      <vt:lpstr>Franklin Gothic Book</vt:lpstr>
      <vt:lpstr>Gill Sans MT</vt:lpstr>
      <vt:lpstr>Segoe UI</vt:lpstr>
      <vt:lpstr>Verdana</vt:lpstr>
      <vt:lpstr>Office Theme</vt:lpstr>
      <vt:lpstr> Dreams and Discernment</vt:lpstr>
      <vt:lpstr>Job 33:14-19 (NKJV)  14 For God may speak in one way, or in another, Yet man does not perceive it. 15 In a dream, in a vision of the night, When deep sleep falls upon men, While slumbering on their beds, 16 Then He opens the ears of men, And seals their instruction. 17 In order to turn man from his deed, And conceal pride from man, 18 He keeps back his soul from the Pit, And his life from perishing by the sword. 19 “Man is also chastened with pain on his bed, And with strong pain in many of his bones, </vt:lpstr>
      <vt:lpstr>Numbers 12:6 (NKJV)  6 Then He said,  “Hear now My words: If there is a prophet among you, I, the Lord, make Myself known to him in a vision; I speak to him in a dream. </vt:lpstr>
      <vt:lpstr>Joel 2:28-29 (NKJV) God’s Spirit Poured Out  28 “And it shall come to pass afterward That I will pour out My Spirit on all flesh; Your sons and your daughters shall prophesy, Your old men shall dream dreams, Your young men shall see visions. 29 And also on My menservants and on My maidservants I will pour out My Spirit in those days.</vt:lpstr>
      <vt:lpstr>Daniel 7:1-2 (NKJV) Vision of the Four Beasts  1 In the first year of Belshazzar king of Babylon, Daniel had a dream and visions of his head while on his bed. Then he wrote down the dream, telling the main facts.  2 Daniel spoke, saying, “I saw in my vision by night, and behold, the four winds of heaven were stirring up the Great Sea. </vt:lpstr>
      <vt:lpstr>                  Write          what should NOT be forgotten.</vt:lpstr>
      <vt:lpstr>Are Dreams and Visions for Today?</vt:lpstr>
      <vt:lpstr>Who will God speak to?</vt:lpstr>
      <vt:lpstr>Warnings Corrections Prophetic Promises Direction Future Revelation Prophetic Words  Confirmation and Encouragement </vt:lpstr>
      <vt:lpstr>Divine</vt:lpstr>
      <vt:lpstr>Divination</vt:lpstr>
      <vt:lpstr>Jeremiah 23:9-11</vt:lpstr>
      <vt:lpstr>Jeremiah 23:13-14</vt:lpstr>
      <vt:lpstr>Jeremiah 23:16-17 </vt:lpstr>
      <vt:lpstr>Jeremiah 23:21-22 </vt:lpstr>
      <vt:lpstr>Jeremiah 23:25-27 </vt:lpstr>
      <vt:lpstr>Ezekiel 33:1-3 </vt:lpstr>
      <vt:lpstr>dreams . </vt:lpstr>
      <vt:lpstr>We can only see a SHORT distance ahead,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2019-01-04T14:58:42Z</dcterms:created>
  <dcterms:modified xsi:type="dcterms:W3CDTF">2019-01-05T10:52:53Z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