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75" r:id="rId5"/>
    <p:sldId id="257" r:id="rId6"/>
    <p:sldId id="265" r:id="rId7"/>
    <p:sldId id="276" r:id="rId8"/>
    <p:sldId id="277" r:id="rId9"/>
    <p:sldId id="260" r:id="rId10"/>
    <p:sldId id="261" r:id="rId11"/>
    <p:sldId id="262" r:id="rId12"/>
    <p:sldId id="263" r:id="rId13"/>
    <p:sldId id="274" r:id="rId14"/>
    <p:sldId id="273" r:id="rId15"/>
    <p:sldId id="267" r:id="rId16"/>
    <p:sldId id="278" r:id="rId17"/>
    <p:sldId id="268" r:id="rId18"/>
    <p:sldId id="270" r:id="rId19"/>
    <p:sldId id="271" r:id="rId20"/>
    <p:sldId id="269" r:id="rId21"/>
    <p:sldId id="279" r:id="rId22"/>
    <p:sldId id="280" r:id="rId23"/>
    <p:sldId id="272" r:id="rId24"/>
    <p:sldId id="259" r:id="rId25"/>
    <p:sldId id="26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2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7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689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69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34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71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64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4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7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1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6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1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5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87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7C9200-9E39-D848-9D8E-87D9A783E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6261" y="1118811"/>
            <a:ext cx="6652727" cy="231019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“Developing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Eyes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Our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Heart”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B71B2DF-B883-A94C-AD2F-EE020589A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00392" y="5393613"/>
            <a:ext cx="7943458" cy="812800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Bishop Ronald K. powell</a:t>
            </a:r>
          </a:p>
        </p:txBody>
      </p:sp>
    </p:spTree>
    <p:extLst>
      <p:ext uri="{BB962C8B-B14F-4D97-AF65-F5344CB8AC3E}">
        <p14:creationId xmlns:p14="http://schemas.microsoft.com/office/powerpoint/2010/main" val="38441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/>
          <a:lstStyle/>
          <a:p>
            <a:r>
              <a:rPr lang="en-US" sz="3200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3:2-10 New King James Version (NKJV)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to death your members which are on the earth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fornication, uncleanness, passion, evil desire, and covetousness, which is idolatry.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6 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these things the wrath of God is coming upon the sons of disobedience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which you yourselves once walked when you lived in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/>
          <a:lstStyle/>
          <a:p>
            <a:r>
              <a:rPr lang="en-US" sz="3200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3:2-10 New King James Version (NKJV)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now you yourselves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to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off all these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anger, wrath, malice, blasphemy, filthy language out of your mouth. 9 Do not lie to one another,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you have put off the old man with his deeds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10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have put on the new man who is renewed in knowledge according to the image of Him who created him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953135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16:12-17 Contemporary English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899386"/>
          </a:xfrm>
          <a:solidFill>
            <a:schemeClr val="bg1">
              <a:alpha val="36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n-US" sz="11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1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much more to say to you, but right now it would be more than you could understand. </a:t>
            </a:r>
            <a:r>
              <a:rPr lang="en-US" sz="1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112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11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shows what is true and will come and guide you into the full truth</a:t>
            </a:r>
            <a:r>
              <a:rPr lang="en-US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Spirit doesn’t speak on his own. </a:t>
            </a:r>
            <a:r>
              <a:rPr lang="en-US" sz="11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tell you </a:t>
            </a:r>
            <a:r>
              <a:rPr lang="en-US" sz="1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en-US" sz="11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he has heard from me, and he will let you know what is going to </a:t>
            </a:r>
            <a:r>
              <a:rPr lang="en-US" sz="11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happen.</a:t>
            </a:r>
            <a:r>
              <a:rPr lang="en-US" sz="1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1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will bring glory to me by taking my message and telling it to you. </a:t>
            </a:r>
            <a:r>
              <a:rPr lang="en-US" sz="1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15 </a:t>
            </a:r>
            <a:r>
              <a:rPr lang="en-US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that the Father has is mine. That is why I have said </a:t>
            </a:r>
            <a:r>
              <a:rPr lang="en-US" sz="11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 Spirit takes my message and tells it to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53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/>
          <a:lstStyle/>
          <a:p>
            <a:r>
              <a:rPr lang="en-US" dirty="0" smtClean="0"/>
              <a:t>Godly Promises / </a:t>
            </a:r>
            <a:r>
              <a:rPr lang="en-US" dirty="0"/>
              <a:t>Godly </a:t>
            </a:r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/>
          <a:lstStyle/>
          <a:p>
            <a:r>
              <a:rPr lang="en-US" dirty="0"/>
              <a:t>A spoken promise (Gen. 12:1, 2)</a:t>
            </a:r>
          </a:p>
          <a:p>
            <a:r>
              <a:rPr lang="en-US" dirty="0" smtClean="0"/>
              <a:t>A </a:t>
            </a:r>
            <a:r>
              <a:rPr lang="en-US" dirty="0"/>
              <a:t>divine picture (Gen. 15:1, 5, 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45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Passed -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years later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as I hold this promise and picture in my heart, meditate on it and ponder it, God produces a miracle in the fullness of time. For Abraham, a child was born 25 years later. 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created us with eyes in our hearts with which we can see, picture and visualize.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75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en-US" sz="3200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en-US" sz="3200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en-US" sz="3200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Hebrews </a:t>
            </a:r>
            <a:r>
              <a:rPr lang="en-US" sz="3200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10:35-37 King James Version (KJV)</a:t>
            </a:r>
            <a:br>
              <a:rPr lang="en-US" sz="3200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/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 not away therefore your confidence, which hath great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reward.</a:t>
            </a:r>
          </a:p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ye have need of patience, that, after ye have done the will of God, ye might receive the promise.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0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wants to fill these eyes with His dreams, visions and images (Acts 2:17)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91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en-US" sz="2400" b="1" cap="none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400" b="1" cap="none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Acts </a:t>
            </a:r>
            <a:r>
              <a:rPr lang="en-US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2:17 New King James Version (NKJV)</a:t>
            </a:r>
            <a:r>
              <a:rPr lang="en-US" sz="2400" b="1" cap="none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400" b="1" cap="none" dirty="0">
                <a:solidFill>
                  <a:prstClr val="white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>
            <a:normAutofit/>
          </a:bodyPr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‘And it shall come to pass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last days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says God,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pour out of My Spirit on all flesh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sons and your daughters shall prophesy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young men shall see visions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old men shall dream dreams.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36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200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lived in pictures continuously (Jn. 5:19,20,30).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77477"/>
            <a:ext cx="9905999" cy="4086001"/>
          </a:xfrm>
          <a:solidFill>
            <a:schemeClr val="bg1">
              <a:alpha val="36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John </a:t>
            </a:r>
            <a:r>
              <a:rPr lang="en-US" sz="2800" b="1" dirty="0"/>
              <a:t>5:19-20 New King James Version (NKJV)</a:t>
            </a:r>
          </a:p>
          <a:p>
            <a:r>
              <a:rPr lang="en-US" sz="3200" baseline="30000" dirty="0"/>
              <a:t>19 </a:t>
            </a:r>
            <a:r>
              <a:rPr lang="en-US" sz="3200" dirty="0"/>
              <a:t>Then Jesus answered and said to them, “Most assuredly, I say to you, the Son can do nothing of Himself, </a:t>
            </a:r>
            <a:r>
              <a:rPr lang="en-US" sz="2800" u="sng" dirty="0"/>
              <a:t>but what </a:t>
            </a:r>
            <a:r>
              <a:rPr lang="en-US" sz="2800" b="1" u="sng" dirty="0"/>
              <a:t>He sees </a:t>
            </a:r>
            <a:r>
              <a:rPr lang="en-US" sz="2800" u="sng" dirty="0"/>
              <a:t>the Father </a:t>
            </a:r>
            <a:r>
              <a:rPr lang="en-US" sz="2800" b="1" u="sng" dirty="0"/>
              <a:t>do</a:t>
            </a:r>
            <a:r>
              <a:rPr lang="en-US" sz="2800" dirty="0"/>
              <a:t>; for </a:t>
            </a:r>
            <a:r>
              <a:rPr lang="en-US" sz="2800" b="1" u="sng" dirty="0"/>
              <a:t>whatever He does, the Son also does in like manner</a:t>
            </a:r>
            <a:r>
              <a:rPr lang="en-US" sz="2800" dirty="0"/>
              <a:t>. </a:t>
            </a:r>
            <a:r>
              <a:rPr lang="en-US" sz="2800" baseline="30000" dirty="0"/>
              <a:t>20 </a:t>
            </a:r>
            <a:r>
              <a:rPr lang="en-US" sz="2800" dirty="0"/>
              <a:t>For the Father loves the Son, and </a:t>
            </a:r>
            <a:r>
              <a:rPr lang="en-US" sz="2800" b="1" u="sng" dirty="0"/>
              <a:t>shows Him all things that He Himself does</a:t>
            </a:r>
            <a:r>
              <a:rPr lang="en-US" sz="2800" dirty="0"/>
              <a:t>; and </a:t>
            </a:r>
            <a:r>
              <a:rPr lang="en-US" sz="2800" b="1" u="sng" dirty="0"/>
              <a:t>He will show Him greater works than these, that you may marvel</a:t>
            </a:r>
            <a:r>
              <a:rPr lang="en-US" sz="2800" dirty="0"/>
              <a:t>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5778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/>
          <a:lstStyle/>
          <a:p>
            <a:r>
              <a:rPr lang="en-US" sz="3200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Jn. </a:t>
            </a:r>
            <a:r>
              <a:rPr lang="en-US" sz="3200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/>
          <a:lstStyle/>
          <a:p>
            <a:r>
              <a:rPr lang="en-US" dirty="0"/>
              <a:t> </a:t>
            </a:r>
            <a:r>
              <a:rPr lang="en-US" sz="3200" dirty="0"/>
              <a:t>30 I can of Myself do nothing. </a:t>
            </a:r>
            <a:r>
              <a:rPr lang="en-US" sz="3200" b="1" u="sng" dirty="0">
                <a:solidFill>
                  <a:schemeClr val="tx2"/>
                </a:solidFill>
              </a:rPr>
              <a:t>As </a:t>
            </a:r>
            <a:r>
              <a:rPr lang="en-US" sz="3200" b="1" u="sng" dirty="0"/>
              <a:t>I hear</a:t>
            </a:r>
            <a:r>
              <a:rPr lang="en-US" sz="3200" b="1" u="sng" dirty="0">
                <a:solidFill>
                  <a:schemeClr val="tx2"/>
                </a:solidFill>
              </a:rPr>
              <a:t>, I judge; </a:t>
            </a:r>
            <a:r>
              <a:rPr lang="en-US" sz="3200" b="1" u="sng" dirty="0"/>
              <a:t>and My judgment is righteous, because</a:t>
            </a:r>
            <a:r>
              <a:rPr lang="en-US" sz="3200" b="1" u="sng" dirty="0">
                <a:solidFill>
                  <a:schemeClr val="tx2"/>
                </a:solidFill>
              </a:rPr>
              <a:t> I do not seek My own will </a:t>
            </a:r>
            <a:r>
              <a:rPr lang="en-US" sz="3200" b="1" u="sng" dirty="0"/>
              <a:t>but the will of the Father who sent Me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375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93DFC6-B08C-B141-AD18-3F01B77E1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581195"/>
            <a:ext cx="9905998" cy="1478570"/>
          </a:xfrm>
          <a:solidFill>
            <a:schemeClr val="bg1">
              <a:alpha val="47000"/>
            </a:schemeClr>
          </a:solidFill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Visions/visualization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94D053-3AAE-CA44-9137-FF6FA7BB049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39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gave Abraham a vision of the stars of the sky and told him he would have that many children (Gen. 15:5)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-Medium"/>
              </a:rPr>
              <a:t>Genesis 15:5 New King James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-Medium"/>
              </a:rPr>
              <a:t>Version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BoldMT"/>
              </a:rPr>
              <a:t>5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BoldMT"/>
              </a:rPr>
              <a:t>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"/>
              </a:rPr>
              <a:t>Then He brought him outside and said, “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"/>
              </a:rPr>
              <a:t>Look now toward heaven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"/>
              </a:rPr>
              <a:t>, and count the stars if you are able to number them.” And He said to him, “So shall your descendants be.”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2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 Jesus filled the eyes of His listeners by constantly teaching with parables (Matt. 13:34)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/>
          <a:lstStyle/>
          <a:p>
            <a:r>
              <a:rPr lang="en-US" sz="3200" b="1" dirty="0"/>
              <a:t>Matthew 13:34 New King James Version (NKJV)</a:t>
            </a:r>
          </a:p>
          <a:p>
            <a:r>
              <a:rPr lang="en-US" sz="3200" baseline="30000" dirty="0" smtClean="0"/>
              <a:t>34</a:t>
            </a:r>
            <a:r>
              <a:rPr lang="en-US" sz="3200" baseline="30000" dirty="0"/>
              <a:t> </a:t>
            </a:r>
            <a:r>
              <a:rPr lang="en-US" sz="3200" dirty="0"/>
              <a:t>All these things Jesus spoke to the multitude </a:t>
            </a:r>
            <a:r>
              <a:rPr lang="en-US" sz="3200" b="1" u="sng" dirty="0"/>
              <a:t>in parables; and without a parable He did not speak to them</a:t>
            </a:r>
            <a:r>
              <a:rPr lang="en-US" sz="3200" dirty="0"/>
              <a:t>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70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commanded to meditate on the Word, which involves prayerfully rolling it around in our hearts and minds.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is full of picture stories, we will by necessity be picturing as we meditate upon Scripture (Josh. 1:8).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09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1:8 New King James Version (NKJV)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Book of the Law shall not depart from your mouth, but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shall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meditate in it day and night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you may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do according to all that is written in it. For then you will make your way prosperous, and then you will have good success. </a:t>
            </a:r>
          </a:p>
        </p:txBody>
      </p:sp>
    </p:spTree>
    <p:extLst>
      <p:ext uri="{BB962C8B-B14F-4D97-AF65-F5344CB8AC3E}">
        <p14:creationId xmlns:p14="http://schemas.microsoft.com/office/powerpoint/2010/main" val="3625776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reason together with God, He uses imagery (Isa. 1:18).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1:18 New King James Version (NKJV)</a:t>
            </a:r>
          </a:p>
          <a:p>
            <a:r>
              <a:rPr lang="en-US" sz="35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18 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“Come now, and let us reason together,”</a:t>
            </a:r>
            <a:b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Says the </a:t>
            </a:r>
            <a:r>
              <a:rPr lang="en-US" sz="35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“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 your sins are </a:t>
            </a:r>
            <a:r>
              <a:rPr lang="en-US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scarlet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shall be as </a:t>
            </a:r>
            <a:r>
              <a:rPr lang="en-US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as snow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b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 they are </a:t>
            </a:r>
            <a:r>
              <a:rPr lang="en-US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like crimson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shall </a:t>
            </a:r>
            <a:r>
              <a:rPr lang="en-US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as wool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57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3ED2B9-8716-E34F-8A45-7A47BDC6D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33062"/>
            <a:ext cx="9905999" cy="4858140"/>
          </a:xfrm>
          <a:solidFill>
            <a:schemeClr val="bg1">
              <a:alpha val="44000"/>
            </a:schemeClr>
          </a:solidFill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picture is worth 1000 words, so when I see something, it has the power to change me much more greatly than when I simply think a thought.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why God says we are transformed (changed) "while we look" (2 Cor. 3:17,18; 4:16-18).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see myself clothed with Christ's robe of righteousness (Gal. 3:27), it appears to influence me more greatly than when I simply recall the Scripture verse that "I am the righteousness of God in Christ Jesus" (Phil. 3:9).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God counsels us at night through our dreams (Ps. 16:7).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852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2E2F5-5B0B-6F46-9A10-7ADED9DA6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Closing &amp; Prayer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3ED2B9-8716-E34F-8A45-7A47BDC6D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03445"/>
            <a:ext cx="9905999" cy="3953070"/>
          </a:xfrm>
          <a:solidFill>
            <a:schemeClr val="bg1">
              <a:alpha val="57000"/>
            </a:schemeClr>
          </a:solidFill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Concerning Godly Use of the Eyes of Your Heart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personally use imagery in all the above ways, and find it extremely beneficial in my Christian walk.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told me that whatever I fix my eyes on, grows within me, and whatever grows within me, I become.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 of fixing my eyes on my sin, or my self-effort to become righteous, I fix my eyes on Jesus, and I discover that I become Christ-like, and find myself radiating His goodness and His glory!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095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Visions / visualization </a:t>
            </a:r>
            <a:b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-Medium"/>
              </a:rPr>
              <a:t>Genesis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-Medium"/>
              </a:rPr>
              <a:t>15:6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19265"/>
          </a:xfrm>
          <a:solidFill>
            <a:schemeClr val="bg1">
              <a:alpha val="36000"/>
            </a:schemeClr>
          </a:solidFill>
        </p:spPr>
        <p:txBody>
          <a:bodyPr>
            <a:noAutofit/>
          </a:bodyPr>
          <a:lstStyle/>
          <a:p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believed in the </a:t>
            </a:r>
            <a:r>
              <a:rPr lang="en-US" sz="2800" b="1" u="sng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He accounted it to him for righteousness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here we have an example of godly imagery which produced faith in the man who is called "the Father of Faith" (Rom. 4:11). That is a powerful concept. 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indicate that if I wanted faith in my heart which moves mountains, then I would need the same ingredients which God gave to Abraham.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43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Visions / visualization </a:t>
            </a:r>
            <a:b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-Medium"/>
              </a:rPr>
              <a:t>Genesis 22:17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19265"/>
          </a:xfrm>
          <a:solidFill>
            <a:schemeClr val="bg1">
              <a:alpha val="3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surely bless you, and I will multiply your descendants like the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stars in the sky and the sand on the seashore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Your descendants will </a:t>
            </a:r>
            <a:r>
              <a:rPr lang="en-US" sz="3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possess the gates of their enemies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18And through your offspring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nations of the earth will be blessed, </a:t>
            </a:r>
            <a:r>
              <a:rPr lang="en-US" sz="3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you have obeyed My voice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83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9081DC-52FA-E645-B279-6FEB34B6B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83832"/>
            <a:ext cx="9905998" cy="1478570"/>
          </a:xfrm>
          <a:solidFill>
            <a:schemeClr val="bg1">
              <a:alpha val="37000"/>
            </a:schemeClr>
          </a:solidFill>
        </p:spPr>
        <p:txBody>
          <a:bodyPr/>
          <a:lstStyle/>
          <a:p>
            <a:r>
              <a:rPr lang="en-US" dirty="0"/>
              <a:t>Godly Imagination / Visualization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6EE5FB-5021-CB4C-8171-BF149114812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38000"/>
            </a:schemeClr>
          </a:solidFill>
        </p:spPr>
        <p:txBody>
          <a:bodyPr>
            <a:normAutofit/>
          </a:bodyPr>
          <a:lstStyle/>
          <a:p>
            <a:r>
              <a:rPr lang="en-US" sz="3400" b="1" dirty="0"/>
              <a:t>We define "Godly Imagination" as picturing things the Bible says are true.</a:t>
            </a:r>
          </a:p>
        </p:txBody>
      </p:sp>
    </p:spTree>
    <p:extLst>
      <p:ext uri="{BB962C8B-B14F-4D97-AF65-F5344CB8AC3E}">
        <p14:creationId xmlns:p14="http://schemas.microsoft.com/office/powerpoint/2010/main" val="33971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en-US" sz="3200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en-US" sz="3200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Hebrews </a:t>
            </a:r>
            <a:r>
              <a:rPr lang="en-US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11:6 New King James Version (NKJV)</a:t>
            </a:r>
            <a:r>
              <a:rPr lang="en-US" sz="2400" b="1" cap="none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400" b="1" cap="none" dirty="0">
                <a:solidFill>
                  <a:prstClr val="white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/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11:6 New King James Version (NKJV)</a:t>
            </a:r>
          </a:p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6 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without faith </a:t>
            </a:r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impossible to please </a:t>
            </a:r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he who comes to God must believe that He is, and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a rewarder of those who diligently seek Him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200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en-US" sz="3200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en-US" sz="3200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en-US" sz="3200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Jeremiah 29:12-13 </a:t>
            </a:r>
            <a:r>
              <a:rPr lang="en-US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King James Version (KJV)</a:t>
            </a:r>
            <a:r>
              <a:rPr lang="en-US" sz="3200" b="1" cap="none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3200" b="1" cap="none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2400" b="1" cap="none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400" b="1" cap="none" dirty="0">
                <a:solidFill>
                  <a:prstClr val="white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/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shall ye call upon me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shall go and pray unto me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hearken unto you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 shall seek me, and find me, when ye shall search for me with all your heart.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33:3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>
            <a:normAutofit/>
          </a:bodyPr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u="sng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unto me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answer thee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show thee great and mighty things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thou knowest not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57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en-US" sz="2400" b="1" cap="none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400" b="1" cap="none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Preparation</a:t>
            </a:r>
            <a:r>
              <a:rPr lang="en-US" sz="2400" b="1" cap="none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400" b="1" cap="none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Colossians </a:t>
            </a:r>
            <a:r>
              <a:rPr lang="en-US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3:2-10 New King James Version (NKJV)</a:t>
            </a:r>
            <a:r>
              <a:rPr lang="en-US" sz="2400" b="1" cap="none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400" b="1" cap="none" dirty="0">
                <a:solidFill>
                  <a:prstClr val="white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36000"/>
            </a:schemeClr>
          </a:solidFill>
        </p:spPr>
        <p:txBody>
          <a:bodyPr/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your mind on things above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on things on the earth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 died, and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life is hidden with Christ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God.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4 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Christ </a:t>
            </a:r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life appears, then you also will appear with Him in glory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681</Words>
  <Application>Microsoft Office PowerPoint</Application>
  <PresentationFormat>Widescreen</PresentationFormat>
  <Paragraphs>68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Arial-BoldMT</vt:lpstr>
      <vt:lpstr>Calibri</vt:lpstr>
      <vt:lpstr>HelveticaNeue</vt:lpstr>
      <vt:lpstr>HelveticaNeue-Medium</vt:lpstr>
      <vt:lpstr>Times New Roman</vt:lpstr>
      <vt:lpstr>Trebuchet MS</vt:lpstr>
      <vt:lpstr>Tw Cen MT</vt:lpstr>
      <vt:lpstr>Circuit</vt:lpstr>
      <vt:lpstr>“Developing  The Eyes of Our Heart”</vt:lpstr>
      <vt:lpstr>Visions/visualization </vt:lpstr>
      <vt:lpstr>Visions / visualization  Genesis 15:6 </vt:lpstr>
      <vt:lpstr> Visions / visualization  Genesis 22:17 </vt:lpstr>
      <vt:lpstr>Godly Imagination / Visualization </vt:lpstr>
      <vt:lpstr> Hebrews 11:6 New King James Version (NKJV) </vt:lpstr>
      <vt:lpstr>  Jeremiah 29:12-13 King James Version (KJV)  </vt:lpstr>
      <vt:lpstr> Jeremiah 33:3 </vt:lpstr>
      <vt:lpstr> Preparation Colossians 3:2-10 New King James Version (NKJV) </vt:lpstr>
      <vt:lpstr>Colossians 3:2-10 New King James Version (NKJV)</vt:lpstr>
      <vt:lpstr>Colossians 3:2-10 New King James Version (NKJV)</vt:lpstr>
      <vt:lpstr> John 16:12-17 Contemporary English Version </vt:lpstr>
      <vt:lpstr>Godly Promises / Godly Imagery</vt:lpstr>
      <vt:lpstr>Time Passed - 25 years later</vt:lpstr>
      <vt:lpstr> Hebrews 10:35-37 King James Version (KJV) </vt:lpstr>
      <vt:lpstr>PowerPoint Presentation</vt:lpstr>
      <vt:lpstr> Acts 2:17 New King James Version (NKJV) </vt:lpstr>
      <vt:lpstr>Jesus lived in pictures continuously (Jn. 5:19,20,30).</vt:lpstr>
      <vt:lpstr>Jn. 5:30</vt:lpstr>
      <vt:lpstr> Jesus filled the eyes of His listeners by constantly teaching with parables (Matt. 13:34)</vt:lpstr>
      <vt:lpstr>PowerPoint Presentation</vt:lpstr>
      <vt:lpstr> Joshua 1:8 New King James Version (NKJV) </vt:lpstr>
      <vt:lpstr>When we reason together with God, He uses imagery (Isa. 1:18).</vt:lpstr>
      <vt:lpstr>PowerPoint Presentation</vt:lpstr>
      <vt:lpstr>Closing &amp; Prayer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Powell</dc:creator>
  <cp:lastModifiedBy>Ronald Powell</cp:lastModifiedBy>
  <cp:revision>20</cp:revision>
  <dcterms:created xsi:type="dcterms:W3CDTF">2019-02-10T02:58:40Z</dcterms:created>
  <dcterms:modified xsi:type="dcterms:W3CDTF">2019-02-10T15:35:35Z</dcterms:modified>
</cp:coreProperties>
</file>