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3" r:id="rId8"/>
    <p:sldId id="264" r:id="rId9"/>
    <p:sldId id="265" r:id="rId10"/>
    <p:sldId id="266" r:id="rId11"/>
    <p:sldId id="262"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6363B9-99D0-4B07-AA07-30FED7F69100}"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CF8CB-CED5-46F0-9251-BD98904A36B6}" type="slidenum">
              <a:rPr lang="en-US" smtClean="0"/>
              <a:t>‹#›</a:t>
            </a:fld>
            <a:endParaRPr lang="en-US"/>
          </a:p>
        </p:txBody>
      </p:sp>
    </p:spTree>
    <p:extLst>
      <p:ext uri="{BB962C8B-B14F-4D97-AF65-F5344CB8AC3E}">
        <p14:creationId xmlns:p14="http://schemas.microsoft.com/office/powerpoint/2010/main" val="3376472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6363B9-99D0-4B07-AA07-30FED7F69100}"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CF8CB-CED5-46F0-9251-BD98904A36B6}" type="slidenum">
              <a:rPr lang="en-US" smtClean="0"/>
              <a:t>‹#›</a:t>
            </a:fld>
            <a:endParaRPr lang="en-US"/>
          </a:p>
        </p:txBody>
      </p:sp>
    </p:spTree>
    <p:extLst>
      <p:ext uri="{BB962C8B-B14F-4D97-AF65-F5344CB8AC3E}">
        <p14:creationId xmlns:p14="http://schemas.microsoft.com/office/powerpoint/2010/main" val="1086431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6363B9-99D0-4B07-AA07-30FED7F69100}"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CF8CB-CED5-46F0-9251-BD98904A36B6}" type="slidenum">
              <a:rPr lang="en-US" smtClean="0"/>
              <a:t>‹#›</a:t>
            </a:fld>
            <a:endParaRPr lang="en-US"/>
          </a:p>
        </p:txBody>
      </p:sp>
    </p:spTree>
    <p:extLst>
      <p:ext uri="{BB962C8B-B14F-4D97-AF65-F5344CB8AC3E}">
        <p14:creationId xmlns:p14="http://schemas.microsoft.com/office/powerpoint/2010/main" val="2220438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6363B9-99D0-4B07-AA07-30FED7F69100}"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CF8CB-CED5-46F0-9251-BD98904A36B6}" type="slidenum">
              <a:rPr lang="en-US" smtClean="0"/>
              <a:t>‹#›</a:t>
            </a:fld>
            <a:endParaRPr lang="en-US"/>
          </a:p>
        </p:txBody>
      </p:sp>
    </p:spTree>
    <p:extLst>
      <p:ext uri="{BB962C8B-B14F-4D97-AF65-F5344CB8AC3E}">
        <p14:creationId xmlns:p14="http://schemas.microsoft.com/office/powerpoint/2010/main" val="4131520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6363B9-99D0-4B07-AA07-30FED7F69100}"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CF8CB-CED5-46F0-9251-BD98904A36B6}" type="slidenum">
              <a:rPr lang="en-US" smtClean="0"/>
              <a:t>‹#›</a:t>
            </a:fld>
            <a:endParaRPr lang="en-US"/>
          </a:p>
        </p:txBody>
      </p:sp>
    </p:spTree>
    <p:extLst>
      <p:ext uri="{BB962C8B-B14F-4D97-AF65-F5344CB8AC3E}">
        <p14:creationId xmlns:p14="http://schemas.microsoft.com/office/powerpoint/2010/main" val="2850771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6363B9-99D0-4B07-AA07-30FED7F69100}"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CF8CB-CED5-46F0-9251-BD98904A36B6}" type="slidenum">
              <a:rPr lang="en-US" smtClean="0"/>
              <a:t>‹#›</a:t>
            </a:fld>
            <a:endParaRPr lang="en-US"/>
          </a:p>
        </p:txBody>
      </p:sp>
    </p:spTree>
    <p:extLst>
      <p:ext uri="{BB962C8B-B14F-4D97-AF65-F5344CB8AC3E}">
        <p14:creationId xmlns:p14="http://schemas.microsoft.com/office/powerpoint/2010/main" val="1574638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6363B9-99D0-4B07-AA07-30FED7F69100}" type="datetimeFigureOut">
              <a:rPr lang="en-US" smtClean="0"/>
              <a:t>2/22/2019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FCF8CB-CED5-46F0-9251-BD98904A36B6}" type="slidenum">
              <a:rPr lang="en-US" smtClean="0"/>
              <a:t>‹#›</a:t>
            </a:fld>
            <a:endParaRPr lang="en-US"/>
          </a:p>
        </p:txBody>
      </p:sp>
    </p:spTree>
    <p:extLst>
      <p:ext uri="{BB962C8B-B14F-4D97-AF65-F5344CB8AC3E}">
        <p14:creationId xmlns:p14="http://schemas.microsoft.com/office/powerpoint/2010/main" val="2175797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6363B9-99D0-4B07-AA07-30FED7F69100}" type="datetimeFigureOut">
              <a:rPr lang="en-US" smtClean="0"/>
              <a:t>2/22/2019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FCF8CB-CED5-46F0-9251-BD98904A36B6}" type="slidenum">
              <a:rPr lang="en-US" smtClean="0"/>
              <a:t>‹#›</a:t>
            </a:fld>
            <a:endParaRPr lang="en-US"/>
          </a:p>
        </p:txBody>
      </p:sp>
    </p:spTree>
    <p:extLst>
      <p:ext uri="{BB962C8B-B14F-4D97-AF65-F5344CB8AC3E}">
        <p14:creationId xmlns:p14="http://schemas.microsoft.com/office/powerpoint/2010/main" val="2379139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6363B9-99D0-4B07-AA07-30FED7F69100}" type="datetimeFigureOut">
              <a:rPr lang="en-US" smtClean="0"/>
              <a:t>2/22/2019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FCF8CB-CED5-46F0-9251-BD98904A36B6}" type="slidenum">
              <a:rPr lang="en-US" smtClean="0"/>
              <a:t>‹#›</a:t>
            </a:fld>
            <a:endParaRPr lang="en-US"/>
          </a:p>
        </p:txBody>
      </p:sp>
    </p:spTree>
    <p:extLst>
      <p:ext uri="{BB962C8B-B14F-4D97-AF65-F5344CB8AC3E}">
        <p14:creationId xmlns:p14="http://schemas.microsoft.com/office/powerpoint/2010/main" val="285125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6363B9-99D0-4B07-AA07-30FED7F69100}"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CF8CB-CED5-46F0-9251-BD98904A36B6}" type="slidenum">
              <a:rPr lang="en-US" smtClean="0"/>
              <a:t>‹#›</a:t>
            </a:fld>
            <a:endParaRPr lang="en-US"/>
          </a:p>
        </p:txBody>
      </p:sp>
    </p:spTree>
    <p:extLst>
      <p:ext uri="{BB962C8B-B14F-4D97-AF65-F5344CB8AC3E}">
        <p14:creationId xmlns:p14="http://schemas.microsoft.com/office/powerpoint/2010/main" val="3914282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6363B9-99D0-4B07-AA07-30FED7F69100}"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CF8CB-CED5-46F0-9251-BD98904A36B6}" type="slidenum">
              <a:rPr lang="en-US" smtClean="0"/>
              <a:t>‹#›</a:t>
            </a:fld>
            <a:endParaRPr lang="en-US"/>
          </a:p>
        </p:txBody>
      </p:sp>
    </p:spTree>
    <p:extLst>
      <p:ext uri="{BB962C8B-B14F-4D97-AF65-F5344CB8AC3E}">
        <p14:creationId xmlns:p14="http://schemas.microsoft.com/office/powerpoint/2010/main" val="3621502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6363B9-99D0-4B07-AA07-30FED7F69100}" type="datetimeFigureOut">
              <a:rPr lang="en-US" smtClean="0"/>
              <a:t>2/22/2019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CF8CB-CED5-46F0-9251-BD98904A36B6}" type="slidenum">
              <a:rPr lang="en-US" smtClean="0"/>
              <a:t>‹#›</a:t>
            </a:fld>
            <a:endParaRPr lang="en-US"/>
          </a:p>
        </p:txBody>
      </p:sp>
    </p:spTree>
    <p:extLst>
      <p:ext uri="{BB962C8B-B14F-4D97-AF65-F5344CB8AC3E}">
        <p14:creationId xmlns:p14="http://schemas.microsoft.com/office/powerpoint/2010/main" val="172331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3371" y="-379866"/>
            <a:ext cx="9144000" cy="2387600"/>
          </a:xfrm>
        </p:spPr>
        <p:txBody>
          <a:bodyPr/>
          <a:lstStyle/>
          <a:p>
            <a:r>
              <a:rPr lang="en-US" b="1" dirty="0" smtClean="0">
                <a:solidFill>
                  <a:schemeClr val="bg1"/>
                </a:solidFill>
                <a:effectLst>
                  <a:outerShdw blurRad="38100" dist="38100" dir="2700000" algn="tl">
                    <a:srgbClr val="000000">
                      <a:alpha val="43137"/>
                    </a:srgbClr>
                  </a:outerShdw>
                </a:effectLst>
              </a:rPr>
              <a:t>More or Less?</a:t>
            </a:r>
            <a:endParaRPr lang="en-US" b="1" dirty="0">
              <a:solidFill>
                <a:schemeClr val="bg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494106" y="4833256"/>
            <a:ext cx="4173894" cy="424543"/>
          </a:xfrm>
        </p:spPr>
        <p:txBody>
          <a:bodyPr/>
          <a:lstStyle/>
          <a:p>
            <a:r>
              <a:rPr lang="en-US" dirty="0" smtClean="0">
                <a:solidFill>
                  <a:schemeClr val="bg1"/>
                </a:solidFill>
                <a:effectLst>
                  <a:outerShdw blurRad="38100" dist="38100" dir="2700000" algn="tl">
                    <a:srgbClr val="000000">
                      <a:alpha val="43137"/>
                    </a:srgbClr>
                  </a:outerShdw>
                </a:effectLst>
              </a:rPr>
              <a:t>With Bishop Ronald K. Powell</a:t>
            </a:r>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6867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Peter’s Catch</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solidFill>
            <a:schemeClr val="tx1">
              <a:alpha val="43000"/>
            </a:schemeClr>
          </a:solidFill>
        </p:spPr>
        <p:txBody>
          <a:bodyPr/>
          <a:lstStyle/>
          <a:p>
            <a:r>
              <a:rPr lang="en-US" b="1" dirty="0" smtClean="0">
                <a:solidFill>
                  <a:schemeClr val="bg1"/>
                </a:solidFill>
                <a:effectLst>
                  <a:outerShdw blurRad="38100" dist="38100" dir="2700000" algn="tl">
                    <a:srgbClr val="000000">
                      <a:alpha val="43137"/>
                    </a:srgbClr>
                  </a:outerShdw>
                </a:effectLst>
              </a:rPr>
              <a:t>Luke 4:33-41: No Catch all night toiling</a:t>
            </a:r>
          </a:p>
          <a:p>
            <a:r>
              <a:rPr lang="en-US" b="1" dirty="0" smtClean="0">
                <a:solidFill>
                  <a:schemeClr val="bg1"/>
                </a:solidFill>
                <a:effectLst>
                  <a:outerShdw blurRad="38100" dist="38100" dir="2700000" algn="tl">
                    <a:srgbClr val="000000">
                      <a:alpha val="43137"/>
                    </a:srgbClr>
                  </a:outerShdw>
                </a:effectLst>
              </a:rPr>
              <a:t>But at Thy Word: </a:t>
            </a:r>
            <a:r>
              <a:rPr lang="en-US" dirty="0" smtClean="0">
                <a:solidFill>
                  <a:schemeClr val="bg1"/>
                </a:solidFill>
              </a:rPr>
              <a:t>Luke 5:5b</a:t>
            </a:r>
          </a:p>
          <a:p>
            <a:r>
              <a:rPr lang="en-US" b="1" dirty="0" smtClean="0">
                <a:solidFill>
                  <a:schemeClr val="bg1"/>
                </a:solidFill>
                <a:effectLst>
                  <a:outerShdw blurRad="38100" dist="38100" dir="2700000" algn="tl">
                    <a:srgbClr val="000000">
                      <a:alpha val="43137"/>
                    </a:srgbClr>
                  </a:outerShdw>
                </a:effectLst>
              </a:rPr>
              <a:t>Luke 5:6-7 Boats so full they begin to sink. Peter didn’t catch 1 fish.</a:t>
            </a:r>
          </a:p>
          <a:p>
            <a:r>
              <a:rPr lang="en-US" b="1" dirty="0" smtClean="0">
                <a:solidFill>
                  <a:schemeClr val="bg1"/>
                </a:solidFill>
                <a:effectLst>
                  <a:outerShdw blurRad="38100" dist="38100" dir="2700000" algn="tl">
                    <a:srgbClr val="000000">
                      <a:alpha val="43137"/>
                    </a:srgbClr>
                  </a:outerShdw>
                </a:effectLst>
              </a:rPr>
              <a:t>"</a:t>
            </a:r>
            <a:r>
              <a:rPr lang="en-US" b="1" i="1" dirty="0" smtClean="0">
                <a:solidFill>
                  <a:schemeClr val="bg1"/>
                </a:solidFill>
                <a:effectLst>
                  <a:outerShdw blurRad="38100" dist="38100" dir="2700000" algn="tl">
                    <a:srgbClr val="000000">
                      <a:alpha val="43137"/>
                    </a:srgbClr>
                  </a:outerShdw>
                </a:effectLst>
              </a:rPr>
              <a:t>Depart from me, for I am a sinful man.</a:t>
            </a:r>
            <a:r>
              <a:rPr lang="en-US" b="1" dirty="0" smtClean="0">
                <a:solidFill>
                  <a:schemeClr val="bg1"/>
                </a:solidFill>
                <a:effectLst>
                  <a:outerShdw blurRad="38100" dist="38100" dir="2700000" algn="tl">
                    <a:srgbClr val="000000">
                      <a:alpha val="43137"/>
                    </a:srgbClr>
                  </a:outerShdw>
                </a:effectLst>
              </a:rPr>
              <a:t>" (Luke 5:8)</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94538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Proverbs 4:20  (AKJV)</a:t>
            </a:r>
          </a:p>
        </p:txBody>
      </p:sp>
      <p:sp>
        <p:nvSpPr>
          <p:cNvPr id="3" name="Content Placeholder 2"/>
          <p:cNvSpPr>
            <a:spLocks noGrp="1"/>
          </p:cNvSpPr>
          <p:nvPr>
            <p:ph idx="1"/>
          </p:nvPr>
        </p:nvSpPr>
        <p:spPr/>
        <p:txBody>
          <a:bodyPr/>
          <a:lstStyle/>
          <a:p>
            <a:r>
              <a:rPr lang="en-US" b="1" baseline="30000" dirty="0" smtClean="0">
                <a:solidFill>
                  <a:schemeClr val="bg1"/>
                </a:solidFill>
              </a:rPr>
              <a:t>20 </a:t>
            </a:r>
            <a:r>
              <a:rPr lang="en-US" b="1" u="sng" dirty="0" smtClean="0">
                <a:solidFill>
                  <a:schemeClr val="bg1"/>
                </a:solidFill>
              </a:rPr>
              <a:t>My son, attend to my words;</a:t>
            </a:r>
            <a:br>
              <a:rPr lang="en-US" b="1" u="sng" dirty="0" smtClean="0">
                <a:solidFill>
                  <a:schemeClr val="bg1"/>
                </a:solidFill>
              </a:rPr>
            </a:br>
            <a:r>
              <a:rPr lang="en-US" b="1" u="sng" dirty="0" smtClean="0">
                <a:solidFill>
                  <a:schemeClr val="bg1"/>
                </a:solidFill>
              </a:rPr>
              <a:t>incline thine ear unto my sayings.</a:t>
            </a:r>
          </a:p>
          <a:p>
            <a:endParaRPr lang="en-US" dirty="0"/>
          </a:p>
        </p:txBody>
      </p:sp>
    </p:spTree>
    <p:extLst>
      <p:ext uri="{BB962C8B-B14F-4D97-AF65-F5344CB8AC3E}">
        <p14:creationId xmlns:p14="http://schemas.microsoft.com/office/powerpoint/2010/main" val="3716438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Proverbs 4:24-25</a:t>
            </a:r>
            <a:endParaRPr lang="en-US" dirty="0">
              <a:solidFill>
                <a:schemeClr val="bg1"/>
              </a:solidFill>
            </a:endParaRPr>
          </a:p>
        </p:txBody>
      </p:sp>
      <p:sp>
        <p:nvSpPr>
          <p:cNvPr id="3" name="Content Placeholder 2"/>
          <p:cNvSpPr>
            <a:spLocks noGrp="1"/>
          </p:cNvSpPr>
          <p:nvPr>
            <p:ph idx="1"/>
          </p:nvPr>
        </p:nvSpPr>
        <p:spPr/>
        <p:txBody>
          <a:bodyPr/>
          <a:lstStyle/>
          <a:p>
            <a:r>
              <a:rPr lang="en-US" b="1" baseline="30000" dirty="0" smtClean="0">
                <a:solidFill>
                  <a:schemeClr val="bg1"/>
                </a:solidFill>
              </a:rPr>
              <a:t>24 </a:t>
            </a:r>
            <a:r>
              <a:rPr lang="en-US" b="1" dirty="0" smtClean="0">
                <a:solidFill>
                  <a:schemeClr val="bg1"/>
                </a:solidFill>
              </a:rPr>
              <a:t>Put away from thee a </a:t>
            </a:r>
            <a:r>
              <a:rPr lang="en-US" b="1" u="sng" dirty="0" smtClean="0">
                <a:solidFill>
                  <a:schemeClr val="bg1"/>
                </a:solidFill>
              </a:rPr>
              <a:t>froward mouth</a:t>
            </a:r>
            <a:r>
              <a:rPr lang="en-US" b="1" dirty="0" smtClean="0">
                <a:solidFill>
                  <a:schemeClr val="bg1"/>
                </a:solidFill>
              </a:rPr>
              <a:t>,</a:t>
            </a:r>
            <a:br>
              <a:rPr lang="en-US" b="1" dirty="0" smtClean="0">
                <a:solidFill>
                  <a:schemeClr val="bg1"/>
                </a:solidFill>
              </a:rPr>
            </a:br>
            <a:r>
              <a:rPr lang="en-US" b="1" dirty="0" smtClean="0">
                <a:solidFill>
                  <a:schemeClr val="bg1"/>
                </a:solidFill>
              </a:rPr>
              <a:t>and </a:t>
            </a:r>
            <a:r>
              <a:rPr lang="en-US" b="1" u="sng" dirty="0" smtClean="0">
                <a:solidFill>
                  <a:schemeClr val="bg1"/>
                </a:solidFill>
              </a:rPr>
              <a:t>perverse lips</a:t>
            </a:r>
            <a:r>
              <a:rPr lang="en-US" b="1" dirty="0" smtClean="0">
                <a:solidFill>
                  <a:schemeClr val="bg1"/>
                </a:solidFill>
              </a:rPr>
              <a:t> put far from thee.</a:t>
            </a:r>
            <a:br>
              <a:rPr lang="en-US" b="1" dirty="0" smtClean="0">
                <a:solidFill>
                  <a:schemeClr val="bg1"/>
                </a:solidFill>
              </a:rPr>
            </a:br>
            <a:r>
              <a:rPr lang="en-US" b="1" baseline="30000" dirty="0" smtClean="0">
                <a:solidFill>
                  <a:schemeClr val="bg1"/>
                </a:solidFill>
              </a:rPr>
              <a:t>25 </a:t>
            </a:r>
            <a:r>
              <a:rPr lang="en-US" b="1" dirty="0" smtClean="0">
                <a:solidFill>
                  <a:schemeClr val="bg1"/>
                </a:solidFill>
              </a:rPr>
              <a:t>Let thine eyes look right on,</a:t>
            </a:r>
            <a:br>
              <a:rPr lang="en-US" b="1" dirty="0" smtClean="0">
                <a:solidFill>
                  <a:schemeClr val="bg1"/>
                </a:solidFill>
              </a:rPr>
            </a:br>
            <a:r>
              <a:rPr lang="en-US" b="1" dirty="0" smtClean="0">
                <a:solidFill>
                  <a:schemeClr val="bg1"/>
                </a:solidFill>
              </a:rPr>
              <a:t>and </a:t>
            </a:r>
            <a:r>
              <a:rPr lang="en-US" b="1" u="sng" dirty="0" smtClean="0">
                <a:solidFill>
                  <a:schemeClr val="bg1"/>
                </a:solidFill>
              </a:rPr>
              <a:t>let thine eyelids look straight before thee</a:t>
            </a:r>
            <a:r>
              <a:rPr lang="en-US" b="1" dirty="0" smtClean="0">
                <a:solidFill>
                  <a:schemeClr val="bg1"/>
                </a:solidFill>
              </a:rPr>
              <a:t>.</a:t>
            </a:r>
          </a:p>
          <a:p>
            <a:endParaRPr lang="en-US" dirty="0"/>
          </a:p>
        </p:txBody>
      </p:sp>
    </p:spTree>
    <p:extLst>
      <p:ext uri="{BB962C8B-B14F-4D97-AF65-F5344CB8AC3E}">
        <p14:creationId xmlns:p14="http://schemas.microsoft.com/office/powerpoint/2010/main" val="3972235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Mark 4:24-25 King James Version (KJV)</a:t>
            </a:r>
            <a:br>
              <a:rPr lang="en-US" b="1"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solidFill>
            <a:schemeClr val="tx1">
              <a:alpha val="43000"/>
            </a:schemeClr>
          </a:solidFill>
        </p:spPr>
        <p:txBody>
          <a:bodyPr/>
          <a:lstStyle/>
          <a:p>
            <a:r>
              <a:rPr lang="en-US" b="1" baseline="30000" dirty="0" smtClean="0">
                <a:solidFill>
                  <a:schemeClr val="bg1"/>
                </a:solidFill>
                <a:effectLst>
                  <a:outerShdw blurRad="38100" dist="38100" dir="2700000" algn="tl">
                    <a:srgbClr val="000000">
                      <a:alpha val="43137"/>
                    </a:srgbClr>
                  </a:outerShdw>
                </a:effectLst>
              </a:rPr>
              <a:t>24 </a:t>
            </a:r>
            <a:r>
              <a:rPr lang="en-US" b="1" dirty="0" smtClean="0">
                <a:solidFill>
                  <a:schemeClr val="bg1"/>
                </a:solidFill>
                <a:effectLst>
                  <a:outerShdw blurRad="38100" dist="38100" dir="2700000" algn="tl">
                    <a:srgbClr val="000000">
                      <a:alpha val="43137"/>
                    </a:srgbClr>
                  </a:outerShdw>
                </a:effectLst>
              </a:rPr>
              <a:t>And he said unto them, </a:t>
            </a:r>
            <a:r>
              <a:rPr lang="en-US" b="1" u="sng" dirty="0" smtClean="0">
                <a:solidFill>
                  <a:schemeClr val="bg1"/>
                </a:solidFill>
                <a:effectLst>
                  <a:outerShdw blurRad="38100" dist="38100" dir="2700000" algn="tl">
                    <a:srgbClr val="000000">
                      <a:alpha val="43137"/>
                    </a:srgbClr>
                  </a:outerShdw>
                </a:effectLst>
              </a:rPr>
              <a:t>Take heed</a:t>
            </a:r>
            <a:r>
              <a:rPr lang="en-US" b="1" dirty="0" smtClean="0">
                <a:solidFill>
                  <a:schemeClr val="bg1"/>
                </a:solidFill>
                <a:effectLst>
                  <a:outerShdw blurRad="38100" dist="38100" dir="2700000" algn="tl">
                    <a:srgbClr val="000000">
                      <a:alpha val="43137"/>
                    </a:srgbClr>
                  </a:outerShdw>
                </a:effectLst>
              </a:rPr>
              <a:t> what ye hear: with what measure ye mete, it shall be measured to you: and unto you that hear shall more be given.</a:t>
            </a:r>
          </a:p>
          <a:p>
            <a:r>
              <a:rPr lang="en-US" b="1" baseline="30000" dirty="0" smtClean="0">
                <a:solidFill>
                  <a:schemeClr val="bg1"/>
                </a:solidFill>
                <a:effectLst>
                  <a:outerShdw blurRad="38100" dist="38100" dir="2700000" algn="tl">
                    <a:srgbClr val="000000">
                      <a:alpha val="43137"/>
                    </a:srgbClr>
                  </a:outerShdw>
                </a:effectLst>
              </a:rPr>
              <a:t>25 </a:t>
            </a:r>
            <a:r>
              <a:rPr lang="en-US" b="1" dirty="0" smtClean="0">
                <a:solidFill>
                  <a:schemeClr val="bg1"/>
                </a:solidFill>
                <a:effectLst>
                  <a:outerShdw blurRad="38100" dist="38100" dir="2700000" algn="tl">
                    <a:srgbClr val="000000">
                      <a:alpha val="43137"/>
                    </a:srgbClr>
                  </a:outerShdw>
                </a:effectLst>
              </a:rPr>
              <a:t>For he that hath, to him shall be given: and </a:t>
            </a:r>
            <a:r>
              <a:rPr lang="en-US" b="1" u="sng" dirty="0" smtClean="0">
                <a:solidFill>
                  <a:schemeClr val="bg1"/>
                </a:solidFill>
                <a:effectLst>
                  <a:outerShdw blurRad="38100" dist="38100" dir="2700000" algn="tl">
                    <a:srgbClr val="000000">
                      <a:alpha val="43137"/>
                    </a:srgbClr>
                  </a:outerShdw>
                </a:effectLst>
              </a:rPr>
              <a:t>he that hath not, from him shall be taken even that which he hath</a:t>
            </a:r>
            <a:r>
              <a:rPr lang="en-US" b="1" dirty="0" smtClean="0">
                <a:solidFill>
                  <a:schemeClr val="bg1"/>
                </a:solidFill>
                <a:effectLst>
                  <a:outerShdw blurRad="38100" dist="38100" dir="2700000" algn="tl">
                    <a:srgbClr val="000000">
                      <a:alpha val="43137"/>
                    </a:srgbClr>
                  </a:outerShdw>
                </a:effectLst>
              </a:rPr>
              <a:t>.</a:t>
            </a:r>
          </a:p>
          <a:p>
            <a:endParaRPr lang="en-US" dirty="0"/>
          </a:p>
        </p:txBody>
      </p:sp>
    </p:spTree>
    <p:extLst>
      <p:ext uri="{BB962C8B-B14F-4D97-AF65-F5344CB8AC3E}">
        <p14:creationId xmlns:p14="http://schemas.microsoft.com/office/powerpoint/2010/main" val="1993104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bg1"/>
                </a:solidFill>
                <a:effectLst>
                  <a:outerShdw blurRad="38100" dist="38100" dir="2700000" algn="tl">
                    <a:srgbClr val="000000">
                      <a:alpha val="43137"/>
                    </a:srgbClr>
                  </a:outerShdw>
                </a:effectLst>
              </a:rPr>
              <a:t>100% Ears</a:t>
            </a:r>
            <a:endParaRPr lang="en-US" sz="4800"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smtClean="0">
                <a:solidFill>
                  <a:schemeClr val="bg1"/>
                </a:solidFill>
                <a:effectLst>
                  <a:outerShdw blurRad="38100" dist="38100" dir="2700000" algn="tl">
                    <a:srgbClr val="000000">
                      <a:alpha val="43137"/>
                    </a:srgbClr>
                  </a:outerShdw>
                </a:effectLst>
              </a:rPr>
              <a:t>There needs to be a 100% Commitment to Hearing and accepting the Word of God  as the Absolute Truth!</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72142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Romans 3:4 King James Version (KJV)</a:t>
            </a:r>
            <a:br>
              <a:rPr lang="en-US" dirty="0" smtClean="0">
                <a:solidFill>
                  <a:schemeClr val="bg1"/>
                </a:solidFill>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p:txBody>
          <a:bodyPr/>
          <a:lstStyle/>
          <a:p>
            <a:r>
              <a:rPr lang="en-US" baseline="30000" dirty="0" smtClean="0">
                <a:solidFill>
                  <a:schemeClr val="bg1"/>
                </a:solidFill>
                <a:effectLst>
                  <a:outerShdw blurRad="38100" dist="38100" dir="2700000" algn="tl">
                    <a:srgbClr val="000000">
                      <a:alpha val="43137"/>
                    </a:srgbClr>
                  </a:outerShdw>
                </a:effectLst>
              </a:rPr>
              <a:t>4 </a:t>
            </a:r>
            <a:r>
              <a:rPr lang="en-US" dirty="0" smtClean="0">
                <a:solidFill>
                  <a:schemeClr val="bg1"/>
                </a:solidFill>
                <a:effectLst>
                  <a:outerShdw blurRad="38100" dist="38100" dir="2700000" algn="tl">
                    <a:srgbClr val="000000">
                      <a:alpha val="43137"/>
                    </a:srgbClr>
                  </a:outerShdw>
                </a:effectLst>
              </a:rPr>
              <a:t>God forbid: yea, </a:t>
            </a:r>
            <a:r>
              <a:rPr lang="en-US" u="sng" dirty="0" smtClean="0">
                <a:solidFill>
                  <a:schemeClr val="bg1"/>
                </a:solidFill>
                <a:effectLst>
                  <a:outerShdw blurRad="38100" dist="38100" dir="2700000" algn="tl">
                    <a:srgbClr val="000000">
                      <a:alpha val="43137"/>
                    </a:srgbClr>
                  </a:outerShdw>
                </a:effectLst>
              </a:rPr>
              <a:t>let God be true, but every man a liar; as it is written, That thou </a:t>
            </a:r>
            <a:r>
              <a:rPr lang="en-US" u="sng" dirty="0" err="1" smtClean="0">
                <a:solidFill>
                  <a:schemeClr val="bg1"/>
                </a:solidFill>
                <a:effectLst>
                  <a:outerShdw blurRad="38100" dist="38100" dir="2700000" algn="tl">
                    <a:srgbClr val="000000">
                      <a:alpha val="43137"/>
                    </a:srgbClr>
                  </a:outerShdw>
                </a:effectLst>
              </a:rPr>
              <a:t>mightest</a:t>
            </a:r>
            <a:r>
              <a:rPr lang="en-US" u="sng" dirty="0" smtClean="0">
                <a:solidFill>
                  <a:schemeClr val="bg1"/>
                </a:solidFill>
                <a:effectLst>
                  <a:outerShdw blurRad="38100" dist="38100" dir="2700000" algn="tl">
                    <a:srgbClr val="000000">
                      <a:alpha val="43137"/>
                    </a:srgbClr>
                  </a:outerShdw>
                </a:effectLst>
              </a:rPr>
              <a:t> be justified in thy sayings, and </a:t>
            </a:r>
            <a:r>
              <a:rPr lang="en-US" u="sng" dirty="0" err="1" smtClean="0">
                <a:solidFill>
                  <a:schemeClr val="bg1"/>
                </a:solidFill>
                <a:effectLst>
                  <a:outerShdw blurRad="38100" dist="38100" dir="2700000" algn="tl">
                    <a:srgbClr val="000000">
                      <a:alpha val="43137"/>
                    </a:srgbClr>
                  </a:outerShdw>
                </a:effectLst>
              </a:rPr>
              <a:t>mightest</a:t>
            </a:r>
            <a:r>
              <a:rPr lang="en-US" u="sng" dirty="0" smtClean="0">
                <a:solidFill>
                  <a:schemeClr val="bg1"/>
                </a:solidFill>
                <a:effectLst>
                  <a:outerShdw blurRad="38100" dist="38100" dir="2700000" algn="tl">
                    <a:srgbClr val="000000">
                      <a:alpha val="43137"/>
                    </a:srgbClr>
                  </a:outerShdw>
                </a:effectLst>
              </a:rPr>
              <a:t> overcome when thou art judged.</a:t>
            </a:r>
          </a:p>
          <a:p>
            <a:endParaRPr lang="en-US" dirty="0"/>
          </a:p>
        </p:txBody>
      </p:sp>
    </p:spTree>
    <p:extLst>
      <p:ext uri="{BB962C8B-B14F-4D97-AF65-F5344CB8AC3E}">
        <p14:creationId xmlns:p14="http://schemas.microsoft.com/office/powerpoint/2010/main" val="153800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effectLst>
                  <a:outerShdw blurRad="38100" dist="38100" dir="2700000" algn="tl">
                    <a:srgbClr val="000000">
                      <a:alpha val="43137"/>
                    </a:srgbClr>
                  </a:outerShdw>
                </a:effectLst>
              </a:rPr>
              <a:t>Jesus</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smtClean="0">
                <a:solidFill>
                  <a:schemeClr val="bg1"/>
                </a:solidFill>
                <a:effectLst>
                  <a:outerShdw blurRad="38100" dist="38100" dir="2700000" algn="tl">
                    <a:srgbClr val="000000">
                      <a:alpha val="43137"/>
                    </a:srgbClr>
                  </a:outerShdw>
                </a:effectLst>
              </a:rPr>
              <a:t>Jesus Committed to meet you at the degree of your hearing.</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02290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His Measure</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smtClean="0">
                <a:solidFill>
                  <a:schemeClr val="bg1"/>
                </a:solidFill>
                <a:effectLst>
                  <a:outerShdw blurRad="38100" dist="38100" dir="2700000" algn="tl">
                    <a:srgbClr val="000000">
                      <a:alpha val="43137"/>
                    </a:srgbClr>
                  </a:outerShdw>
                </a:effectLst>
              </a:rPr>
              <a:t>If you Commit to let His measure be your Measure then that is what He will measure out!</a:t>
            </a:r>
          </a:p>
          <a:p>
            <a:r>
              <a:rPr lang="en-US" b="1" dirty="0" smtClean="0">
                <a:solidFill>
                  <a:schemeClr val="bg1"/>
                </a:solidFill>
                <a:effectLst>
                  <a:outerShdw blurRad="38100" dist="38100" dir="2700000" algn="tl">
                    <a:srgbClr val="000000">
                      <a:alpha val="43137"/>
                    </a:srgbClr>
                  </a:outerShdw>
                </a:effectLst>
              </a:rPr>
              <a:t>No Yea Buts - or you don’t know what the Doctor Said!</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4467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According to your faith</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smtClean="0">
                <a:solidFill>
                  <a:schemeClr val="bg1"/>
                </a:solidFill>
                <a:effectLst>
                  <a:outerShdw blurRad="38100" dist="38100" dir="2700000" algn="tl">
                    <a:srgbClr val="000000">
                      <a:alpha val="43137"/>
                    </a:srgbClr>
                  </a:outerShdw>
                </a:effectLst>
              </a:rPr>
              <a:t>Matthew 9:29 King James Version (KJV)</a:t>
            </a:r>
          </a:p>
          <a:p>
            <a:r>
              <a:rPr lang="en-US" b="1" baseline="30000" dirty="0" smtClean="0">
                <a:solidFill>
                  <a:schemeClr val="bg1"/>
                </a:solidFill>
                <a:effectLst>
                  <a:outerShdw blurRad="38100" dist="38100" dir="2700000" algn="tl">
                    <a:srgbClr val="000000">
                      <a:alpha val="43137"/>
                    </a:srgbClr>
                  </a:outerShdw>
                </a:effectLst>
              </a:rPr>
              <a:t>29 </a:t>
            </a:r>
            <a:r>
              <a:rPr lang="en-US" b="1" dirty="0" smtClean="0">
                <a:solidFill>
                  <a:schemeClr val="bg1"/>
                </a:solidFill>
                <a:effectLst>
                  <a:outerShdw blurRad="38100" dist="38100" dir="2700000" algn="tl">
                    <a:srgbClr val="000000">
                      <a:alpha val="43137"/>
                    </a:srgbClr>
                  </a:outerShdw>
                </a:effectLst>
              </a:rPr>
              <a:t>Then touched he their eyes, saying, </a:t>
            </a:r>
            <a:r>
              <a:rPr lang="en-US" b="1" u="sng" dirty="0" smtClean="0">
                <a:solidFill>
                  <a:schemeClr val="bg1"/>
                </a:solidFill>
                <a:effectLst>
                  <a:outerShdw blurRad="38100" dist="38100" dir="2700000" algn="tl">
                    <a:srgbClr val="000000">
                      <a:alpha val="43137"/>
                    </a:srgbClr>
                  </a:outerShdw>
                </a:effectLst>
              </a:rPr>
              <a:t>According to your faith be it unto you</a:t>
            </a:r>
            <a:r>
              <a:rPr lang="en-US" b="1" dirty="0" smtClean="0">
                <a:solidFill>
                  <a:schemeClr val="bg1"/>
                </a:solidFill>
                <a:effectLst>
                  <a:outerShdw blurRad="38100" dist="38100" dir="2700000" algn="tl">
                    <a:srgbClr val="000000">
                      <a:alpha val="43137"/>
                    </a:srgbClr>
                  </a:outerShdw>
                </a:effectLst>
              </a:rPr>
              <a:t>.</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881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effectLst>
                  <a:outerShdw blurRad="38100" dist="38100" dir="2700000" algn="tl">
                    <a:srgbClr val="000000">
                      <a:alpha val="43137"/>
                    </a:srgbClr>
                  </a:outerShdw>
                </a:effectLst>
              </a:rPr>
              <a:t>You will receive from God according to your faith. </a:t>
            </a:r>
            <a:endParaRPr lang="en-US" dirty="0"/>
          </a:p>
        </p:txBody>
      </p:sp>
      <p:sp>
        <p:nvSpPr>
          <p:cNvPr id="3" name="Content Placeholder 2"/>
          <p:cNvSpPr>
            <a:spLocks noGrp="1"/>
          </p:cNvSpPr>
          <p:nvPr>
            <p:ph idx="1"/>
          </p:nvPr>
        </p:nvSpPr>
        <p:spPr>
          <a:solidFill>
            <a:schemeClr val="tx1">
              <a:alpha val="43000"/>
            </a:schemeClr>
          </a:solidFill>
        </p:spPr>
        <p:txBody>
          <a:bodyPr/>
          <a:lstStyle/>
          <a:p>
            <a:r>
              <a:rPr lang="en-US" b="1" dirty="0" smtClean="0">
                <a:solidFill>
                  <a:schemeClr val="bg1"/>
                </a:solidFill>
                <a:effectLst>
                  <a:outerShdw blurRad="38100" dist="38100" dir="2700000" algn="tl">
                    <a:srgbClr val="000000">
                      <a:alpha val="43137"/>
                    </a:srgbClr>
                  </a:outerShdw>
                </a:effectLst>
              </a:rPr>
              <a:t>EPHESIANS 3:20 NKJ </a:t>
            </a:r>
            <a:br>
              <a:rPr lang="en-US" b="1" dirty="0" smtClean="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20 Now to Him who is able to do </a:t>
            </a:r>
            <a:r>
              <a:rPr lang="en-US" b="1" u="sng" dirty="0" smtClean="0">
                <a:solidFill>
                  <a:schemeClr val="bg1"/>
                </a:solidFill>
                <a:effectLst>
                  <a:outerShdw blurRad="38100" dist="38100" dir="2700000" algn="tl">
                    <a:srgbClr val="000000">
                      <a:alpha val="43137"/>
                    </a:srgbClr>
                  </a:outerShdw>
                </a:effectLst>
              </a:rPr>
              <a:t>exceedingly abundantly above all that we ask or think</a:t>
            </a:r>
            <a:r>
              <a:rPr lang="en-US" b="1" dirty="0" smtClean="0">
                <a:solidFill>
                  <a:schemeClr val="bg1"/>
                </a:solidFill>
                <a:effectLst>
                  <a:outerShdw blurRad="38100" dist="38100" dir="2700000" algn="tl">
                    <a:srgbClr val="000000">
                      <a:alpha val="43137"/>
                    </a:srgbClr>
                  </a:outerShdw>
                </a:effectLst>
              </a:rPr>
              <a:t>, </a:t>
            </a:r>
            <a:r>
              <a:rPr lang="en-US" b="1" u="sng" dirty="0" smtClean="0">
                <a:solidFill>
                  <a:schemeClr val="bg1"/>
                </a:solidFill>
                <a:effectLst>
                  <a:outerShdw blurRad="38100" dist="38100" dir="2700000" algn="tl">
                    <a:srgbClr val="000000">
                      <a:alpha val="43137"/>
                    </a:srgbClr>
                  </a:outerShdw>
                </a:effectLst>
              </a:rPr>
              <a:t>according to the power that works in us</a:t>
            </a:r>
            <a:r>
              <a:rPr lang="en-US" b="1" dirty="0" smtClean="0">
                <a:solidFill>
                  <a:schemeClr val="bg1"/>
                </a:solidFill>
                <a:effectLst>
                  <a:outerShdw blurRad="38100" dist="38100" dir="2700000" algn="tl">
                    <a:srgbClr val="000000">
                      <a:alpha val="43137"/>
                    </a:srgbClr>
                  </a:outerShdw>
                </a:effectLst>
              </a:rPr>
              <a:t>, </a:t>
            </a:r>
          </a:p>
          <a:p>
            <a:endParaRPr lang="en-US" b="1" dirty="0" smtClean="0">
              <a:solidFill>
                <a:schemeClr val="bg1"/>
              </a:solidFill>
              <a:effectLst>
                <a:outerShdw blurRad="38100" dist="38100" dir="2700000" algn="tl">
                  <a:srgbClr val="000000">
                    <a:alpha val="43137"/>
                  </a:srgbClr>
                </a:outerShdw>
              </a:effectLst>
            </a:endParaRPr>
          </a:p>
          <a:p>
            <a:r>
              <a:rPr lang="en-US" b="1" dirty="0" smtClean="0">
                <a:solidFill>
                  <a:schemeClr val="bg1"/>
                </a:solidFill>
                <a:effectLst>
                  <a:outerShdw blurRad="38100" dist="38100" dir="2700000" algn="tl">
                    <a:srgbClr val="000000">
                      <a:alpha val="43137"/>
                    </a:srgbClr>
                  </a:outerShdw>
                </a:effectLst>
              </a:rPr>
              <a:t>This verse says two things. God </a:t>
            </a:r>
            <a:r>
              <a:rPr lang="en-US" b="1" i="1" dirty="0" smtClean="0">
                <a:solidFill>
                  <a:schemeClr val="bg1"/>
                </a:solidFill>
                <a:effectLst>
                  <a:outerShdw blurRad="38100" dist="38100" dir="2700000" algn="tl">
                    <a:srgbClr val="000000">
                      <a:alpha val="43137"/>
                    </a:srgbClr>
                  </a:outerShdw>
                </a:effectLst>
              </a:rPr>
              <a:t>can do</a:t>
            </a:r>
            <a:r>
              <a:rPr lang="en-US" b="1" dirty="0" smtClean="0">
                <a:solidFill>
                  <a:schemeClr val="bg1"/>
                </a:solidFill>
                <a:effectLst>
                  <a:outerShdw blurRad="38100" dist="38100" dir="2700000" algn="tl">
                    <a:srgbClr val="000000">
                      <a:alpha val="43137"/>
                    </a:srgbClr>
                  </a:outerShdw>
                </a:effectLst>
              </a:rPr>
              <a:t> more than it is possible for us to even imagine. Second, what He </a:t>
            </a:r>
            <a:r>
              <a:rPr lang="en-US" b="1" i="1" dirty="0" smtClean="0">
                <a:solidFill>
                  <a:schemeClr val="bg1"/>
                </a:solidFill>
                <a:effectLst>
                  <a:outerShdw blurRad="38100" dist="38100" dir="2700000" algn="tl">
                    <a:srgbClr val="000000">
                      <a:alpha val="43137"/>
                    </a:srgbClr>
                  </a:outerShdw>
                </a:effectLst>
              </a:rPr>
              <a:t>will do</a:t>
            </a:r>
            <a:r>
              <a:rPr lang="en-US" b="1" dirty="0" smtClean="0">
                <a:solidFill>
                  <a:schemeClr val="bg1"/>
                </a:solidFill>
                <a:effectLst>
                  <a:outerShdw blurRad="38100" dist="38100" dir="2700000" algn="tl">
                    <a:srgbClr val="000000">
                      <a:alpha val="43137"/>
                    </a:srgbClr>
                  </a:outerShdw>
                </a:effectLst>
              </a:rPr>
              <a:t> in our lives, is dependent on the power at work within us. </a:t>
            </a:r>
          </a:p>
          <a:p>
            <a:r>
              <a:rPr lang="en-US" b="1" dirty="0" smtClean="0">
                <a:solidFill>
                  <a:schemeClr val="bg1"/>
                </a:solidFill>
                <a:effectLst>
                  <a:outerShdw blurRad="38100" dist="38100" dir="2700000" algn="tl">
                    <a:srgbClr val="000000">
                      <a:alpha val="43137"/>
                    </a:srgbClr>
                  </a:outerShdw>
                </a:effectLst>
              </a:rPr>
              <a:t>What is that power? It is the power of His Word, activated by the Holy Spirit. </a:t>
            </a:r>
          </a:p>
          <a:p>
            <a:endParaRPr lang="en-US" dirty="0"/>
          </a:p>
        </p:txBody>
      </p:sp>
    </p:spTree>
    <p:extLst>
      <p:ext uri="{BB962C8B-B14F-4D97-AF65-F5344CB8AC3E}">
        <p14:creationId xmlns:p14="http://schemas.microsoft.com/office/powerpoint/2010/main" val="942162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John 10: 1-5</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690688"/>
            <a:ext cx="10515600" cy="4486275"/>
          </a:xfrm>
          <a:solidFill>
            <a:schemeClr val="tx1">
              <a:alpha val="43000"/>
            </a:schemeClr>
          </a:solidFill>
        </p:spPr>
        <p:txBody>
          <a:bodyPr>
            <a:noAutofit/>
          </a:bodyPr>
          <a:lstStyle/>
          <a:p>
            <a:r>
              <a:rPr lang="en-US" sz="3200" dirty="0" smtClean="0">
                <a:solidFill>
                  <a:srgbClr val="FF0000"/>
                </a:solidFill>
                <a:effectLst>
                  <a:outerShdw blurRad="38100" dist="38100" dir="2700000" algn="tl">
                    <a:srgbClr val="000000">
                      <a:alpha val="43137"/>
                    </a:srgbClr>
                  </a:outerShdw>
                </a:effectLst>
              </a:rPr>
              <a:t>10 </a:t>
            </a:r>
            <a:r>
              <a:rPr lang="en-US" sz="3200" u="sng" dirty="0" smtClean="0">
                <a:solidFill>
                  <a:srgbClr val="FF0000"/>
                </a:solidFill>
                <a:effectLst>
                  <a:outerShdw blurRad="38100" dist="38100" dir="2700000" algn="tl">
                    <a:srgbClr val="000000">
                      <a:alpha val="43137"/>
                    </a:srgbClr>
                  </a:outerShdw>
                </a:effectLst>
              </a:rPr>
              <a:t>Verily, verily</a:t>
            </a:r>
            <a:r>
              <a:rPr lang="en-US" sz="3200" dirty="0" smtClean="0">
                <a:solidFill>
                  <a:srgbClr val="FF0000"/>
                </a:solidFill>
                <a:effectLst>
                  <a:outerShdw blurRad="38100" dist="38100" dir="2700000" algn="tl">
                    <a:srgbClr val="000000">
                      <a:alpha val="43137"/>
                    </a:srgbClr>
                  </a:outerShdw>
                </a:effectLst>
              </a:rPr>
              <a:t>, I say unto you, He that entereth not by the door into the sheepfold, but climbeth up some other way, the same is a thief and a robber. 2 But he that entereth in by the door is the shepherd of the sheep. 3 To him the porter openeth; and the sheep hear his voice: and </a:t>
            </a:r>
            <a:r>
              <a:rPr lang="en-US" sz="3200" b="1" dirty="0" smtClean="0">
                <a:solidFill>
                  <a:srgbClr val="FF0000"/>
                </a:solidFill>
                <a:effectLst>
                  <a:outerShdw blurRad="38100" dist="38100" dir="2700000" algn="tl">
                    <a:srgbClr val="000000">
                      <a:alpha val="43137"/>
                    </a:srgbClr>
                  </a:outerShdw>
                </a:effectLst>
              </a:rPr>
              <a:t>he calleth his own sheep by name</a:t>
            </a:r>
            <a:r>
              <a:rPr lang="en-US" sz="3200" dirty="0" smtClean="0">
                <a:solidFill>
                  <a:srgbClr val="FF0000"/>
                </a:solidFill>
                <a:effectLst>
                  <a:outerShdw blurRad="38100" dist="38100" dir="2700000" algn="tl">
                    <a:srgbClr val="000000">
                      <a:alpha val="43137"/>
                    </a:srgbClr>
                  </a:outerShdw>
                </a:effectLst>
              </a:rPr>
              <a:t>, and </a:t>
            </a:r>
            <a:r>
              <a:rPr lang="en-US" sz="3200" b="1" u="sng" dirty="0" smtClean="0">
                <a:solidFill>
                  <a:srgbClr val="FF0000"/>
                </a:solidFill>
                <a:effectLst>
                  <a:outerShdw blurRad="38100" dist="38100" dir="2700000" algn="tl">
                    <a:srgbClr val="000000">
                      <a:alpha val="43137"/>
                    </a:srgbClr>
                  </a:outerShdw>
                </a:effectLst>
              </a:rPr>
              <a:t>leadeth them out</a:t>
            </a:r>
            <a:r>
              <a:rPr lang="en-US" sz="3200" dirty="0" smtClean="0">
                <a:solidFill>
                  <a:srgbClr val="FF0000"/>
                </a:solidFill>
                <a:effectLst>
                  <a:outerShdw blurRad="38100" dist="38100" dir="2700000" algn="tl">
                    <a:srgbClr val="000000">
                      <a:alpha val="43137"/>
                    </a:srgbClr>
                  </a:outerShdw>
                </a:effectLst>
              </a:rPr>
              <a:t>. 4 And when he putteth forth </a:t>
            </a:r>
            <a:r>
              <a:rPr lang="en-US" sz="3200" b="1" u="sng" dirty="0" smtClean="0">
                <a:solidFill>
                  <a:srgbClr val="FF0000"/>
                </a:solidFill>
                <a:effectLst>
                  <a:outerShdw blurRad="38100" dist="38100" dir="2700000" algn="tl">
                    <a:srgbClr val="000000">
                      <a:alpha val="43137"/>
                    </a:srgbClr>
                  </a:outerShdw>
                </a:effectLst>
              </a:rPr>
              <a:t>his own sheep</a:t>
            </a:r>
            <a:r>
              <a:rPr lang="en-US" sz="3200" dirty="0" smtClean="0">
                <a:solidFill>
                  <a:srgbClr val="FF0000"/>
                </a:solidFill>
                <a:effectLst>
                  <a:outerShdw blurRad="38100" dist="38100" dir="2700000" algn="tl">
                    <a:srgbClr val="000000">
                      <a:alpha val="43137"/>
                    </a:srgbClr>
                  </a:outerShdw>
                </a:effectLst>
              </a:rPr>
              <a:t>, he goeth before them, and the sheep follow him: </a:t>
            </a:r>
            <a:r>
              <a:rPr lang="en-US" sz="3200" b="1" u="sng" dirty="0" smtClean="0">
                <a:solidFill>
                  <a:srgbClr val="FF0000"/>
                </a:solidFill>
                <a:effectLst>
                  <a:outerShdw blurRad="38100" dist="38100" dir="2700000" algn="tl">
                    <a:srgbClr val="000000">
                      <a:alpha val="43137"/>
                    </a:srgbClr>
                  </a:outerShdw>
                </a:effectLst>
              </a:rPr>
              <a:t>for they know his voice</a:t>
            </a:r>
            <a:r>
              <a:rPr lang="en-US" sz="3200" dirty="0" smtClean="0">
                <a:solidFill>
                  <a:srgbClr val="FF0000"/>
                </a:solidFill>
                <a:effectLst>
                  <a:outerShdw blurRad="38100" dist="38100" dir="2700000" algn="tl">
                    <a:srgbClr val="000000">
                      <a:alpha val="43137"/>
                    </a:srgbClr>
                  </a:outerShdw>
                </a:effectLst>
              </a:rPr>
              <a:t>. 5 And a stranger will they not follow, but will flee from him: for they know not the voice of strangers.</a:t>
            </a:r>
            <a:endParaRPr lang="en-US" sz="32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5622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MARK 9:23 NKJ</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solidFill>
            <a:schemeClr val="tx1">
              <a:alpha val="43000"/>
            </a:schemeClr>
          </a:solidFill>
        </p:spPr>
        <p:txBody>
          <a:bodyPr/>
          <a:lstStyle/>
          <a:p>
            <a:r>
              <a:rPr lang="en-US" b="1" dirty="0" smtClean="0">
                <a:solidFill>
                  <a:schemeClr val="bg1"/>
                </a:solidFill>
                <a:effectLst>
                  <a:outerShdw blurRad="38100" dist="38100" dir="2700000" algn="tl">
                    <a:srgbClr val="000000">
                      <a:alpha val="43137"/>
                    </a:srgbClr>
                  </a:outerShdw>
                </a:effectLst>
              </a:rPr>
              <a:t>23 Jesus said to him, "If you can believe, </a:t>
            </a:r>
            <a:r>
              <a:rPr lang="en-US" b="1" i="1" dirty="0" smtClean="0">
                <a:solidFill>
                  <a:schemeClr val="bg1"/>
                </a:solidFill>
                <a:effectLst>
                  <a:outerShdw blurRad="38100" dist="38100" dir="2700000" algn="tl">
                    <a:srgbClr val="000000">
                      <a:alpha val="43137"/>
                    </a:srgbClr>
                  </a:outerShdw>
                </a:effectLst>
              </a:rPr>
              <a:t>all things are possible to him who believes</a:t>
            </a:r>
            <a:r>
              <a:rPr lang="en-US" b="1" dirty="0" smtClean="0">
                <a:solidFill>
                  <a:schemeClr val="bg1"/>
                </a:solidFill>
                <a:effectLst>
                  <a:outerShdw blurRad="38100" dist="38100" dir="2700000" algn="tl">
                    <a:srgbClr val="000000">
                      <a:alpha val="43137"/>
                    </a:srgbClr>
                  </a:outerShdw>
                </a:effectLst>
              </a:rPr>
              <a:t>." </a:t>
            </a:r>
          </a:p>
          <a:p>
            <a:pPr marL="0" indent="0">
              <a:buNone/>
            </a:pPr>
            <a:endParaRPr lang="en-US" b="1" dirty="0" smtClean="0">
              <a:solidFill>
                <a:schemeClr val="bg1"/>
              </a:solidFill>
              <a:effectLst>
                <a:outerShdw blurRad="38100" dist="38100" dir="2700000" algn="tl">
                  <a:srgbClr val="000000">
                    <a:alpha val="43137"/>
                  </a:srgbClr>
                </a:outerShdw>
              </a:effectLst>
            </a:endParaRPr>
          </a:p>
          <a:p>
            <a:r>
              <a:rPr lang="en-US" b="1" dirty="0" smtClean="0">
                <a:solidFill>
                  <a:schemeClr val="bg1"/>
                </a:solidFill>
                <a:effectLst>
                  <a:outerShdw blurRad="38100" dist="38100" dir="2700000" algn="tl">
                    <a:srgbClr val="000000">
                      <a:alpha val="43137"/>
                    </a:srgbClr>
                  </a:outerShdw>
                </a:effectLst>
              </a:rPr>
              <a:t>Anything is possible -- if you have faith. Faith comes from receiving the Word of God. God's Word is faith food; if you eat it, it will produce faith in your life. </a:t>
            </a:r>
          </a:p>
          <a:p>
            <a:endParaRPr lang="en-US" dirty="0"/>
          </a:p>
        </p:txBody>
      </p:sp>
    </p:spTree>
    <p:extLst>
      <p:ext uri="{BB962C8B-B14F-4D97-AF65-F5344CB8AC3E}">
        <p14:creationId xmlns:p14="http://schemas.microsoft.com/office/powerpoint/2010/main" val="2714716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MATTHEW 8:13 NKJ</a:t>
            </a:r>
            <a:endParaRPr lang="en-US" dirty="0"/>
          </a:p>
        </p:txBody>
      </p:sp>
      <p:sp>
        <p:nvSpPr>
          <p:cNvPr id="3" name="Content Placeholder 2"/>
          <p:cNvSpPr>
            <a:spLocks noGrp="1"/>
          </p:cNvSpPr>
          <p:nvPr>
            <p:ph idx="1"/>
          </p:nvPr>
        </p:nvSpPr>
        <p:spPr/>
        <p:txBody>
          <a:bodyPr/>
          <a:lstStyle/>
          <a:p>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13 Then Jesus said to the centurion, "Go your way; and </a:t>
            </a:r>
            <a:r>
              <a:rPr lang="en-US" b="1" i="1" dirty="0" smtClean="0">
                <a:solidFill>
                  <a:srgbClr val="FF0000"/>
                </a:solidFill>
                <a:effectLst>
                  <a:outerShdw blurRad="38100" dist="38100" dir="2700000" algn="tl">
                    <a:srgbClr val="000000">
                      <a:alpha val="43137"/>
                    </a:srgbClr>
                  </a:outerShdw>
                </a:effectLst>
              </a:rPr>
              <a:t>a</a:t>
            </a:r>
            <a:r>
              <a:rPr lang="en-US" b="1" i="1" u="sng" dirty="0" smtClean="0">
                <a:solidFill>
                  <a:srgbClr val="FF0000"/>
                </a:solidFill>
                <a:effectLst>
                  <a:outerShdw blurRad="38100" dist="38100" dir="2700000" algn="tl">
                    <a:srgbClr val="000000">
                      <a:alpha val="43137"/>
                    </a:srgbClr>
                  </a:outerShdw>
                </a:effectLst>
              </a:rPr>
              <a:t>s you have believed,</a:t>
            </a:r>
            <a:r>
              <a:rPr lang="en-US" b="1" u="sng" dirty="0" smtClean="0">
                <a:solidFill>
                  <a:srgbClr val="FF0000"/>
                </a:solidFill>
                <a:effectLst>
                  <a:outerShdw blurRad="38100" dist="38100" dir="2700000" algn="tl">
                    <a:srgbClr val="000000">
                      <a:alpha val="43137"/>
                    </a:srgbClr>
                  </a:outerShdw>
                </a:effectLst>
              </a:rPr>
              <a:t> so let it be done for you</a:t>
            </a:r>
            <a:r>
              <a:rPr lang="en-US" b="1" dirty="0" smtClean="0">
                <a:solidFill>
                  <a:schemeClr val="bg1"/>
                </a:solidFill>
                <a:effectLst>
                  <a:outerShdw blurRad="38100" dist="38100" dir="2700000" algn="tl">
                    <a:srgbClr val="000000">
                      <a:alpha val="43137"/>
                    </a:srgbClr>
                  </a:outerShdw>
                </a:effectLst>
              </a:rPr>
              <a:t>." And his servant was healed that same hour.</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3515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ROMANS 10:11 NKJ</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dirty="0" smtClean="0">
                <a:solidFill>
                  <a:schemeClr val="bg1"/>
                </a:solidFill>
              </a:rPr>
              <a:t>11 For the Scripture says, "Whoever believes on Him will not be put to shame." </a:t>
            </a:r>
          </a:p>
          <a:p>
            <a:endParaRPr lang="en-US" dirty="0" smtClean="0">
              <a:solidFill>
                <a:schemeClr val="bg1"/>
              </a:solidFill>
            </a:endParaRPr>
          </a:p>
          <a:p>
            <a:r>
              <a:rPr lang="en-US" dirty="0" smtClean="0">
                <a:solidFill>
                  <a:schemeClr val="bg1"/>
                </a:solidFill>
              </a:rPr>
              <a:t>If we do </a:t>
            </a:r>
            <a:r>
              <a:rPr lang="en-US" i="1" dirty="0" smtClean="0">
                <a:solidFill>
                  <a:schemeClr val="bg1"/>
                </a:solidFill>
              </a:rPr>
              <a:t>not</a:t>
            </a:r>
            <a:r>
              <a:rPr lang="en-US" dirty="0" smtClean="0">
                <a:solidFill>
                  <a:schemeClr val="bg1"/>
                </a:solidFill>
              </a:rPr>
              <a:t> believe -- we </a:t>
            </a:r>
            <a:r>
              <a:rPr lang="en-US" i="1" dirty="0" smtClean="0">
                <a:solidFill>
                  <a:schemeClr val="bg1"/>
                </a:solidFill>
              </a:rPr>
              <a:t>will</a:t>
            </a:r>
            <a:r>
              <a:rPr lang="en-US" dirty="0" smtClean="0">
                <a:solidFill>
                  <a:schemeClr val="bg1"/>
                </a:solidFill>
              </a:rPr>
              <a:t> be put to shame. </a:t>
            </a:r>
          </a:p>
          <a:p>
            <a:r>
              <a:rPr lang="en-US" dirty="0" smtClean="0">
                <a:solidFill>
                  <a:schemeClr val="bg1"/>
                </a:solidFill>
              </a:rPr>
              <a:t>These scriptures should make the importance of faith in receiving from God clear to you. Because faith comes from the Word of God, you should realize the great importance of feeding on God's Word, the Bible. </a:t>
            </a:r>
          </a:p>
          <a:p>
            <a:r>
              <a:rPr lang="en-US" dirty="0" smtClean="0">
                <a:solidFill>
                  <a:schemeClr val="bg1"/>
                </a:solidFill>
              </a:rPr>
              <a:t>If your faith is weak -- feed it God's Word. You do that by reading, by hearing, and especially by speaking the Word. </a:t>
            </a:r>
          </a:p>
          <a:p>
            <a:endParaRPr lang="en-US" dirty="0"/>
          </a:p>
        </p:txBody>
      </p:sp>
    </p:spTree>
    <p:extLst>
      <p:ext uri="{BB962C8B-B14F-4D97-AF65-F5344CB8AC3E}">
        <p14:creationId xmlns:p14="http://schemas.microsoft.com/office/powerpoint/2010/main" val="106627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effectLst>
                  <a:outerShdw blurRad="38100" dist="38100" dir="2700000" algn="tl">
                    <a:srgbClr val="000000">
                      <a:alpha val="43137"/>
                    </a:srgbClr>
                  </a:outerShdw>
                </a:effectLst>
              </a:rPr>
              <a:t>Closing Prayer</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128324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John 10: 9-11</a:t>
            </a:r>
            <a:endParaRPr lang="en-US" b="1" dirty="0">
              <a:solidFill>
                <a:schemeClr val="bg1"/>
              </a:solidFill>
            </a:endParaRPr>
          </a:p>
        </p:txBody>
      </p:sp>
      <p:sp>
        <p:nvSpPr>
          <p:cNvPr id="3" name="Content Placeholder 2"/>
          <p:cNvSpPr>
            <a:spLocks noGrp="1"/>
          </p:cNvSpPr>
          <p:nvPr>
            <p:ph idx="1"/>
          </p:nvPr>
        </p:nvSpPr>
        <p:spPr>
          <a:xfrm>
            <a:off x="838200" y="1797633"/>
            <a:ext cx="10515600" cy="4351338"/>
          </a:xfrm>
          <a:solidFill>
            <a:schemeClr val="tx1">
              <a:alpha val="43000"/>
            </a:schemeClr>
          </a:solidFill>
        </p:spPr>
        <p:txBody>
          <a:bodyPr>
            <a:normAutofit/>
          </a:bodyPr>
          <a:lstStyle/>
          <a:p>
            <a:r>
              <a:rPr lang="en-US" sz="3200" dirty="0" smtClean="0"/>
              <a:t> </a:t>
            </a:r>
            <a:r>
              <a:rPr lang="en-US" sz="3200" dirty="0" smtClean="0">
                <a:solidFill>
                  <a:srgbClr val="FF0000"/>
                </a:solidFill>
                <a:effectLst>
                  <a:outerShdw blurRad="38100" dist="38100" dir="2700000" algn="tl">
                    <a:srgbClr val="000000">
                      <a:alpha val="43137"/>
                    </a:srgbClr>
                  </a:outerShdw>
                </a:effectLst>
              </a:rPr>
              <a:t>9 I am the door: by me </a:t>
            </a:r>
            <a:r>
              <a:rPr lang="en-US" sz="3200" b="1" u="sng" dirty="0" smtClean="0">
                <a:solidFill>
                  <a:srgbClr val="FF0000"/>
                </a:solidFill>
                <a:effectLst>
                  <a:outerShdw blurRad="38100" dist="38100" dir="2700000" algn="tl">
                    <a:srgbClr val="000000">
                      <a:alpha val="43137"/>
                    </a:srgbClr>
                  </a:outerShdw>
                </a:effectLst>
              </a:rPr>
              <a:t>if any man enter in</a:t>
            </a:r>
            <a:r>
              <a:rPr lang="en-US" sz="3200" b="1" dirty="0" smtClean="0">
                <a:solidFill>
                  <a:srgbClr val="FF0000"/>
                </a:solidFill>
                <a:effectLst>
                  <a:outerShdw blurRad="38100" dist="38100" dir="2700000" algn="tl">
                    <a:srgbClr val="000000">
                      <a:alpha val="43137"/>
                    </a:srgbClr>
                  </a:outerShdw>
                </a:effectLst>
              </a:rPr>
              <a:t>, </a:t>
            </a:r>
            <a:r>
              <a:rPr lang="en-US" sz="3200" b="1" u="sng" dirty="0" smtClean="0">
                <a:solidFill>
                  <a:srgbClr val="FF0000"/>
                </a:solidFill>
                <a:effectLst>
                  <a:outerShdw blurRad="38100" dist="38100" dir="2700000" algn="tl">
                    <a:srgbClr val="000000">
                      <a:alpha val="43137"/>
                    </a:srgbClr>
                  </a:outerShdw>
                </a:effectLst>
              </a:rPr>
              <a:t>he shall be saved</a:t>
            </a:r>
            <a:r>
              <a:rPr lang="en-US" sz="3200" b="1" dirty="0" smtClean="0">
                <a:solidFill>
                  <a:srgbClr val="FF0000"/>
                </a:solidFill>
                <a:effectLst>
                  <a:outerShdw blurRad="38100" dist="38100" dir="2700000" algn="tl">
                    <a:srgbClr val="000000">
                      <a:alpha val="43137"/>
                    </a:srgbClr>
                  </a:outerShdw>
                </a:effectLst>
              </a:rPr>
              <a:t>,</a:t>
            </a:r>
            <a:r>
              <a:rPr lang="en-US" sz="3200" dirty="0" smtClean="0">
                <a:solidFill>
                  <a:srgbClr val="FF0000"/>
                </a:solidFill>
                <a:effectLst>
                  <a:outerShdw blurRad="38100" dist="38100" dir="2700000" algn="tl">
                    <a:srgbClr val="000000">
                      <a:alpha val="43137"/>
                    </a:srgbClr>
                  </a:outerShdw>
                </a:effectLst>
              </a:rPr>
              <a:t> and </a:t>
            </a:r>
            <a:r>
              <a:rPr lang="en-US" sz="3200" b="1" u="sng" dirty="0" smtClean="0">
                <a:solidFill>
                  <a:srgbClr val="FF0000"/>
                </a:solidFill>
                <a:effectLst>
                  <a:outerShdw blurRad="38100" dist="38100" dir="2700000" algn="tl">
                    <a:srgbClr val="000000">
                      <a:alpha val="43137"/>
                    </a:srgbClr>
                  </a:outerShdw>
                </a:effectLst>
              </a:rPr>
              <a:t>shall go in and out, and find pasture</a:t>
            </a:r>
            <a:r>
              <a:rPr lang="en-US" sz="3200" dirty="0" smtClean="0">
                <a:solidFill>
                  <a:srgbClr val="FF0000"/>
                </a:solidFill>
                <a:effectLst>
                  <a:outerShdw blurRad="38100" dist="38100" dir="2700000" algn="tl">
                    <a:srgbClr val="000000">
                      <a:alpha val="43137"/>
                    </a:srgbClr>
                  </a:outerShdw>
                </a:effectLst>
              </a:rPr>
              <a:t>. 10 The thief cometh not, but for to steal, and to kill, and to destroy: </a:t>
            </a:r>
            <a:r>
              <a:rPr lang="en-US" sz="3200" b="1" u="sng" dirty="0" smtClean="0">
                <a:solidFill>
                  <a:srgbClr val="FF0000"/>
                </a:solidFill>
                <a:effectLst>
                  <a:outerShdw blurRad="38100" dist="38100" dir="2700000" algn="tl">
                    <a:srgbClr val="000000">
                      <a:alpha val="43137"/>
                    </a:srgbClr>
                  </a:outerShdw>
                </a:effectLst>
              </a:rPr>
              <a:t>I am come that they might have life, and that they might have it more abundantly.</a:t>
            </a:r>
            <a:r>
              <a:rPr lang="en-US" sz="3200" dirty="0" smtClean="0">
                <a:solidFill>
                  <a:srgbClr val="FF0000"/>
                </a:solidFill>
                <a:effectLst>
                  <a:outerShdw blurRad="38100" dist="38100" dir="2700000" algn="tl">
                    <a:srgbClr val="000000">
                      <a:alpha val="43137"/>
                    </a:srgbClr>
                  </a:outerShdw>
                </a:effectLst>
              </a:rPr>
              <a:t> 11 </a:t>
            </a:r>
            <a:r>
              <a:rPr lang="en-US" sz="3200" u="sng" dirty="0" smtClean="0">
                <a:solidFill>
                  <a:srgbClr val="FF0000"/>
                </a:solidFill>
                <a:effectLst>
                  <a:outerShdw blurRad="38100" dist="38100" dir="2700000" algn="tl">
                    <a:srgbClr val="000000">
                      <a:alpha val="43137"/>
                    </a:srgbClr>
                  </a:outerShdw>
                </a:effectLst>
              </a:rPr>
              <a:t>I am the good shepherd: the good shepherd giveth his life for the sheep</a:t>
            </a:r>
            <a:r>
              <a:rPr lang="en-US" sz="3200" dirty="0" smtClean="0">
                <a:solidFill>
                  <a:srgbClr val="FF0000"/>
                </a:solidFill>
                <a:effectLst>
                  <a:outerShdw blurRad="38100" dist="38100" dir="2700000" algn="tl">
                    <a:srgbClr val="000000">
                      <a:alpha val="43137"/>
                    </a:srgbClr>
                  </a:outerShdw>
                </a:effectLst>
              </a:rPr>
              <a:t>. </a:t>
            </a:r>
            <a:endParaRPr lang="en-US" sz="32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69073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solidFill>
                  <a:schemeClr val="bg1"/>
                </a:solidFill>
              </a:rPr>
              <a:t>John 10:16 </a:t>
            </a:r>
            <a:r>
              <a:rPr lang="en-US" dirty="0" smtClean="0">
                <a:solidFill>
                  <a:schemeClr val="bg1"/>
                </a:solidFill>
              </a:rPr>
              <a:t>(AKJV)</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solidFill>
            <a:schemeClr val="tx1">
              <a:alpha val="43000"/>
            </a:schemeClr>
          </a:solidFill>
        </p:spPr>
        <p:txBody>
          <a:bodyPr/>
          <a:lstStyle/>
          <a:p>
            <a:r>
              <a:rPr lang="en-US" dirty="0" smtClean="0">
                <a:solidFill>
                  <a:srgbClr val="FF0000"/>
                </a:solidFill>
                <a:effectLst>
                  <a:outerShdw blurRad="38100" dist="38100" dir="2700000" algn="tl">
                    <a:srgbClr val="000000">
                      <a:alpha val="43137"/>
                    </a:srgbClr>
                  </a:outerShdw>
                </a:effectLst>
              </a:rPr>
              <a:t>16 And </a:t>
            </a:r>
            <a:r>
              <a:rPr lang="en-US" b="1" u="sng" dirty="0" smtClean="0">
                <a:solidFill>
                  <a:srgbClr val="FF0000"/>
                </a:solidFill>
                <a:effectLst>
                  <a:outerShdw blurRad="38100" dist="38100" dir="2700000" algn="tl">
                    <a:srgbClr val="000000">
                      <a:alpha val="43137"/>
                    </a:srgbClr>
                  </a:outerShdw>
                </a:effectLst>
              </a:rPr>
              <a:t>other sheep</a:t>
            </a:r>
            <a:r>
              <a:rPr lang="en-US" dirty="0" smtClean="0">
                <a:solidFill>
                  <a:srgbClr val="FF0000"/>
                </a:solidFill>
                <a:effectLst>
                  <a:outerShdw blurRad="38100" dist="38100" dir="2700000" algn="tl">
                    <a:srgbClr val="000000">
                      <a:alpha val="43137"/>
                    </a:srgbClr>
                  </a:outerShdw>
                </a:effectLst>
              </a:rPr>
              <a:t> I have, </a:t>
            </a:r>
            <a:r>
              <a:rPr lang="en-US" b="1" u="sng" dirty="0" smtClean="0">
                <a:solidFill>
                  <a:srgbClr val="FF0000"/>
                </a:solidFill>
                <a:effectLst>
                  <a:outerShdw blurRad="38100" dist="38100" dir="2700000" algn="tl">
                    <a:srgbClr val="000000">
                      <a:alpha val="43137"/>
                    </a:srgbClr>
                  </a:outerShdw>
                </a:effectLst>
              </a:rPr>
              <a:t>which are not of this fold</a:t>
            </a:r>
            <a:r>
              <a:rPr lang="en-US" dirty="0" smtClean="0">
                <a:solidFill>
                  <a:srgbClr val="FF0000"/>
                </a:solidFill>
                <a:effectLst>
                  <a:outerShdw blurRad="38100" dist="38100" dir="2700000" algn="tl">
                    <a:srgbClr val="000000">
                      <a:alpha val="43137"/>
                    </a:srgbClr>
                  </a:outerShdw>
                </a:effectLst>
              </a:rPr>
              <a:t>: </a:t>
            </a:r>
            <a:r>
              <a:rPr lang="en-US" b="1" u="sng" dirty="0" smtClean="0">
                <a:solidFill>
                  <a:srgbClr val="FF0000"/>
                </a:solidFill>
                <a:effectLst>
                  <a:outerShdw blurRad="38100" dist="38100" dir="2700000" algn="tl">
                    <a:srgbClr val="000000">
                      <a:alpha val="43137"/>
                    </a:srgbClr>
                  </a:outerShdw>
                </a:effectLst>
              </a:rPr>
              <a:t>them also I must bring, and they shall hear my voice</a:t>
            </a:r>
            <a:r>
              <a:rPr lang="en-US" dirty="0" smtClean="0">
                <a:solidFill>
                  <a:srgbClr val="FF0000"/>
                </a:solidFill>
                <a:effectLst>
                  <a:outerShdw blurRad="38100" dist="38100" dir="2700000" algn="tl">
                    <a:srgbClr val="000000">
                      <a:alpha val="43137"/>
                    </a:srgbClr>
                  </a:outerShdw>
                </a:effectLst>
              </a:rPr>
              <a:t>; and </a:t>
            </a:r>
            <a:r>
              <a:rPr lang="en-US" b="1" u="sng" dirty="0" smtClean="0">
                <a:solidFill>
                  <a:srgbClr val="FF0000"/>
                </a:solidFill>
                <a:effectLst>
                  <a:outerShdw blurRad="38100" dist="38100" dir="2700000" algn="tl">
                    <a:srgbClr val="000000">
                      <a:alpha val="43137"/>
                    </a:srgbClr>
                  </a:outerShdw>
                </a:effectLst>
              </a:rPr>
              <a:t>there shall be one fold, and one shepherd</a:t>
            </a:r>
            <a:r>
              <a:rPr lang="en-US" dirty="0" smtClean="0">
                <a:solidFill>
                  <a:srgbClr val="FF0000"/>
                </a:solidFill>
                <a:effectLst>
                  <a:outerShdw blurRad="38100" dist="38100" dir="2700000" algn="tl">
                    <a:srgbClr val="000000">
                      <a:alpha val="43137"/>
                    </a:srgbClr>
                  </a:outerShdw>
                </a:effectLst>
              </a:rPr>
              <a:t>. </a:t>
            </a:r>
            <a:endParaRPr 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1018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228600" lvl="0" indent="-228600">
              <a:spcBef>
                <a:spcPts val="1000"/>
              </a:spcBef>
            </a:pPr>
            <a:r>
              <a:rPr lang="en-US" sz="2800" b="1" dirty="0" smtClean="0">
                <a:solidFill>
                  <a:prstClr val="black"/>
                </a:solidFill>
                <a:latin typeface="Calibri" panose="020F0502020204030204"/>
                <a:ea typeface="+mn-ea"/>
                <a:cs typeface="+mn-cs"/>
              </a:rPr>
              <a:t/>
            </a:r>
            <a:br>
              <a:rPr lang="en-US" sz="2800" b="1" dirty="0" smtClean="0">
                <a:solidFill>
                  <a:prstClr val="black"/>
                </a:solidFill>
                <a:latin typeface="Calibri" panose="020F0502020204030204"/>
                <a:ea typeface="+mn-ea"/>
                <a:cs typeface="+mn-cs"/>
              </a:rPr>
            </a:br>
            <a:r>
              <a:rPr lang="en-US" sz="4000" b="1" dirty="0">
                <a:solidFill>
                  <a:prstClr val="black"/>
                </a:solidFill>
                <a:latin typeface="Calibri" panose="020F0502020204030204"/>
                <a:ea typeface="+mn-ea"/>
                <a:cs typeface="+mn-cs"/>
              </a:rPr>
              <a:t/>
            </a:r>
            <a:br>
              <a:rPr lang="en-US" sz="4000" b="1" dirty="0">
                <a:solidFill>
                  <a:prstClr val="black"/>
                </a:solidFill>
                <a:latin typeface="Calibri" panose="020F0502020204030204"/>
                <a:ea typeface="+mn-ea"/>
                <a:cs typeface="+mn-cs"/>
              </a:rPr>
            </a:br>
            <a:r>
              <a:rPr lang="en-US" sz="4000" b="1" dirty="0" smtClean="0">
                <a:solidFill>
                  <a:schemeClr val="bg1"/>
                </a:solidFill>
                <a:latin typeface="Calibri" panose="020F0502020204030204"/>
                <a:ea typeface="+mn-ea"/>
                <a:cs typeface="+mn-cs"/>
              </a:rPr>
              <a:t>Revelation </a:t>
            </a:r>
            <a:r>
              <a:rPr lang="en-US" sz="4000" b="1" dirty="0">
                <a:solidFill>
                  <a:schemeClr val="bg1"/>
                </a:solidFill>
                <a:latin typeface="Calibri" panose="020F0502020204030204"/>
                <a:ea typeface="+mn-ea"/>
                <a:cs typeface="+mn-cs"/>
              </a:rPr>
              <a:t>3:20 </a:t>
            </a:r>
            <a:r>
              <a:rPr lang="en-US" sz="4000" b="1" dirty="0" smtClean="0">
                <a:solidFill>
                  <a:schemeClr val="bg1"/>
                </a:solidFill>
                <a:latin typeface="Calibri" panose="020F0502020204030204"/>
                <a:ea typeface="+mn-ea"/>
                <a:cs typeface="+mn-cs"/>
              </a:rPr>
              <a:t>(</a:t>
            </a:r>
            <a:r>
              <a:rPr lang="en-US" sz="4000" b="1" dirty="0">
                <a:solidFill>
                  <a:schemeClr val="bg1"/>
                </a:solidFill>
                <a:latin typeface="Calibri" panose="020F0502020204030204"/>
                <a:ea typeface="+mn-ea"/>
                <a:cs typeface="+mn-cs"/>
              </a:rPr>
              <a:t>AKJV)</a:t>
            </a:r>
            <a:br>
              <a:rPr lang="en-US" sz="4000" b="1" dirty="0">
                <a:solidFill>
                  <a:schemeClr val="bg1"/>
                </a:solidFill>
                <a:latin typeface="Calibri" panose="020F0502020204030204"/>
                <a:ea typeface="+mn-ea"/>
                <a:cs typeface="+mn-cs"/>
              </a:rPr>
            </a:br>
            <a:endParaRPr lang="en-US" sz="6000" dirty="0">
              <a:solidFill>
                <a:schemeClr val="bg1"/>
              </a:solidFill>
            </a:endParaRPr>
          </a:p>
        </p:txBody>
      </p:sp>
      <p:sp>
        <p:nvSpPr>
          <p:cNvPr id="3" name="Content Placeholder 2"/>
          <p:cNvSpPr>
            <a:spLocks noGrp="1"/>
          </p:cNvSpPr>
          <p:nvPr>
            <p:ph idx="1"/>
          </p:nvPr>
        </p:nvSpPr>
        <p:spPr>
          <a:solidFill>
            <a:schemeClr val="tx1">
              <a:alpha val="43000"/>
            </a:schemeClr>
          </a:solidFill>
        </p:spPr>
        <p:txBody>
          <a:bodyPr/>
          <a:lstStyle/>
          <a:p>
            <a:r>
              <a:rPr lang="en-US" baseline="30000" dirty="0" smtClean="0"/>
              <a:t>20 </a:t>
            </a:r>
            <a:r>
              <a:rPr lang="en-US" b="1" dirty="0" smtClean="0">
                <a:solidFill>
                  <a:srgbClr val="FF0000"/>
                </a:solidFill>
                <a:effectLst>
                  <a:outerShdw blurRad="38100" dist="38100" dir="2700000" algn="tl">
                    <a:srgbClr val="000000">
                      <a:alpha val="43137"/>
                    </a:srgbClr>
                  </a:outerShdw>
                </a:effectLst>
              </a:rPr>
              <a:t>Behold, I stand at the door, and knock: </a:t>
            </a:r>
            <a:r>
              <a:rPr lang="en-US" b="1" u="sng" dirty="0" smtClean="0">
                <a:solidFill>
                  <a:srgbClr val="FF0000"/>
                </a:solidFill>
                <a:effectLst>
                  <a:outerShdw blurRad="38100" dist="38100" dir="2700000" algn="tl">
                    <a:srgbClr val="000000">
                      <a:alpha val="43137"/>
                    </a:srgbClr>
                  </a:outerShdw>
                </a:effectLst>
              </a:rPr>
              <a:t>if any man</a:t>
            </a:r>
            <a:r>
              <a:rPr lang="en-US" b="1" dirty="0" smtClean="0">
                <a:solidFill>
                  <a:srgbClr val="FF0000"/>
                </a:solidFill>
                <a:effectLst>
                  <a:outerShdw blurRad="38100" dist="38100" dir="2700000" algn="tl">
                    <a:srgbClr val="000000">
                      <a:alpha val="43137"/>
                    </a:srgbClr>
                  </a:outerShdw>
                </a:effectLst>
              </a:rPr>
              <a:t> hear my voice, and open the door, </a:t>
            </a:r>
            <a:r>
              <a:rPr lang="en-US" b="1" u="sng" dirty="0" smtClean="0">
                <a:solidFill>
                  <a:srgbClr val="FF0000"/>
                </a:solidFill>
                <a:effectLst>
                  <a:outerShdw blurRad="38100" dist="38100" dir="2700000" algn="tl">
                    <a:srgbClr val="000000">
                      <a:alpha val="43137"/>
                    </a:srgbClr>
                  </a:outerShdw>
                </a:effectLst>
              </a:rPr>
              <a:t>I will come in to him</a:t>
            </a:r>
            <a:r>
              <a:rPr lang="en-US" b="1" dirty="0" smtClean="0">
                <a:solidFill>
                  <a:srgbClr val="FF0000"/>
                </a:solidFill>
                <a:effectLst>
                  <a:outerShdw blurRad="38100" dist="38100" dir="2700000" algn="tl">
                    <a:srgbClr val="000000">
                      <a:alpha val="43137"/>
                    </a:srgbClr>
                  </a:outerShdw>
                </a:effectLst>
              </a:rPr>
              <a:t>, and will </a:t>
            </a:r>
            <a:r>
              <a:rPr lang="en-US" b="1" u="sng" dirty="0" smtClean="0">
                <a:solidFill>
                  <a:srgbClr val="FF0000"/>
                </a:solidFill>
                <a:effectLst>
                  <a:outerShdw blurRad="38100" dist="38100" dir="2700000" algn="tl">
                    <a:srgbClr val="000000">
                      <a:alpha val="43137"/>
                    </a:srgbClr>
                  </a:outerShdw>
                </a:effectLst>
              </a:rPr>
              <a:t>sup with him</a:t>
            </a:r>
            <a:r>
              <a:rPr lang="en-US" b="1" dirty="0" smtClean="0">
                <a:solidFill>
                  <a:srgbClr val="FF0000"/>
                </a:solidFill>
                <a:effectLst>
                  <a:outerShdw blurRad="38100" dist="38100" dir="2700000" algn="tl">
                    <a:srgbClr val="000000">
                      <a:alpha val="43137"/>
                    </a:srgbClr>
                  </a:outerShdw>
                </a:effectLst>
              </a:rPr>
              <a:t>, and </a:t>
            </a:r>
            <a:r>
              <a:rPr lang="en-US" b="1" u="sng" dirty="0" smtClean="0">
                <a:solidFill>
                  <a:srgbClr val="FF0000"/>
                </a:solidFill>
                <a:effectLst>
                  <a:outerShdw blurRad="38100" dist="38100" dir="2700000" algn="tl">
                    <a:srgbClr val="000000">
                      <a:alpha val="43137"/>
                    </a:srgbClr>
                  </a:outerShdw>
                </a:effectLst>
              </a:rPr>
              <a:t>he with me</a:t>
            </a:r>
            <a:r>
              <a:rPr lang="en-US" b="1" dirty="0" smtClean="0">
                <a:solidFill>
                  <a:srgbClr val="FF0000"/>
                </a:solidFill>
                <a:effectLst>
                  <a:outerShdw blurRad="38100" dist="38100" dir="2700000" algn="tl">
                    <a:srgbClr val="000000">
                      <a:alpha val="43137"/>
                    </a:srgbClr>
                  </a:outerShdw>
                </a:effectLst>
              </a:rPr>
              <a:t>. </a:t>
            </a:r>
          </a:p>
          <a:p>
            <a:endParaRPr lang="en-US" dirty="0"/>
          </a:p>
        </p:txBody>
      </p:sp>
    </p:spTree>
    <p:extLst>
      <p:ext uri="{BB962C8B-B14F-4D97-AF65-F5344CB8AC3E}">
        <p14:creationId xmlns:p14="http://schemas.microsoft.com/office/powerpoint/2010/main" val="3809919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John 3:16 -17</a:t>
            </a:r>
            <a:endParaRPr lang="en-US" b="1" dirty="0">
              <a:solidFill>
                <a:schemeClr val="bg1"/>
              </a:solidFill>
            </a:endParaRPr>
          </a:p>
        </p:txBody>
      </p:sp>
      <p:sp>
        <p:nvSpPr>
          <p:cNvPr id="3" name="Content Placeholder 2"/>
          <p:cNvSpPr>
            <a:spLocks noGrp="1"/>
          </p:cNvSpPr>
          <p:nvPr>
            <p:ph idx="1"/>
          </p:nvPr>
        </p:nvSpPr>
        <p:spPr>
          <a:solidFill>
            <a:schemeClr val="tx1">
              <a:alpha val="43000"/>
            </a:schemeClr>
          </a:solidFill>
        </p:spPr>
        <p:txBody>
          <a:bodyPr/>
          <a:lstStyle/>
          <a:p>
            <a:r>
              <a:rPr lang="en-US" dirty="0" smtClean="0"/>
              <a:t> 16 </a:t>
            </a:r>
            <a:r>
              <a:rPr lang="en-US" b="1" u="sng" dirty="0" smtClean="0">
                <a:solidFill>
                  <a:srgbClr val="FF0000"/>
                </a:solidFill>
                <a:effectLst>
                  <a:outerShdw blurRad="38100" dist="38100" dir="2700000" algn="tl">
                    <a:srgbClr val="000000">
                      <a:alpha val="43137"/>
                    </a:srgbClr>
                  </a:outerShdw>
                </a:effectLst>
              </a:rPr>
              <a:t>For God so loved the world</a:t>
            </a:r>
            <a:r>
              <a:rPr lang="en-US" dirty="0" smtClean="0"/>
              <a:t>, </a:t>
            </a:r>
            <a:r>
              <a:rPr lang="en-US" b="1" dirty="0" smtClean="0">
                <a:solidFill>
                  <a:srgbClr val="FF0000"/>
                </a:solidFill>
              </a:rPr>
              <a:t>that he gave his only begotten Son, that </a:t>
            </a:r>
            <a:r>
              <a:rPr lang="en-US" u="sng" dirty="0" smtClean="0">
                <a:solidFill>
                  <a:srgbClr val="FF0000"/>
                </a:solidFill>
                <a:effectLst>
                  <a:outerShdw blurRad="38100" dist="38100" dir="2700000" algn="tl">
                    <a:srgbClr val="000000">
                      <a:alpha val="43137"/>
                    </a:srgbClr>
                  </a:outerShdw>
                </a:effectLst>
              </a:rPr>
              <a:t>whosoever believeth in him should not perish</a:t>
            </a:r>
            <a:r>
              <a:rPr lang="en-US" b="1" dirty="0" smtClean="0">
                <a:solidFill>
                  <a:srgbClr val="FF0000"/>
                </a:solidFill>
              </a:rPr>
              <a:t>, but have everlasting life</a:t>
            </a:r>
            <a:r>
              <a:rPr lang="en-US" dirty="0" smtClean="0"/>
              <a:t>. 17 </a:t>
            </a:r>
            <a:r>
              <a:rPr lang="en-US" b="1" dirty="0" smtClean="0">
                <a:solidFill>
                  <a:srgbClr val="FF0000"/>
                </a:solidFill>
                <a:effectLst>
                  <a:outerShdw blurRad="38100" dist="38100" dir="2700000" algn="tl">
                    <a:srgbClr val="000000">
                      <a:alpha val="43137"/>
                    </a:srgbClr>
                  </a:outerShdw>
                </a:effectLst>
              </a:rPr>
              <a:t>For God sent not his Son into the world to condemn the world; but that the world through him might be saved. </a:t>
            </a:r>
            <a:endParaRPr lang="en-US"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40575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Mark 4: 23-25</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baseline="30000" dirty="0" smtClean="0">
                <a:solidFill>
                  <a:schemeClr val="bg1"/>
                </a:solidFill>
                <a:effectLst>
                  <a:outerShdw blurRad="38100" dist="38100" dir="2700000" algn="tl">
                    <a:srgbClr val="000000">
                      <a:alpha val="43137"/>
                    </a:srgbClr>
                  </a:outerShdw>
                </a:effectLst>
              </a:rPr>
              <a:t>23 </a:t>
            </a:r>
            <a:r>
              <a:rPr lang="en-US" b="1" dirty="0" smtClean="0">
                <a:solidFill>
                  <a:schemeClr val="bg1"/>
                </a:solidFill>
                <a:effectLst>
                  <a:outerShdw blurRad="38100" dist="38100" dir="2700000" algn="tl">
                    <a:srgbClr val="000000">
                      <a:alpha val="43137"/>
                    </a:srgbClr>
                  </a:outerShdw>
                </a:effectLst>
              </a:rPr>
              <a:t>If any man have ears to hear, </a:t>
            </a:r>
            <a:r>
              <a:rPr lang="en-US" b="1" u="sng" dirty="0" smtClean="0">
                <a:solidFill>
                  <a:schemeClr val="bg1"/>
                </a:solidFill>
                <a:effectLst>
                  <a:outerShdw blurRad="38100" dist="38100" dir="2700000" algn="tl">
                    <a:srgbClr val="000000">
                      <a:alpha val="43137"/>
                    </a:srgbClr>
                  </a:outerShdw>
                </a:effectLst>
              </a:rPr>
              <a:t>let him hear</a:t>
            </a:r>
            <a:r>
              <a:rPr lang="en-US" b="1" dirty="0" smtClean="0">
                <a:solidFill>
                  <a:schemeClr val="bg1"/>
                </a:solidFill>
                <a:effectLst>
                  <a:outerShdw blurRad="38100" dist="38100" dir="2700000" algn="tl">
                    <a:srgbClr val="000000">
                      <a:alpha val="43137"/>
                    </a:srgbClr>
                  </a:outerShdw>
                </a:effectLst>
              </a:rPr>
              <a:t>.</a:t>
            </a:r>
          </a:p>
          <a:p>
            <a:r>
              <a:rPr lang="en-US" b="1" baseline="30000" dirty="0" smtClean="0">
                <a:solidFill>
                  <a:schemeClr val="bg1"/>
                </a:solidFill>
                <a:effectLst>
                  <a:outerShdw blurRad="38100" dist="38100" dir="2700000" algn="tl">
                    <a:srgbClr val="000000">
                      <a:alpha val="43137"/>
                    </a:srgbClr>
                  </a:outerShdw>
                </a:effectLst>
              </a:rPr>
              <a:t>24 </a:t>
            </a:r>
            <a:r>
              <a:rPr lang="en-US" b="1" dirty="0" smtClean="0">
                <a:solidFill>
                  <a:schemeClr val="bg1"/>
                </a:solidFill>
                <a:effectLst>
                  <a:outerShdw blurRad="38100" dist="38100" dir="2700000" algn="tl">
                    <a:srgbClr val="000000">
                      <a:alpha val="43137"/>
                    </a:srgbClr>
                  </a:outerShdw>
                </a:effectLst>
              </a:rPr>
              <a:t>And he said unto them, </a:t>
            </a:r>
            <a:r>
              <a:rPr lang="en-US" b="1" u="sng" dirty="0" smtClean="0">
                <a:solidFill>
                  <a:schemeClr val="bg1"/>
                </a:solidFill>
                <a:effectLst>
                  <a:outerShdw blurRad="38100" dist="38100" dir="2700000" algn="tl">
                    <a:srgbClr val="000000">
                      <a:alpha val="43137"/>
                    </a:srgbClr>
                  </a:outerShdw>
                </a:effectLst>
              </a:rPr>
              <a:t>Take heed what ye hear</a:t>
            </a:r>
            <a:r>
              <a:rPr lang="en-US" b="1" dirty="0" smtClean="0">
                <a:solidFill>
                  <a:schemeClr val="bg1"/>
                </a:solidFill>
                <a:effectLst>
                  <a:outerShdw blurRad="38100" dist="38100" dir="2700000" algn="tl">
                    <a:srgbClr val="000000">
                      <a:alpha val="43137"/>
                    </a:srgbClr>
                  </a:outerShdw>
                </a:effectLst>
              </a:rPr>
              <a:t>: </a:t>
            </a:r>
            <a:r>
              <a:rPr lang="en-US" b="1" u="sng" dirty="0" smtClean="0">
                <a:solidFill>
                  <a:schemeClr val="bg1"/>
                </a:solidFill>
                <a:effectLst>
                  <a:outerShdw blurRad="38100" dist="38100" dir="2700000" algn="tl">
                    <a:srgbClr val="000000">
                      <a:alpha val="43137"/>
                    </a:srgbClr>
                  </a:outerShdw>
                </a:effectLst>
              </a:rPr>
              <a:t>with what measure ye mete, it shall be measured to you: and unto you that hear shall more be given</a:t>
            </a:r>
            <a:r>
              <a:rPr lang="en-US" b="1" dirty="0" smtClean="0">
                <a:solidFill>
                  <a:schemeClr val="bg1"/>
                </a:solidFill>
                <a:effectLst>
                  <a:outerShdw blurRad="38100" dist="38100" dir="2700000" algn="tl">
                    <a:srgbClr val="000000">
                      <a:alpha val="43137"/>
                    </a:srgbClr>
                  </a:outerShdw>
                </a:effectLst>
              </a:rPr>
              <a:t>. </a:t>
            </a:r>
            <a:r>
              <a:rPr lang="en-US" b="1" baseline="30000" dirty="0" smtClean="0">
                <a:solidFill>
                  <a:schemeClr val="bg1"/>
                </a:solidFill>
                <a:effectLst>
                  <a:outerShdw blurRad="38100" dist="38100" dir="2700000" algn="tl">
                    <a:srgbClr val="000000">
                      <a:alpha val="43137"/>
                    </a:srgbClr>
                  </a:outerShdw>
                </a:effectLst>
              </a:rPr>
              <a:t>25 </a:t>
            </a:r>
            <a:r>
              <a:rPr lang="en-US" b="1" u="sng" dirty="0" smtClean="0">
                <a:solidFill>
                  <a:schemeClr val="bg1"/>
                </a:solidFill>
                <a:effectLst>
                  <a:outerShdw blurRad="38100" dist="38100" dir="2700000" algn="tl">
                    <a:srgbClr val="000000">
                      <a:alpha val="43137"/>
                    </a:srgbClr>
                  </a:outerShdw>
                </a:effectLst>
              </a:rPr>
              <a:t>For he that hath, to him shall be given</a:t>
            </a:r>
            <a:r>
              <a:rPr lang="en-US" b="1" dirty="0" smtClean="0">
                <a:solidFill>
                  <a:schemeClr val="bg1"/>
                </a:solidFill>
                <a:effectLst>
                  <a:outerShdw blurRad="38100" dist="38100" dir="2700000" algn="tl">
                    <a:srgbClr val="000000">
                      <a:alpha val="43137"/>
                    </a:srgbClr>
                  </a:outerShdw>
                </a:effectLst>
              </a:rPr>
              <a:t>: and </a:t>
            </a:r>
            <a:r>
              <a:rPr lang="en-US" b="1" u="sng" dirty="0" smtClean="0">
                <a:solidFill>
                  <a:schemeClr val="bg1"/>
                </a:solidFill>
                <a:effectLst>
                  <a:outerShdw blurRad="38100" dist="38100" dir="2700000" algn="tl">
                    <a:srgbClr val="000000">
                      <a:alpha val="43137"/>
                    </a:srgbClr>
                  </a:outerShdw>
                </a:effectLst>
              </a:rPr>
              <a:t>he that hath not, from him shall be taken even that which he hath</a:t>
            </a:r>
            <a:r>
              <a:rPr lang="en-US" b="1" dirty="0" smtClean="0">
                <a:solidFill>
                  <a:schemeClr val="bg1"/>
                </a:solidFill>
                <a:effectLst>
                  <a:outerShdw blurRad="38100" dist="38100" dir="2700000" algn="tl">
                    <a:srgbClr val="000000">
                      <a:alpha val="43137"/>
                    </a:srgbClr>
                  </a:outerShdw>
                </a:effectLst>
              </a:rPr>
              <a:t>.</a:t>
            </a:r>
          </a:p>
          <a:p>
            <a:endParaRPr lang="en-US" dirty="0"/>
          </a:p>
        </p:txBody>
      </p:sp>
    </p:spTree>
    <p:extLst>
      <p:ext uri="{BB962C8B-B14F-4D97-AF65-F5344CB8AC3E}">
        <p14:creationId xmlns:p14="http://schemas.microsoft.com/office/powerpoint/2010/main" val="3117067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What Is Jesus Saying?</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solidFill>
            <a:schemeClr val="tx1">
              <a:alpha val="27000"/>
            </a:schemeClr>
          </a:solidFill>
        </p:spPr>
        <p:txBody>
          <a:bodyPr/>
          <a:lstStyle/>
          <a:p>
            <a:r>
              <a:rPr lang="en-US" dirty="0" smtClean="0">
                <a:solidFill>
                  <a:schemeClr val="bg1"/>
                </a:solidFill>
                <a:effectLst>
                  <a:outerShdw blurRad="38100" dist="38100" dir="2700000" algn="tl">
                    <a:srgbClr val="000000">
                      <a:alpha val="43137"/>
                    </a:srgbClr>
                  </a:outerShdw>
                </a:effectLst>
              </a:rPr>
              <a:t>Be Careful to hear what is actually Being said!</a:t>
            </a:r>
          </a:p>
          <a:p>
            <a:r>
              <a:rPr lang="en-US" dirty="0" smtClean="0">
                <a:solidFill>
                  <a:schemeClr val="bg1"/>
                </a:solidFill>
                <a:effectLst>
                  <a:outerShdw blurRad="38100" dist="38100" dir="2700000" algn="tl">
                    <a:srgbClr val="000000">
                      <a:alpha val="43137"/>
                    </a:srgbClr>
                  </a:outerShdw>
                </a:effectLst>
              </a:rPr>
              <a:t>If you have Hundred fold Hearing you will receive a hundred fold More.</a:t>
            </a:r>
          </a:p>
          <a:p>
            <a:r>
              <a:rPr lang="en-US" dirty="0" smtClean="0">
                <a:solidFill>
                  <a:schemeClr val="bg1"/>
                </a:solidFill>
                <a:effectLst>
                  <a:outerShdw blurRad="38100" dist="38100" dir="2700000" algn="tl">
                    <a:srgbClr val="000000">
                      <a:alpha val="43137"/>
                    </a:srgbClr>
                  </a:outerShdw>
                </a:effectLst>
              </a:rPr>
              <a:t>If you Have Twenty fold Hearing you will receive twenty Fold More.</a:t>
            </a:r>
          </a:p>
          <a:p>
            <a:r>
              <a:rPr lang="en-US" dirty="0" smtClean="0">
                <a:solidFill>
                  <a:schemeClr val="bg1"/>
                </a:solidFill>
                <a:effectLst>
                  <a:outerShdw blurRad="38100" dist="38100" dir="2700000" algn="tl">
                    <a:srgbClr val="000000">
                      <a:alpha val="43137"/>
                    </a:srgbClr>
                  </a:outerShdw>
                </a:effectLst>
              </a:rPr>
              <a:t>IF any man </a:t>
            </a:r>
            <a:r>
              <a:rPr lang="en-US" u="sng" dirty="0" smtClean="0">
                <a:solidFill>
                  <a:schemeClr val="bg1"/>
                </a:solidFill>
                <a:effectLst>
                  <a:outerShdw blurRad="38100" dist="38100" dir="2700000" algn="tl">
                    <a:srgbClr val="000000">
                      <a:alpha val="43137"/>
                    </a:srgbClr>
                  </a:outerShdw>
                </a:effectLst>
              </a:rPr>
              <a:t>HAVE</a:t>
            </a:r>
            <a:r>
              <a:rPr lang="en-US" dirty="0" smtClean="0">
                <a:solidFill>
                  <a:schemeClr val="bg1"/>
                </a:solidFill>
                <a:effectLst>
                  <a:outerShdw blurRad="38100" dist="38100" dir="2700000" algn="tl">
                    <a:srgbClr val="000000">
                      <a:alpha val="43137"/>
                    </a:srgbClr>
                  </a:outerShdw>
                </a:effectLst>
              </a:rPr>
              <a:t> (possessive) ears more will be given!</a:t>
            </a:r>
          </a:p>
          <a:p>
            <a:r>
              <a:rPr lang="en-US" dirty="0" smtClean="0">
                <a:solidFill>
                  <a:schemeClr val="bg1"/>
                </a:solidFill>
                <a:effectLst>
                  <a:outerShdw blurRad="38100" dist="38100" dir="2700000" algn="tl">
                    <a:srgbClr val="000000">
                      <a:alpha val="43137"/>
                    </a:srgbClr>
                  </a:outerShdw>
                </a:effectLst>
              </a:rPr>
              <a:t>If any man have not the ears to hear, </a:t>
            </a:r>
            <a:r>
              <a:rPr lang="en-US" u="sng" dirty="0" smtClean="0">
                <a:solidFill>
                  <a:schemeClr val="bg1"/>
                </a:solidFill>
                <a:effectLst>
                  <a:outerShdw blurRad="38100" dist="38100" dir="2700000" algn="tl">
                    <a:srgbClr val="000000">
                      <a:alpha val="43137"/>
                    </a:srgbClr>
                  </a:outerShdw>
                </a:effectLst>
              </a:rPr>
              <a:t>even that which he hath will be taken away</a:t>
            </a:r>
            <a:r>
              <a:rPr lang="en-US" dirty="0" smtClean="0">
                <a:solidFill>
                  <a:schemeClr val="bg1"/>
                </a:solidFill>
                <a:effectLst>
                  <a:outerShdw blurRad="38100" dist="38100" dir="2700000" algn="tl">
                    <a:srgbClr val="000000">
                      <a:alpha val="43137"/>
                    </a:srgbClr>
                  </a:outerShdw>
                </a:effectLst>
              </a:rPr>
              <a:t>.</a:t>
            </a:r>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8802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Hearing</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smtClean="0">
                <a:solidFill>
                  <a:schemeClr val="bg1"/>
                </a:solidFill>
                <a:effectLst>
                  <a:outerShdw blurRad="38100" dist="38100" dir="2700000" algn="tl">
                    <a:srgbClr val="000000">
                      <a:alpha val="43137"/>
                    </a:srgbClr>
                  </a:outerShdw>
                </a:effectLst>
              </a:rPr>
              <a:t>Do you Have hundred fold Hearing or Yea but Hearing?</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91937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758</Words>
  <Application>Microsoft Office PowerPoint</Application>
  <PresentationFormat>Widescreen</PresentationFormat>
  <Paragraphs>65</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More or Less?</vt:lpstr>
      <vt:lpstr>John 10: 1-5</vt:lpstr>
      <vt:lpstr>John 10: 9-11</vt:lpstr>
      <vt:lpstr> John 10:16 (AKJV) </vt:lpstr>
      <vt:lpstr>  Revelation 3:20 (AKJV) </vt:lpstr>
      <vt:lpstr>John 3:16 -17</vt:lpstr>
      <vt:lpstr>Mark 4: 23-25</vt:lpstr>
      <vt:lpstr>What Is Jesus Saying?</vt:lpstr>
      <vt:lpstr>Hearing</vt:lpstr>
      <vt:lpstr>Peter’s Catch</vt:lpstr>
      <vt:lpstr>Proverbs 4:20  (AKJV)</vt:lpstr>
      <vt:lpstr>Proverbs 4:24-25</vt:lpstr>
      <vt:lpstr>Mark 4:24-25 King James Version (KJV) </vt:lpstr>
      <vt:lpstr>100% Ears</vt:lpstr>
      <vt:lpstr> Romans 3:4 King James Version (KJV) </vt:lpstr>
      <vt:lpstr>Jesus</vt:lpstr>
      <vt:lpstr>His Measure</vt:lpstr>
      <vt:lpstr>According to your faith</vt:lpstr>
      <vt:lpstr>You will receive from God according to your faith. </vt:lpstr>
      <vt:lpstr>MARK 9:23 NKJ</vt:lpstr>
      <vt:lpstr>MATTHEW 8:13 NKJ</vt:lpstr>
      <vt:lpstr>ROMANS 10:11 NKJ</vt:lpstr>
      <vt:lpstr>Closing Prayer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or Less</dc:title>
  <dc:creator>Ronald Powell</dc:creator>
  <cp:lastModifiedBy>Ronald Powell</cp:lastModifiedBy>
  <cp:revision>12</cp:revision>
  <dcterms:created xsi:type="dcterms:W3CDTF">2019-02-22T18:57:09Z</dcterms:created>
  <dcterms:modified xsi:type="dcterms:W3CDTF">2019-02-22T20:58:51Z</dcterms:modified>
</cp:coreProperties>
</file>