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6" r:id="rId11"/>
    <p:sldId id="264" r:id="rId12"/>
    <p:sldId id="267" r:id="rId13"/>
    <p:sldId id="265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7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7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5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2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9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3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6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6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9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83B17-1E0E-47E6-91BF-CBD912A1318A}" type="datetimeFigureOut">
              <a:rPr lang="en-US" smtClean="0"/>
              <a:t>3/30/2019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4312-B71E-4F4E-8B60-6DB76C60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5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Speaking a Blessing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5272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Bishop Ronald K. Powell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8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Jeremiah </a:t>
            </a:r>
            <a:r>
              <a:rPr lang="en-US" b="1" u="sng" dirty="0"/>
              <a:t>29:11</a:t>
            </a:r>
            <a:r>
              <a:rPr lang="en-US" dirty="0"/>
              <a:t> - </a:t>
            </a:r>
            <a:r>
              <a:rPr lang="en-US" b="1" dirty="0"/>
              <a:t>God Blessing His People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 know the plans I have for you, </a:t>
            </a:r>
            <a:r>
              <a:rPr lang="en-US" b="1" u="sng" dirty="0"/>
              <a:t>declares the Lord</a:t>
            </a:r>
            <a:r>
              <a:rPr lang="en-US" dirty="0"/>
              <a:t>, plans to prosper you and not to harm you, plans to give you hope and a future.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1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Matthew </a:t>
            </a:r>
            <a:r>
              <a:rPr lang="en-US" b="1" u="sng" dirty="0"/>
              <a:t>14:19</a:t>
            </a:r>
            <a:r>
              <a:rPr lang="en-US" b="1" dirty="0"/>
              <a:t> - </a:t>
            </a:r>
            <a:r>
              <a:rPr lang="en-US" b="1" u="sng" dirty="0"/>
              <a:t>The Lord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And</a:t>
            </a:r>
            <a:r>
              <a:rPr lang="en-US" dirty="0"/>
              <a:t> he commanded the multitude to sit down on the grass, </a:t>
            </a:r>
            <a:r>
              <a:rPr lang="en-US" b="1" dirty="0"/>
              <a:t>and</a:t>
            </a:r>
            <a:r>
              <a:rPr lang="en-US" dirty="0"/>
              <a:t> took the five </a:t>
            </a:r>
            <a:r>
              <a:rPr lang="en-US" b="1" dirty="0"/>
              <a:t>loaves</a:t>
            </a:r>
            <a:r>
              <a:rPr lang="en-US" dirty="0"/>
              <a:t>, </a:t>
            </a:r>
            <a:r>
              <a:rPr lang="en-US" b="1" dirty="0"/>
              <a:t>and</a:t>
            </a:r>
            <a:r>
              <a:rPr lang="en-US" dirty="0"/>
              <a:t> the two </a:t>
            </a:r>
            <a:r>
              <a:rPr lang="en-US" b="1" dirty="0"/>
              <a:t>fishes</a:t>
            </a:r>
            <a:r>
              <a:rPr lang="en-US" dirty="0"/>
              <a:t>, </a:t>
            </a:r>
            <a:r>
              <a:rPr lang="en-US" b="1" dirty="0"/>
              <a:t>and</a:t>
            </a:r>
            <a:r>
              <a:rPr lang="en-US" dirty="0"/>
              <a:t> looking up to heaven, he blessed, </a:t>
            </a:r>
            <a:r>
              <a:rPr lang="en-US" b="1" dirty="0"/>
              <a:t>and</a:t>
            </a:r>
            <a:r>
              <a:rPr lang="en-US" dirty="0"/>
              <a:t> brake, </a:t>
            </a:r>
            <a:r>
              <a:rPr lang="en-US" b="1" dirty="0"/>
              <a:t>and</a:t>
            </a:r>
            <a:r>
              <a:rPr lang="en-US" dirty="0"/>
              <a:t> gave the </a:t>
            </a:r>
            <a:r>
              <a:rPr lang="en-US" b="1" dirty="0"/>
              <a:t>loaves</a:t>
            </a:r>
            <a:r>
              <a:rPr lang="en-US" dirty="0"/>
              <a:t> to his disciples, </a:t>
            </a:r>
            <a:r>
              <a:rPr lang="en-US" b="1" dirty="0"/>
              <a:t>and</a:t>
            </a:r>
            <a:r>
              <a:rPr lang="en-US" dirty="0"/>
              <a:t> the disciples to the multitude.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3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 </a:t>
            </a:r>
            <a:r>
              <a:rPr lang="en-US" b="1" dirty="0"/>
              <a:t>Corinthians 9:8 - Paul Speaking of Blessing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 smtClean="0"/>
              <a:t>8</a:t>
            </a:r>
            <a:r>
              <a:rPr lang="en-US" baseline="30000" dirty="0"/>
              <a:t> </a:t>
            </a:r>
            <a:r>
              <a:rPr lang="en-US" b="1" dirty="0"/>
              <a:t>And God is able to make all grace abound toward you</a:t>
            </a:r>
            <a:r>
              <a:rPr lang="en-US" dirty="0"/>
              <a:t>; that ye, </a:t>
            </a:r>
            <a:r>
              <a:rPr lang="en-US" b="1" u="sng" dirty="0"/>
              <a:t>always having</a:t>
            </a:r>
            <a:r>
              <a:rPr lang="en-US" dirty="0"/>
              <a:t> all sufficiency </a:t>
            </a:r>
            <a:r>
              <a:rPr lang="en-US" b="1" u="sng" dirty="0"/>
              <a:t>in all things</a:t>
            </a:r>
            <a:r>
              <a:rPr lang="en-US" dirty="0"/>
              <a:t>, </a:t>
            </a:r>
            <a:r>
              <a:rPr lang="en-US" b="1" u="sng" dirty="0"/>
              <a:t>may abound to every good work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5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Revelation 22:14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Blessed</a:t>
            </a:r>
            <a:r>
              <a:rPr lang="en-US" dirty="0" smtClean="0"/>
              <a:t> </a:t>
            </a:r>
            <a:r>
              <a:rPr lang="en-US" dirty="0"/>
              <a:t>are they that do his commandments that </a:t>
            </a:r>
            <a:r>
              <a:rPr lang="en-US" b="1" u="sng" dirty="0"/>
              <a:t>they may have right to the tree of life</a:t>
            </a:r>
            <a:r>
              <a:rPr lang="en-US" dirty="0"/>
              <a:t>, and may enter in through the gates into the city.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73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Today We Bless Ourselves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/>
              <a:t>am alive by Jehovah’s decree. </a:t>
            </a:r>
          </a:p>
          <a:p>
            <a:r>
              <a:rPr lang="en-US" dirty="0"/>
              <a:t>I will stay alive and be active and productive.</a:t>
            </a:r>
          </a:p>
          <a:p>
            <a:r>
              <a:rPr lang="en-US" dirty="0"/>
              <a:t>My life will be full of good works so that when Jehovah decrees my time is up I will not linger nor languish, but have treasures to lay at the Master’s feet. </a:t>
            </a:r>
          </a:p>
          <a:p>
            <a:r>
              <a:rPr lang="en-US" dirty="0"/>
              <a:t>It will be a life well lived! </a:t>
            </a:r>
          </a:p>
          <a:p>
            <a:r>
              <a:rPr lang="en-US" dirty="0"/>
              <a:t>I bless myself in Jesus’ Name!”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80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en-US" b="1" i="1" u="sng" dirty="0" smtClean="0"/>
              <a:t>I release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INCREASE into the atmosphere</a:t>
            </a:r>
            <a:r>
              <a:rPr lang="en-US" dirty="0"/>
              <a:t>. </a:t>
            </a:r>
            <a:r>
              <a:rPr lang="en-US" b="1" i="1" dirty="0"/>
              <a:t>Miracles increase… </a:t>
            </a:r>
            <a:r>
              <a:rPr lang="en-US" dirty="0"/>
              <a:t>increase unlike anything we have ever seen or experienced before!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declare that the Word of the Lord is sure and true. It is the final authority.</a:t>
            </a:r>
          </a:p>
          <a:p>
            <a:r>
              <a:rPr lang="en-US" dirty="0"/>
              <a:t>Whatever it says is a revelation of God’s mind. It reveals His feelings and His unlimited ability.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are two words I want to leave with you today—</a:t>
            </a:r>
            <a:r>
              <a:rPr lang="en-US" b="1" i="1" dirty="0"/>
              <a:t>BELIEVE </a:t>
            </a:r>
            <a:r>
              <a:rPr lang="en-US" dirty="0"/>
              <a:t>and </a:t>
            </a:r>
            <a:r>
              <a:rPr lang="en-US" b="1" i="1" dirty="0"/>
              <a:t>EXPECT!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479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and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bless you all in the mighty Name of Jesus! Amen and Amen!</a:t>
            </a:r>
          </a:p>
        </p:txBody>
      </p:sp>
    </p:spTree>
    <p:extLst>
      <p:ext uri="{BB962C8B-B14F-4D97-AF65-F5344CB8AC3E}">
        <p14:creationId xmlns:p14="http://schemas.microsoft.com/office/powerpoint/2010/main" val="279558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To Bless or Speak a Blessing</a:t>
            </a:r>
            <a:endParaRPr lang="en-US" b="1" i="1" dirty="0"/>
          </a:p>
        </p:txBody>
      </p:sp>
      <p:pic>
        <p:nvPicPr>
          <p:cNvPr id="6" name="Content Placeholder 5" descr="http://livingwordin3d.com/discovery/wp-content/uploads/2016/06/kaf_2_letter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3591719"/>
            <a:ext cx="647700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livingwordin3d.com/discovery/wp-content/uploads/2016/06/reysh_letter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303" y="3591719"/>
            <a:ext cx="647065" cy="821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livingwordin3d.com/discovery/wp-content/uploads/2016/06/beyt_letter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368" y="3634293"/>
            <a:ext cx="647065" cy="82169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979714" y="4292082"/>
            <a:ext cx="42174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kaf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   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reysh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  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beyt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20         200           2   </a:t>
            </a:r>
          </a:p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be-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rach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ba-rukh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4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Bless”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dictionary defines the word bless as </a:t>
            </a:r>
            <a:r>
              <a:rPr lang="en-US" b="1" i="1" dirty="0"/>
              <a:t>“to consecrate or sanctify by a religious rite; make or pronounce holy.”</a:t>
            </a:r>
            <a:r>
              <a:rPr lang="en-US" i="1" dirty="0"/>
              <a:t> </a:t>
            </a:r>
            <a:endParaRPr lang="en-US" dirty="0"/>
          </a:p>
          <a:p>
            <a:r>
              <a:rPr lang="en-US" dirty="0"/>
              <a:t>Another meaning of bless is to </a:t>
            </a:r>
            <a:r>
              <a:rPr lang="en-US" b="1" i="1" dirty="0"/>
              <a:t>request of God the bestowal of divine favor on a person, place or thing</a:t>
            </a:r>
            <a:r>
              <a:rPr lang="en-US" dirty="0"/>
              <a:t>. It also means to extol as holy and to glorify. </a:t>
            </a:r>
          </a:p>
          <a:p>
            <a:r>
              <a:rPr lang="en-US" dirty="0"/>
              <a:t>Probably the most well-known use of the Hebrew word for Bless is located in Genesis: </a:t>
            </a:r>
          </a:p>
          <a:p>
            <a:r>
              <a:rPr lang="en-US" b="1" i="1" dirty="0"/>
              <a:t>And I will bless them that bless thee, and curse him that curseth thee: and in thee shall </a:t>
            </a:r>
            <a:r>
              <a:rPr lang="en-US" b="1" i="1" u="sng" dirty="0"/>
              <a:t>all families of the earth be blessed</a:t>
            </a:r>
            <a:r>
              <a:rPr lang="en-US" b="1" i="1" dirty="0"/>
              <a:t>. Genesis 12:3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5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22:16-17-Blessing brought Multiplication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16</a:t>
            </a:r>
            <a:r>
              <a:rPr lang="en-US" dirty="0"/>
              <a:t> and said, “I swear by myself, declares the LORD, that </a:t>
            </a:r>
            <a:r>
              <a:rPr lang="en-US" b="1" dirty="0"/>
              <a:t>because you have done this and have not withheld your son, your only son</a:t>
            </a:r>
            <a:r>
              <a:rPr lang="en-US" dirty="0"/>
              <a:t>, </a:t>
            </a:r>
          </a:p>
          <a:p>
            <a:r>
              <a:rPr lang="en-US" b="1" dirty="0"/>
              <a:t>17</a:t>
            </a:r>
            <a:r>
              <a:rPr lang="en-US" dirty="0"/>
              <a:t> </a:t>
            </a:r>
            <a:r>
              <a:rPr lang="en-US" b="1" u="sng" dirty="0"/>
              <a:t>I will surely bless you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u="sng" dirty="0"/>
              <a:t>make your descendants as numerous as the stars in the sky</a:t>
            </a:r>
            <a:r>
              <a:rPr lang="en-US" u="sng" dirty="0"/>
              <a:t> and as the sand on the seashore</a:t>
            </a:r>
            <a:r>
              <a:rPr lang="en-US" dirty="0"/>
              <a:t>. </a:t>
            </a:r>
            <a:r>
              <a:rPr lang="en-US" u="sng" dirty="0"/>
              <a:t>Your descendants will take possession of the cities of their enemies</a:t>
            </a:r>
            <a:r>
              <a:rPr lang="en-US" dirty="0"/>
              <a:t>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9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Genesis </a:t>
            </a:r>
            <a:r>
              <a:rPr lang="en-US" b="1" dirty="0"/>
              <a:t>24:60-“Isaac’s bride to be” – Her Brother Prophesies over Her and Her Womb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60</a:t>
            </a:r>
            <a:r>
              <a:rPr lang="en-US" dirty="0"/>
              <a:t> </a:t>
            </a:r>
            <a:r>
              <a:rPr lang="en-US" b="1" dirty="0"/>
              <a:t>And they blessed Rebekah and said to her</a:t>
            </a:r>
            <a:r>
              <a:rPr lang="en-US" dirty="0"/>
              <a:t>, “</a:t>
            </a:r>
            <a:r>
              <a:rPr lang="en-US" u="sng" dirty="0"/>
              <a:t>Our sister, </a:t>
            </a:r>
            <a:r>
              <a:rPr lang="en-US" b="1" u="sng" dirty="0"/>
              <a:t>may you increase to thousands upon thousands;</a:t>
            </a:r>
            <a:r>
              <a:rPr lang="en-US" u="sng" dirty="0"/>
              <a:t> </a:t>
            </a:r>
            <a:r>
              <a:rPr lang="en-US" b="1" i="1" u="sng" dirty="0"/>
              <a:t>may your offspring possess the cities of their enemies</a:t>
            </a:r>
            <a:r>
              <a:rPr lang="en-US" dirty="0"/>
              <a:t>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95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Genesis 48:8-17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Bible</a:t>
            </a:r>
            <a:r>
              <a:rPr lang="en-US" dirty="0" smtClean="0"/>
              <a:t> (Genesis 48:8-17) tells us that Joseph brought his two sons Ephraim and Manasseh to receive a </a:t>
            </a:r>
            <a:r>
              <a:rPr lang="en-US" b="1" dirty="0" smtClean="0"/>
              <a:t>blessing</a:t>
            </a:r>
            <a:r>
              <a:rPr lang="en-US" dirty="0" smtClean="0"/>
              <a:t> from </a:t>
            </a:r>
            <a:r>
              <a:rPr lang="en-US" b="1" u="sng" dirty="0" smtClean="0"/>
              <a:t>Jacob</a:t>
            </a:r>
            <a:r>
              <a:rPr lang="en-US" dirty="0" smtClean="0"/>
              <a:t>. ... Jacob however </a:t>
            </a:r>
            <a:r>
              <a:rPr lang="en-US" b="1" dirty="0" smtClean="0"/>
              <a:t>crossed</a:t>
            </a:r>
            <a:r>
              <a:rPr lang="en-US" dirty="0" smtClean="0"/>
              <a:t> his </a:t>
            </a:r>
            <a:r>
              <a:rPr lang="en-US" b="1" dirty="0" smtClean="0"/>
              <a:t>hands</a:t>
            </a:r>
            <a:r>
              <a:rPr lang="en-US" dirty="0" smtClean="0"/>
              <a:t> over. He placed his right hand on the head of Ephraim and his left on the </a:t>
            </a:r>
            <a:r>
              <a:rPr lang="en-US" b="1" dirty="0" smtClean="0"/>
              <a:t>hand</a:t>
            </a:r>
            <a:r>
              <a:rPr lang="en-US" dirty="0" smtClean="0"/>
              <a:t> of Manasseh.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Deuteronomy </a:t>
            </a:r>
            <a:r>
              <a:rPr lang="en-US" b="1" dirty="0"/>
              <a:t>11:26-28 - Moses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26 </a:t>
            </a:r>
            <a:r>
              <a:rPr lang="en-US" dirty="0"/>
              <a:t>Behold, I set before you this day </a:t>
            </a:r>
            <a:r>
              <a:rPr lang="en-US" b="1" u="sng" dirty="0"/>
              <a:t>a blessing and a curse</a:t>
            </a:r>
            <a:r>
              <a:rPr lang="en-US" dirty="0"/>
              <a:t>;</a:t>
            </a:r>
          </a:p>
          <a:p>
            <a:r>
              <a:rPr lang="en-US" baseline="30000" dirty="0"/>
              <a:t>27 </a:t>
            </a:r>
            <a:r>
              <a:rPr lang="en-US" b="1" u="sng" dirty="0"/>
              <a:t>A blessing, if ye obey</a:t>
            </a:r>
            <a:r>
              <a:rPr lang="en-US" dirty="0"/>
              <a:t> the commandments of the </a:t>
            </a:r>
            <a:r>
              <a:rPr lang="en-US" cap="small" dirty="0"/>
              <a:t>Lord</a:t>
            </a:r>
            <a:r>
              <a:rPr lang="en-US" dirty="0"/>
              <a:t> your God, which I command you this day:</a:t>
            </a:r>
          </a:p>
          <a:p>
            <a:r>
              <a:rPr lang="en-US" baseline="30000" dirty="0"/>
              <a:t>28 </a:t>
            </a:r>
            <a:r>
              <a:rPr lang="en-US" dirty="0"/>
              <a:t>And </a:t>
            </a:r>
            <a:r>
              <a:rPr lang="en-US" b="1" u="sng" dirty="0"/>
              <a:t>a curse, if ye will not obey</a:t>
            </a:r>
            <a:r>
              <a:rPr lang="en-US" dirty="0"/>
              <a:t> the commandments of the </a:t>
            </a:r>
            <a:r>
              <a:rPr lang="en-US" cap="small" dirty="0"/>
              <a:t>Lord</a:t>
            </a:r>
            <a:r>
              <a:rPr lang="en-US" dirty="0"/>
              <a:t> your God, but turn aside out of the way which I command you this day, to go after other gods, which ye have not known.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1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Genesis </a:t>
            </a:r>
            <a:r>
              <a:rPr lang="en-US" b="1" dirty="0"/>
              <a:t>27:28-29 - Isaac Blessing Jacob (ISRAEL)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28</a:t>
            </a:r>
            <a:r>
              <a:rPr lang="en-US" dirty="0"/>
              <a:t> </a:t>
            </a:r>
            <a:r>
              <a:rPr lang="en-US" b="1" dirty="0"/>
              <a:t>May God give you heaven’s dew and earth’s richness</a:t>
            </a:r>
            <a:r>
              <a:rPr lang="en-US" dirty="0"/>
              <a:t>— </a:t>
            </a:r>
            <a:r>
              <a:rPr lang="en-US" b="1" u="sng" dirty="0"/>
              <a:t>an abundance of grain and new wine.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29</a:t>
            </a:r>
            <a:r>
              <a:rPr lang="en-US" dirty="0"/>
              <a:t> </a:t>
            </a:r>
            <a:r>
              <a:rPr lang="en-US" b="1" u="sng" dirty="0"/>
              <a:t>May nations serve you and peoples bow down to you</a:t>
            </a:r>
            <a:r>
              <a:rPr lang="en-US" dirty="0"/>
              <a:t>. Be lord over your brothers, and may the sons of your mother bow down to you. </a:t>
            </a:r>
            <a:r>
              <a:rPr lang="en-US" b="1" u="sng" dirty="0"/>
              <a:t>May those who curse you be cursed and those who bless you be blessed</a:t>
            </a:r>
            <a:r>
              <a:rPr lang="en-US" b="1" dirty="0"/>
              <a:t>.”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76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Psalm </a:t>
            </a:r>
            <a:r>
              <a:rPr lang="en-US" b="1" dirty="0"/>
              <a:t>1:1-3 - David Blessing those who delighted in God’s way!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1 </a:t>
            </a:r>
            <a:r>
              <a:rPr lang="en-US" b="1" u="sng" dirty="0"/>
              <a:t>Blessed is the man </a:t>
            </a:r>
            <a:r>
              <a:rPr lang="en-US" dirty="0"/>
              <a:t>that walketh not in the counsel of the ungodly, nor </a:t>
            </a:r>
            <a:r>
              <a:rPr lang="en-US" dirty="0" err="1"/>
              <a:t>standeth</a:t>
            </a:r>
            <a:r>
              <a:rPr lang="en-US" dirty="0"/>
              <a:t> in the way of sinners, nor sitteth in the seat of the scornful.</a:t>
            </a:r>
          </a:p>
          <a:p>
            <a:r>
              <a:rPr lang="en-US" baseline="30000" dirty="0"/>
              <a:t>2 </a:t>
            </a:r>
            <a:r>
              <a:rPr lang="en-US" dirty="0"/>
              <a:t>But his delight is in the law of the </a:t>
            </a:r>
            <a:r>
              <a:rPr lang="en-US" cap="small" dirty="0"/>
              <a:t>Lord</a:t>
            </a:r>
            <a:r>
              <a:rPr lang="en-US" dirty="0"/>
              <a:t>; and in his law doth he meditate day and night.</a:t>
            </a:r>
          </a:p>
          <a:p>
            <a:r>
              <a:rPr lang="en-US" baseline="30000" dirty="0"/>
              <a:t>3 </a:t>
            </a:r>
            <a:r>
              <a:rPr lang="en-US" b="1" u="sng" dirty="0"/>
              <a:t>And he shall be like a tree planted by the rivers of water, that bringeth forth his fruit in his season; his leaf also shall not wither; and whatsoever he doeth shall prosper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8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607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Speaking a Blessing</vt:lpstr>
      <vt:lpstr>To Bless or Speak a Blessing</vt:lpstr>
      <vt:lpstr> “Bless”  </vt:lpstr>
      <vt:lpstr>Genesis 22:16-17-Blessing brought Multiplication</vt:lpstr>
      <vt:lpstr> Genesis 24:60-“Isaac’s bride to be” – Her Brother Prophesies over Her and Her Womb </vt:lpstr>
      <vt:lpstr>Genesis 48:8-17</vt:lpstr>
      <vt:lpstr> Deuteronomy 11:26-28 - Moses </vt:lpstr>
      <vt:lpstr> Genesis 27:28-29 - Isaac Blessing Jacob (ISRAEL) </vt:lpstr>
      <vt:lpstr> Psalm 1:1-3 - David Blessing those who delighted in God’s way! </vt:lpstr>
      <vt:lpstr> Jeremiah 29:11 - God Blessing His People </vt:lpstr>
      <vt:lpstr> Matthew 14:19 - The Lord </vt:lpstr>
      <vt:lpstr> 2 Corinthians 9:8 - Paul Speaking of Blessing </vt:lpstr>
      <vt:lpstr> Revelation 22:14 </vt:lpstr>
      <vt:lpstr> Today We Bless Ourselves </vt:lpstr>
      <vt:lpstr> I release </vt:lpstr>
      <vt:lpstr>Closing and Prayer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a Blessing</dc:title>
  <dc:creator>Ronald Powell</dc:creator>
  <cp:lastModifiedBy>Ronald Powell</cp:lastModifiedBy>
  <cp:revision>5</cp:revision>
  <dcterms:created xsi:type="dcterms:W3CDTF">2019-03-31T00:03:45Z</dcterms:created>
  <dcterms:modified xsi:type="dcterms:W3CDTF">2019-03-31T00:45:21Z</dcterms:modified>
</cp:coreProperties>
</file>