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96" y="11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9F411E-8CB8-453D-8CCC-CB7F7618F884}" type="datetimeFigureOut">
              <a:rPr lang="en-US" smtClean="0"/>
              <a:t>6/29/2019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2BDDE-22B2-4A16-AB7D-2CEBA882216B}" type="slidenum">
              <a:rPr lang="en-US" smtClean="0"/>
              <a:t>‹#›</a:t>
            </a:fld>
            <a:endParaRPr lang="en-US"/>
          </a:p>
        </p:txBody>
      </p:sp>
    </p:spTree>
    <p:extLst>
      <p:ext uri="{BB962C8B-B14F-4D97-AF65-F5344CB8AC3E}">
        <p14:creationId xmlns:p14="http://schemas.microsoft.com/office/powerpoint/2010/main" val="3180957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F411E-8CB8-453D-8CCC-CB7F7618F884}" type="datetimeFigureOut">
              <a:rPr lang="en-US" smtClean="0"/>
              <a:t>6/29/2019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2BDDE-22B2-4A16-AB7D-2CEBA882216B}" type="slidenum">
              <a:rPr lang="en-US" smtClean="0"/>
              <a:t>‹#›</a:t>
            </a:fld>
            <a:endParaRPr lang="en-US"/>
          </a:p>
        </p:txBody>
      </p:sp>
    </p:spTree>
    <p:extLst>
      <p:ext uri="{BB962C8B-B14F-4D97-AF65-F5344CB8AC3E}">
        <p14:creationId xmlns:p14="http://schemas.microsoft.com/office/powerpoint/2010/main" val="1397185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F411E-8CB8-453D-8CCC-CB7F7618F884}" type="datetimeFigureOut">
              <a:rPr lang="en-US" smtClean="0"/>
              <a:t>6/29/2019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2BDDE-22B2-4A16-AB7D-2CEBA882216B}" type="slidenum">
              <a:rPr lang="en-US" smtClean="0"/>
              <a:t>‹#›</a:t>
            </a:fld>
            <a:endParaRPr lang="en-US"/>
          </a:p>
        </p:txBody>
      </p:sp>
    </p:spTree>
    <p:extLst>
      <p:ext uri="{BB962C8B-B14F-4D97-AF65-F5344CB8AC3E}">
        <p14:creationId xmlns:p14="http://schemas.microsoft.com/office/powerpoint/2010/main" val="56526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F411E-8CB8-453D-8CCC-CB7F7618F884}" type="datetimeFigureOut">
              <a:rPr lang="en-US" smtClean="0"/>
              <a:t>6/29/2019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2BDDE-22B2-4A16-AB7D-2CEBA882216B}" type="slidenum">
              <a:rPr lang="en-US" smtClean="0"/>
              <a:t>‹#›</a:t>
            </a:fld>
            <a:endParaRPr lang="en-US"/>
          </a:p>
        </p:txBody>
      </p:sp>
    </p:spTree>
    <p:extLst>
      <p:ext uri="{BB962C8B-B14F-4D97-AF65-F5344CB8AC3E}">
        <p14:creationId xmlns:p14="http://schemas.microsoft.com/office/powerpoint/2010/main" val="2347344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F411E-8CB8-453D-8CCC-CB7F7618F884}" type="datetimeFigureOut">
              <a:rPr lang="en-US" smtClean="0"/>
              <a:t>6/29/2019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2BDDE-22B2-4A16-AB7D-2CEBA882216B}" type="slidenum">
              <a:rPr lang="en-US" smtClean="0"/>
              <a:t>‹#›</a:t>
            </a:fld>
            <a:endParaRPr lang="en-US"/>
          </a:p>
        </p:txBody>
      </p:sp>
    </p:spTree>
    <p:extLst>
      <p:ext uri="{BB962C8B-B14F-4D97-AF65-F5344CB8AC3E}">
        <p14:creationId xmlns:p14="http://schemas.microsoft.com/office/powerpoint/2010/main" val="3047493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9F411E-8CB8-453D-8CCC-CB7F7618F884}" type="datetimeFigureOut">
              <a:rPr lang="en-US" smtClean="0"/>
              <a:t>6/29/2019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2BDDE-22B2-4A16-AB7D-2CEBA882216B}" type="slidenum">
              <a:rPr lang="en-US" smtClean="0"/>
              <a:t>‹#›</a:t>
            </a:fld>
            <a:endParaRPr lang="en-US"/>
          </a:p>
        </p:txBody>
      </p:sp>
    </p:spTree>
    <p:extLst>
      <p:ext uri="{BB962C8B-B14F-4D97-AF65-F5344CB8AC3E}">
        <p14:creationId xmlns:p14="http://schemas.microsoft.com/office/powerpoint/2010/main" val="2830688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9F411E-8CB8-453D-8CCC-CB7F7618F884}" type="datetimeFigureOut">
              <a:rPr lang="en-US" smtClean="0"/>
              <a:t>6/29/2019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12BDDE-22B2-4A16-AB7D-2CEBA882216B}" type="slidenum">
              <a:rPr lang="en-US" smtClean="0"/>
              <a:t>‹#›</a:t>
            </a:fld>
            <a:endParaRPr lang="en-US"/>
          </a:p>
        </p:txBody>
      </p:sp>
    </p:spTree>
    <p:extLst>
      <p:ext uri="{BB962C8B-B14F-4D97-AF65-F5344CB8AC3E}">
        <p14:creationId xmlns:p14="http://schemas.microsoft.com/office/powerpoint/2010/main" val="1320766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9F411E-8CB8-453D-8CCC-CB7F7618F884}" type="datetimeFigureOut">
              <a:rPr lang="en-US" smtClean="0"/>
              <a:t>6/29/2019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12BDDE-22B2-4A16-AB7D-2CEBA882216B}" type="slidenum">
              <a:rPr lang="en-US" smtClean="0"/>
              <a:t>‹#›</a:t>
            </a:fld>
            <a:endParaRPr lang="en-US"/>
          </a:p>
        </p:txBody>
      </p:sp>
    </p:spTree>
    <p:extLst>
      <p:ext uri="{BB962C8B-B14F-4D97-AF65-F5344CB8AC3E}">
        <p14:creationId xmlns:p14="http://schemas.microsoft.com/office/powerpoint/2010/main" val="1340178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F411E-8CB8-453D-8CCC-CB7F7618F884}" type="datetimeFigureOut">
              <a:rPr lang="en-US" smtClean="0"/>
              <a:t>6/29/2019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12BDDE-22B2-4A16-AB7D-2CEBA882216B}" type="slidenum">
              <a:rPr lang="en-US" smtClean="0"/>
              <a:t>‹#›</a:t>
            </a:fld>
            <a:endParaRPr lang="en-US"/>
          </a:p>
        </p:txBody>
      </p:sp>
    </p:spTree>
    <p:extLst>
      <p:ext uri="{BB962C8B-B14F-4D97-AF65-F5344CB8AC3E}">
        <p14:creationId xmlns:p14="http://schemas.microsoft.com/office/powerpoint/2010/main" val="878602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F411E-8CB8-453D-8CCC-CB7F7618F884}" type="datetimeFigureOut">
              <a:rPr lang="en-US" smtClean="0"/>
              <a:t>6/29/2019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2BDDE-22B2-4A16-AB7D-2CEBA882216B}" type="slidenum">
              <a:rPr lang="en-US" smtClean="0"/>
              <a:t>‹#›</a:t>
            </a:fld>
            <a:endParaRPr lang="en-US"/>
          </a:p>
        </p:txBody>
      </p:sp>
    </p:spTree>
    <p:extLst>
      <p:ext uri="{BB962C8B-B14F-4D97-AF65-F5344CB8AC3E}">
        <p14:creationId xmlns:p14="http://schemas.microsoft.com/office/powerpoint/2010/main" val="164941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F411E-8CB8-453D-8CCC-CB7F7618F884}" type="datetimeFigureOut">
              <a:rPr lang="en-US" smtClean="0"/>
              <a:t>6/29/2019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2BDDE-22B2-4A16-AB7D-2CEBA882216B}" type="slidenum">
              <a:rPr lang="en-US" smtClean="0"/>
              <a:t>‹#›</a:t>
            </a:fld>
            <a:endParaRPr lang="en-US"/>
          </a:p>
        </p:txBody>
      </p:sp>
    </p:spTree>
    <p:extLst>
      <p:ext uri="{BB962C8B-B14F-4D97-AF65-F5344CB8AC3E}">
        <p14:creationId xmlns:p14="http://schemas.microsoft.com/office/powerpoint/2010/main" val="4194459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64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F411E-8CB8-453D-8CCC-CB7F7618F884}" type="datetimeFigureOut">
              <a:rPr lang="en-US" smtClean="0"/>
              <a:t>6/29/2019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12BDDE-22B2-4A16-AB7D-2CEBA882216B}" type="slidenum">
              <a:rPr lang="en-US" smtClean="0"/>
              <a:t>‹#›</a:t>
            </a:fld>
            <a:endParaRPr lang="en-US"/>
          </a:p>
        </p:txBody>
      </p:sp>
    </p:spTree>
    <p:extLst>
      <p:ext uri="{BB962C8B-B14F-4D97-AF65-F5344CB8AC3E}">
        <p14:creationId xmlns:p14="http://schemas.microsoft.com/office/powerpoint/2010/main" val="2771767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
            </a:r>
            <a:br>
              <a:rPr lang="en-US" dirty="0" smtClean="0"/>
            </a:br>
            <a:r>
              <a:rPr lang="en-US" sz="5300" dirty="0" smtClean="0"/>
              <a:t>Walking in Divine Favor of God -2</a:t>
            </a:r>
            <a:r>
              <a:rPr lang="en-US" dirty="0" smtClean="0"/>
              <a:t/>
            </a:r>
            <a:br>
              <a:rPr lang="en-US" dirty="0" smtClean="0"/>
            </a:br>
            <a:r>
              <a:rPr lang="en-US" sz="5300" dirty="0" smtClean="0"/>
              <a:t>“ The Direction of Divine Favor”</a:t>
            </a:r>
            <a:endParaRPr lang="en-US" sz="5300" dirty="0"/>
          </a:p>
        </p:txBody>
      </p:sp>
      <p:sp>
        <p:nvSpPr>
          <p:cNvPr id="3" name="Subtitle 2"/>
          <p:cNvSpPr>
            <a:spLocks noGrp="1"/>
          </p:cNvSpPr>
          <p:nvPr>
            <p:ph type="subTitle" idx="1"/>
          </p:nvPr>
        </p:nvSpPr>
        <p:spPr/>
        <p:txBody>
          <a:bodyPr>
            <a:normAutofit/>
          </a:bodyPr>
          <a:lstStyle/>
          <a:p>
            <a:r>
              <a:rPr lang="en-US" sz="2800" dirty="0" smtClean="0"/>
              <a:t>With Bishop Ronald K. Powell</a:t>
            </a:r>
            <a:endParaRPr lang="en-US" sz="2800" dirty="0"/>
          </a:p>
        </p:txBody>
      </p:sp>
    </p:spTree>
    <p:extLst>
      <p:ext uri="{BB962C8B-B14F-4D97-AF65-F5344CB8AC3E}">
        <p14:creationId xmlns:p14="http://schemas.microsoft.com/office/powerpoint/2010/main" val="3311880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smtClean="0"/>
              <a:t>1 Samuel 1:9-20 King James Version (KJV)</a:t>
            </a:r>
            <a:br>
              <a:rPr lang="en-US" dirty="0" smtClean="0"/>
            </a:br>
            <a:endParaRPr lang="en-US" dirty="0"/>
          </a:p>
        </p:txBody>
      </p:sp>
      <p:sp>
        <p:nvSpPr>
          <p:cNvPr id="3" name="Content Placeholder 2"/>
          <p:cNvSpPr>
            <a:spLocks noGrp="1"/>
          </p:cNvSpPr>
          <p:nvPr>
            <p:ph idx="1"/>
          </p:nvPr>
        </p:nvSpPr>
        <p:spPr/>
        <p:txBody>
          <a:bodyPr/>
          <a:lstStyle/>
          <a:p>
            <a:r>
              <a:rPr lang="en-US" dirty="0" smtClean="0"/>
              <a:t>16 Count not thine handmaid for a daughter of Belial: for out of the abundance of my complaint and grief have I spoken hitherto.</a:t>
            </a:r>
          </a:p>
          <a:p>
            <a:endParaRPr lang="en-US" dirty="0" smtClean="0"/>
          </a:p>
          <a:p>
            <a:r>
              <a:rPr lang="en-US" dirty="0" smtClean="0"/>
              <a:t>17 Then Eli answered and said, Go in peace: and the God of Israel grant thee thy petition that thou hast asked of him.</a:t>
            </a:r>
          </a:p>
          <a:p>
            <a:endParaRPr lang="en-US" dirty="0" smtClean="0"/>
          </a:p>
          <a:p>
            <a:r>
              <a:rPr lang="en-US" dirty="0" smtClean="0"/>
              <a:t>18 And she said, Let thine handmaid find grace in thy sight. So the woman went her way, and did eat, and her countenance was no more sad.</a:t>
            </a:r>
            <a:endParaRPr lang="en-US" dirty="0"/>
          </a:p>
        </p:txBody>
      </p:sp>
    </p:spTree>
    <p:extLst>
      <p:ext uri="{BB962C8B-B14F-4D97-AF65-F5344CB8AC3E}">
        <p14:creationId xmlns:p14="http://schemas.microsoft.com/office/powerpoint/2010/main" val="1997076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smtClean="0"/>
              <a:t>1 Samuel 1:9-20 King James Version (KJV)</a:t>
            </a:r>
            <a:br>
              <a:rPr lang="en-US" dirty="0" smtClean="0"/>
            </a:br>
            <a:endParaRPr lang="en-US" dirty="0"/>
          </a:p>
        </p:txBody>
      </p:sp>
      <p:sp>
        <p:nvSpPr>
          <p:cNvPr id="3" name="Content Placeholder 2"/>
          <p:cNvSpPr>
            <a:spLocks noGrp="1"/>
          </p:cNvSpPr>
          <p:nvPr>
            <p:ph idx="1"/>
          </p:nvPr>
        </p:nvSpPr>
        <p:spPr/>
        <p:txBody>
          <a:bodyPr/>
          <a:lstStyle/>
          <a:p>
            <a:r>
              <a:rPr lang="en-US" dirty="0" smtClean="0"/>
              <a:t>19 And they rose up in the morning early, and worshipped before the Lord, and returned, and came to their house to Ramah: and </a:t>
            </a:r>
            <a:r>
              <a:rPr lang="en-US" dirty="0" err="1" smtClean="0"/>
              <a:t>Elkanah</a:t>
            </a:r>
            <a:r>
              <a:rPr lang="en-US" dirty="0" smtClean="0"/>
              <a:t> knew Hannah his wife; and the Lord remembered her.</a:t>
            </a:r>
          </a:p>
          <a:p>
            <a:endParaRPr lang="en-US" dirty="0" smtClean="0"/>
          </a:p>
          <a:p>
            <a:r>
              <a:rPr lang="en-US" dirty="0" smtClean="0"/>
              <a:t>20 Wherefore it came to pass, when the time was come about after Hannah had conceived, that she bare a son, and called his name Samuel, saying, </a:t>
            </a:r>
            <a:r>
              <a:rPr lang="en-US" b="1" u="sng" dirty="0" smtClean="0"/>
              <a:t>Because I have asked him of the Lord</a:t>
            </a:r>
            <a:r>
              <a:rPr lang="en-US" dirty="0" smtClean="0"/>
              <a:t>.</a:t>
            </a:r>
            <a:endParaRPr lang="en-US" dirty="0"/>
          </a:p>
        </p:txBody>
      </p:sp>
    </p:spTree>
    <p:extLst>
      <p:ext uri="{BB962C8B-B14F-4D97-AF65-F5344CB8AC3E}">
        <p14:creationId xmlns:p14="http://schemas.microsoft.com/office/powerpoint/2010/main" val="2916154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Mental Direction</a:t>
            </a:r>
            <a:endParaRPr lang="en-US" dirty="0"/>
          </a:p>
        </p:txBody>
      </p:sp>
      <p:sp>
        <p:nvSpPr>
          <p:cNvPr id="3" name="Content Placeholder 2"/>
          <p:cNvSpPr>
            <a:spLocks noGrp="1"/>
          </p:cNvSpPr>
          <p:nvPr>
            <p:ph idx="1"/>
          </p:nvPr>
        </p:nvSpPr>
        <p:spPr/>
        <p:txBody>
          <a:bodyPr/>
          <a:lstStyle/>
          <a:p>
            <a:r>
              <a:rPr lang="en-US" dirty="0" smtClean="0"/>
              <a:t>-When God decides to favor you mentally suddenly you begin to have wisdom that you never can explain.</a:t>
            </a:r>
          </a:p>
          <a:p>
            <a:endParaRPr lang="en-US" dirty="0" smtClean="0"/>
          </a:p>
          <a:p>
            <a:r>
              <a:rPr lang="en-US" dirty="0" smtClean="0"/>
              <a:t>- You know Daniel 2:20-22 tells us that wisdom belongs to God and He gives wisdom to the wise. If anybody lacks wisdom God said you should just ask God. That’s in James 1:3.</a:t>
            </a:r>
          </a:p>
          <a:p>
            <a:endParaRPr lang="en-US" dirty="0" smtClean="0"/>
          </a:p>
          <a:p>
            <a:r>
              <a:rPr lang="en-US" dirty="0" smtClean="0"/>
              <a:t>-You will find that when God decides to favor somebody mentally, he has a wisdom he himself cannot explain.</a:t>
            </a:r>
            <a:endParaRPr lang="en-US" dirty="0"/>
          </a:p>
        </p:txBody>
      </p:sp>
    </p:spTree>
    <p:extLst>
      <p:ext uri="{BB962C8B-B14F-4D97-AF65-F5344CB8AC3E}">
        <p14:creationId xmlns:p14="http://schemas.microsoft.com/office/powerpoint/2010/main" val="2225908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Ministerial Direction</a:t>
            </a:r>
            <a:endParaRPr lang="en-US" dirty="0"/>
          </a:p>
        </p:txBody>
      </p:sp>
      <p:sp>
        <p:nvSpPr>
          <p:cNvPr id="3" name="Content Placeholder 2"/>
          <p:cNvSpPr>
            <a:spLocks noGrp="1"/>
          </p:cNvSpPr>
          <p:nvPr>
            <p:ph idx="1"/>
          </p:nvPr>
        </p:nvSpPr>
        <p:spPr>
          <a:xfrm>
            <a:off x="400538" y="1825625"/>
            <a:ext cx="10515600" cy="4351338"/>
          </a:xfrm>
        </p:spPr>
        <p:txBody>
          <a:bodyPr/>
          <a:lstStyle/>
          <a:p>
            <a:r>
              <a:rPr lang="en-US" dirty="0" smtClean="0"/>
              <a:t>-Everyone who is born again, baptized in the Holy Spirit, is a minister of God – </a:t>
            </a:r>
            <a:r>
              <a:rPr lang="en-US" b="1" u="sng" dirty="0" smtClean="0"/>
              <a:t>all you are waiting for is favor from God</a:t>
            </a:r>
            <a:r>
              <a:rPr lang="en-US" dirty="0" smtClean="0"/>
              <a:t>.</a:t>
            </a:r>
          </a:p>
          <a:p>
            <a:endParaRPr lang="en-US" dirty="0" smtClean="0"/>
          </a:p>
          <a:p>
            <a:r>
              <a:rPr lang="en-US" dirty="0" smtClean="0"/>
              <a:t>-When a minister finds favor with God, it becomes easy for him to do the work of God. </a:t>
            </a:r>
            <a:r>
              <a:rPr lang="en-US" b="1" u="sng" dirty="0" smtClean="0"/>
              <a:t>He will preach a simple sermon and souls will be saved.</a:t>
            </a:r>
          </a:p>
          <a:p>
            <a:endParaRPr lang="en-US" dirty="0" smtClean="0"/>
          </a:p>
          <a:p>
            <a:r>
              <a:rPr lang="en-US" dirty="0" smtClean="0"/>
              <a:t>-When you find favor with God – </a:t>
            </a:r>
            <a:r>
              <a:rPr lang="en-US" b="1" u="sng" dirty="0" smtClean="0"/>
              <a:t>any door you knock will open</a:t>
            </a:r>
            <a:r>
              <a:rPr lang="en-US" dirty="0" smtClean="0"/>
              <a:t>.</a:t>
            </a:r>
          </a:p>
          <a:p>
            <a:endParaRPr lang="en-US" dirty="0"/>
          </a:p>
        </p:txBody>
      </p:sp>
    </p:spTree>
    <p:extLst>
      <p:ext uri="{BB962C8B-B14F-4D97-AF65-F5344CB8AC3E}">
        <p14:creationId xmlns:p14="http://schemas.microsoft.com/office/powerpoint/2010/main" val="3250791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Many-fold Direction.</a:t>
            </a:r>
            <a:endParaRPr lang="en-US" dirty="0"/>
          </a:p>
        </p:txBody>
      </p:sp>
      <p:sp>
        <p:nvSpPr>
          <p:cNvPr id="3" name="Content Placeholder 2"/>
          <p:cNvSpPr>
            <a:spLocks noGrp="1"/>
          </p:cNvSpPr>
          <p:nvPr>
            <p:ph idx="1"/>
          </p:nvPr>
        </p:nvSpPr>
        <p:spPr/>
        <p:txBody>
          <a:bodyPr/>
          <a:lstStyle/>
          <a:p>
            <a:r>
              <a:rPr lang="en-US" dirty="0" smtClean="0"/>
              <a:t>-Many-fold direction favor is all round favor – when we study about the man called Joseph. He had all round favor.</a:t>
            </a:r>
          </a:p>
          <a:p>
            <a:endParaRPr lang="en-US" dirty="0" smtClean="0"/>
          </a:p>
          <a:p>
            <a:r>
              <a:rPr lang="en-US" dirty="0" smtClean="0"/>
              <a:t>-He was never sick till he died, he had medical favor.</a:t>
            </a:r>
          </a:p>
          <a:p>
            <a:endParaRPr lang="en-US" dirty="0" smtClean="0"/>
          </a:p>
          <a:p>
            <a:r>
              <a:rPr lang="en-US" dirty="0" smtClean="0"/>
              <a:t>- What about materially? If you read Genesis 45:4-13 Joseph said, "God has made me Lord of all Egypt." and he sent to his father and he said, "Come with all your family. I will feed you for the rest of your life."</a:t>
            </a:r>
          </a:p>
          <a:p>
            <a:endParaRPr lang="en-US" dirty="0"/>
          </a:p>
        </p:txBody>
      </p:sp>
    </p:spTree>
    <p:extLst>
      <p:ext uri="{BB962C8B-B14F-4D97-AF65-F5344CB8AC3E}">
        <p14:creationId xmlns:p14="http://schemas.microsoft.com/office/powerpoint/2010/main" val="3206660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Many-fold Direction.</a:t>
            </a:r>
            <a:endParaRPr lang="en-US" dirty="0"/>
          </a:p>
        </p:txBody>
      </p:sp>
      <p:sp>
        <p:nvSpPr>
          <p:cNvPr id="3" name="Content Placeholder 2"/>
          <p:cNvSpPr>
            <a:spLocks noGrp="1"/>
          </p:cNvSpPr>
          <p:nvPr>
            <p:ph idx="1"/>
          </p:nvPr>
        </p:nvSpPr>
        <p:spPr/>
        <p:txBody>
          <a:bodyPr/>
          <a:lstStyle/>
          <a:p>
            <a:r>
              <a:rPr lang="en-US" b="1" dirty="0" smtClean="0"/>
              <a:t>-What about mental favor</a:t>
            </a:r>
            <a:r>
              <a:rPr lang="en-US" dirty="0" smtClean="0"/>
              <a:t>? If we read </a:t>
            </a:r>
            <a:r>
              <a:rPr lang="en-US" b="1" u="sng" dirty="0" smtClean="0"/>
              <a:t>Genesis 41:39 </a:t>
            </a:r>
            <a:r>
              <a:rPr lang="en-US" dirty="0" smtClean="0"/>
              <a:t>Joseph was referred to here by Pharaoh and Pharaoh said, </a:t>
            </a:r>
            <a:r>
              <a:rPr lang="en-US" b="1" u="sng" dirty="0" smtClean="0"/>
              <a:t>"There is none as wise as thou art</a:t>
            </a:r>
            <a:r>
              <a:rPr lang="en-US" b="1" dirty="0" smtClean="0"/>
              <a:t>..... </a:t>
            </a:r>
            <a:r>
              <a:rPr lang="en-US" dirty="0" smtClean="0"/>
              <a:t>There is none as wise as thou art...” because Joseph found favor with God he has a mental capacity that is frightening…</a:t>
            </a:r>
          </a:p>
          <a:p>
            <a:endParaRPr lang="en-US" dirty="0" smtClean="0"/>
          </a:p>
          <a:p>
            <a:r>
              <a:rPr lang="en-US" b="1" dirty="0" smtClean="0"/>
              <a:t>-What about marital</a:t>
            </a:r>
            <a:r>
              <a:rPr lang="en-US" dirty="0" smtClean="0"/>
              <a:t>? If you read </a:t>
            </a:r>
            <a:r>
              <a:rPr lang="en-US" b="1" u="sng" dirty="0" smtClean="0"/>
              <a:t>Genesis 48:8-20</a:t>
            </a:r>
            <a:r>
              <a:rPr lang="en-US" dirty="0" smtClean="0"/>
              <a:t> you will discover that in the home of Joseph </a:t>
            </a:r>
            <a:r>
              <a:rPr lang="en-US" b="1" u="sng" dirty="0" smtClean="0"/>
              <a:t>there was peace, there was harmony</a:t>
            </a:r>
            <a:r>
              <a:rPr lang="en-US" dirty="0" smtClean="0"/>
              <a:t>.</a:t>
            </a:r>
          </a:p>
          <a:p>
            <a:endParaRPr lang="en-US" dirty="0"/>
          </a:p>
        </p:txBody>
      </p:sp>
    </p:spTree>
    <p:extLst>
      <p:ext uri="{BB962C8B-B14F-4D97-AF65-F5344CB8AC3E}">
        <p14:creationId xmlns:p14="http://schemas.microsoft.com/office/powerpoint/2010/main" val="3722605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Many-fold Direction.</a:t>
            </a:r>
            <a:endParaRPr lang="en-US" dirty="0"/>
          </a:p>
        </p:txBody>
      </p:sp>
      <p:sp>
        <p:nvSpPr>
          <p:cNvPr id="3" name="Content Placeholder 2"/>
          <p:cNvSpPr>
            <a:spLocks noGrp="1"/>
          </p:cNvSpPr>
          <p:nvPr>
            <p:ph idx="1"/>
          </p:nvPr>
        </p:nvSpPr>
        <p:spPr/>
        <p:txBody>
          <a:bodyPr/>
          <a:lstStyle/>
          <a:p>
            <a:r>
              <a:rPr lang="en-US" dirty="0" smtClean="0"/>
              <a:t>- </a:t>
            </a:r>
            <a:r>
              <a:rPr lang="en-US" b="1" dirty="0" smtClean="0"/>
              <a:t>He had 2 sons </a:t>
            </a:r>
            <a:r>
              <a:rPr lang="en-US" dirty="0" smtClean="0"/>
              <a:t>– everything anybody could want in a home was there – </a:t>
            </a:r>
            <a:r>
              <a:rPr lang="en-US" b="1" dirty="0" smtClean="0"/>
              <a:t>he didn’t even have to look for a wife – one was given him! He had favor!</a:t>
            </a:r>
          </a:p>
          <a:p>
            <a:endParaRPr lang="en-US" dirty="0" smtClean="0"/>
          </a:p>
          <a:p>
            <a:r>
              <a:rPr lang="en-US" b="1" dirty="0" smtClean="0"/>
              <a:t>-What about materially? </a:t>
            </a:r>
            <a:r>
              <a:rPr lang="en-US" dirty="0" smtClean="0"/>
              <a:t>As far as Joseph was concerned – </a:t>
            </a:r>
            <a:r>
              <a:rPr lang="en-US" b="1" dirty="0" smtClean="0"/>
              <a:t>everything he touched prospered. </a:t>
            </a:r>
            <a:r>
              <a:rPr lang="en-US" dirty="0" smtClean="0"/>
              <a:t>Genesis 39:21-23. </a:t>
            </a:r>
            <a:r>
              <a:rPr lang="en-US" b="1" dirty="0" smtClean="0"/>
              <a:t>Everything Joseph touched prospered, even in prison</a:t>
            </a:r>
            <a:r>
              <a:rPr lang="en-US" dirty="0" smtClean="0"/>
              <a:t>. When they took him to prison, very soon he became the man in charge.</a:t>
            </a:r>
          </a:p>
          <a:p>
            <a:endParaRPr lang="en-US" dirty="0"/>
          </a:p>
        </p:txBody>
      </p:sp>
    </p:spTree>
    <p:extLst>
      <p:ext uri="{BB962C8B-B14F-4D97-AF65-F5344CB8AC3E}">
        <p14:creationId xmlns:p14="http://schemas.microsoft.com/office/powerpoint/2010/main" val="3882533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Next Week: </a:t>
            </a:r>
          </a:p>
        </p:txBody>
      </p:sp>
      <p:sp>
        <p:nvSpPr>
          <p:cNvPr id="3" name="Content Placeholder 2"/>
          <p:cNvSpPr>
            <a:spLocks noGrp="1"/>
          </p:cNvSpPr>
          <p:nvPr>
            <p:ph idx="1"/>
          </p:nvPr>
        </p:nvSpPr>
        <p:spPr/>
        <p:txBody>
          <a:bodyPr/>
          <a:lstStyle/>
          <a:p>
            <a:r>
              <a:rPr lang="en-US" b="1" dirty="0" smtClean="0"/>
              <a:t>Destruction </a:t>
            </a:r>
            <a:r>
              <a:rPr lang="en-US" b="1" dirty="0"/>
              <a:t>of Divine Favor</a:t>
            </a:r>
          </a:p>
        </p:txBody>
      </p:sp>
    </p:spTree>
    <p:extLst>
      <p:ext uri="{BB962C8B-B14F-4D97-AF65-F5344CB8AC3E}">
        <p14:creationId xmlns:p14="http://schemas.microsoft.com/office/powerpoint/2010/main" val="3107987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1. Medical Direction</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-If you are sick and you are considered incurable and you find favor with God, you will suddenly discover that the incurable will begin to be curable. </a:t>
            </a:r>
          </a:p>
          <a:p>
            <a:endParaRPr lang="en-US" dirty="0" smtClean="0"/>
          </a:p>
          <a:p>
            <a:r>
              <a:rPr lang="en-US" dirty="0" smtClean="0"/>
              <a:t>-In John 5:2-9 there was a multitude by the pool of Bethesda. Jesus came there, saw a man who had been there for 38 years. </a:t>
            </a:r>
          </a:p>
          <a:p>
            <a:pPr marL="0" indent="0">
              <a:buNone/>
            </a:pPr>
            <a:endParaRPr lang="en-US" dirty="0" smtClean="0"/>
          </a:p>
          <a:p>
            <a:r>
              <a:rPr lang="en-US" dirty="0" smtClean="0"/>
              <a:t>His face shone on that man. He went to that man, He healed that man and left the place. </a:t>
            </a:r>
          </a:p>
          <a:p>
            <a:r>
              <a:rPr lang="en-US" dirty="0" smtClean="0"/>
              <a:t>There were several others. </a:t>
            </a:r>
            <a:r>
              <a:rPr lang="en-US" u="sng" dirty="0" smtClean="0"/>
              <a:t>Divine Favor singled out that man for a miracle</a:t>
            </a:r>
            <a:r>
              <a:rPr lang="en-US" dirty="0" smtClean="0"/>
              <a:t>.</a:t>
            </a:r>
          </a:p>
          <a:p>
            <a:endParaRPr lang="en-US" dirty="0" smtClean="0"/>
          </a:p>
          <a:p>
            <a:endParaRPr lang="en-US" dirty="0"/>
          </a:p>
        </p:txBody>
      </p:sp>
    </p:spTree>
    <p:extLst>
      <p:ext uri="{BB962C8B-B14F-4D97-AF65-F5344CB8AC3E}">
        <p14:creationId xmlns:p14="http://schemas.microsoft.com/office/powerpoint/2010/main" val="3047567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you read the story of 2 Kings 5:1-14. </a:t>
            </a:r>
            <a:endParaRPr lang="en-US" dirty="0"/>
          </a:p>
        </p:txBody>
      </p:sp>
      <p:sp>
        <p:nvSpPr>
          <p:cNvPr id="3" name="Content Placeholder 2"/>
          <p:cNvSpPr>
            <a:spLocks noGrp="1"/>
          </p:cNvSpPr>
          <p:nvPr>
            <p:ph idx="1"/>
          </p:nvPr>
        </p:nvSpPr>
        <p:spPr/>
        <p:txBody>
          <a:bodyPr/>
          <a:lstStyle/>
          <a:p>
            <a:r>
              <a:rPr lang="en-US" dirty="0" smtClean="0"/>
              <a:t>-It tells us the story of Namaan – how he was healed of leprosy. </a:t>
            </a:r>
          </a:p>
          <a:p>
            <a:r>
              <a:rPr lang="en-US" dirty="0" smtClean="0"/>
              <a:t>Jesus said something in Luke 4:26-28, </a:t>
            </a:r>
          </a:p>
          <a:p>
            <a:r>
              <a:rPr lang="en-US" dirty="0" smtClean="0"/>
              <a:t>26Yet Elijah was not sent to any of them, but to the widow of Zarephath in Sidon. 27And there were many lepers in Israel in the time of Elisha the prophet. Yet not one of them was cleansed— only Naaman the Syrian.” 28On hearing this, all the people in the synagogue were enraged.…</a:t>
            </a:r>
          </a:p>
          <a:p>
            <a:r>
              <a:rPr lang="en-US" dirty="0" smtClean="0"/>
              <a:t>How many? One! Out of the many, </a:t>
            </a:r>
            <a:r>
              <a:rPr lang="en-US" u="sng" dirty="0" smtClean="0"/>
              <a:t>one found favor</a:t>
            </a:r>
            <a:r>
              <a:rPr lang="en-US" dirty="0" smtClean="0"/>
              <a:t>.</a:t>
            </a:r>
            <a:endParaRPr lang="en-US" dirty="0"/>
          </a:p>
        </p:txBody>
      </p:sp>
    </p:spTree>
    <p:extLst>
      <p:ext uri="{BB962C8B-B14F-4D97-AF65-F5344CB8AC3E}">
        <p14:creationId xmlns:p14="http://schemas.microsoft.com/office/powerpoint/2010/main" val="2568337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Material Direction</a:t>
            </a:r>
            <a:endParaRPr lang="en-US" dirty="0"/>
          </a:p>
        </p:txBody>
      </p:sp>
      <p:sp>
        <p:nvSpPr>
          <p:cNvPr id="3" name="Content Placeholder 2"/>
          <p:cNvSpPr>
            <a:spLocks noGrp="1"/>
          </p:cNvSpPr>
          <p:nvPr>
            <p:ph idx="1"/>
          </p:nvPr>
        </p:nvSpPr>
        <p:spPr/>
        <p:txBody>
          <a:bodyPr/>
          <a:lstStyle/>
          <a:p>
            <a:r>
              <a:rPr lang="en-US" dirty="0" smtClean="0"/>
              <a:t>-When you find favor with God, suddenly, whatever you touch begins to prosper and people will begin to wonder how?</a:t>
            </a:r>
          </a:p>
          <a:p>
            <a:endParaRPr lang="en-US" dirty="0" smtClean="0"/>
          </a:p>
          <a:p>
            <a:r>
              <a:rPr lang="en-US" dirty="0" smtClean="0"/>
              <a:t>-Divine Favor can give you just one contract and all of a sudden for the rest of your life you can enjoy </a:t>
            </a:r>
            <a:r>
              <a:rPr lang="en-US" dirty="0" err="1" smtClean="0"/>
              <a:t>properity</a:t>
            </a:r>
            <a:r>
              <a:rPr lang="en-US" dirty="0" smtClean="0"/>
              <a:t>.</a:t>
            </a:r>
          </a:p>
          <a:p>
            <a:endParaRPr lang="en-US" dirty="0" smtClean="0"/>
          </a:p>
          <a:p>
            <a:pPr marL="0" indent="0">
              <a:buNone/>
            </a:pPr>
            <a:endParaRPr lang="en-US" dirty="0"/>
          </a:p>
        </p:txBody>
      </p:sp>
    </p:spTree>
    <p:extLst>
      <p:ext uri="{BB962C8B-B14F-4D97-AF65-F5344CB8AC3E}">
        <p14:creationId xmlns:p14="http://schemas.microsoft.com/office/powerpoint/2010/main" val="822291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smtClean="0"/>
              <a:t>Luke 5:1-7 New King James Version (NKJV)</a:t>
            </a:r>
            <a:br>
              <a:rPr lang="en-US" dirty="0" smtClean="0"/>
            </a:br>
            <a:endParaRPr lang="en-US" dirty="0"/>
          </a:p>
        </p:txBody>
      </p:sp>
      <p:sp>
        <p:nvSpPr>
          <p:cNvPr id="3" name="Content Placeholder 2"/>
          <p:cNvSpPr>
            <a:spLocks noGrp="1"/>
          </p:cNvSpPr>
          <p:nvPr>
            <p:ph idx="1"/>
          </p:nvPr>
        </p:nvSpPr>
        <p:spPr>
          <a:xfrm>
            <a:off x="838200" y="1825624"/>
            <a:ext cx="10515600" cy="4547183"/>
          </a:xfrm>
        </p:spPr>
        <p:txBody>
          <a:bodyPr>
            <a:normAutofit fontScale="85000" lnSpcReduction="20000"/>
          </a:bodyPr>
          <a:lstStyle/>
          <a:p>
            <a:r>
              <a:rPr lang="en-US" dirty="0" smtClean="0"/>
              <a:t>5 So it was, as the multitude pressed about Him to hear the word of God, that He stood by the Lake of Gennesaret, </a:t>
            </a:r>
          </a:p>
          <a:p>
            <a:r>
              <a:rPr lang="en-US" dirty="0" smtClean="0"/>
              <a:t>2 and saw two boats standing by the lake; but the fishermen had gone from them and were washing their nets. </a:t>
            </a:r>
          </a:p>
          <a:p>
            <a:r>
              <a:rPr lang="en-US" dirty="0" smtClean="0"/>
              <a:t>3 Then He got into one of the boats, which was Simon’s, and asked him to put out a little from the land. And He sat down and taught the multitudes from the boat.</a:t>
            </a:r>
          </a:p>
          <a:p>
            <a:r>
              <a:rPr lang="en-US" dirty="0" smtClean="0"/>
              <a:t>4 When He had stopped speaking, He said to Simon, “Launch out into the deep and let down your nets for a catch.”</a:t>
            </a:r>
          </a:p>
          <a:p>
            <a:r>
              <a:rPr lang="en-US" dirty="0" smtClean="0"/>
              <a:t>5 But Simon answered and said to Him, “Master, we have toiled all night and caught nothing; nevertheless at Your word I will let down the net.” </a:t>
            </a:r>
          </a:p>
          <a:p>
            <a:r>
              <a:rPr lang="en-US" dirty="0" smtClean="0"/>
              <a:t>6 And when they had done this, they caught a great number of fish, and their net was breaking. </a:t>
            </a:r>
          </a:p>
          <a:p>
            <a:r>
              <a:rPr lang="en-US" dirty="0" smtClean="0"/>
              <a:t>7 So they signaled to their partners in the other boat to come and help them. And they came and filled both the boats, so that they began to sink. </a:t>
            </a:r>
            <a:endParaRPr lang="en-US" dirty="0"/>
          </a:p>
        </p:txBody>
      </p:sp>
    </p:spTree>
    <p:extLst>
      <p:ext uri="{BB962C8B-B14F-4D97-AF65-F5344CB8AC3E}">
        <p14:creationId xmlns:p14="http://schemas.microsoft.com/office/powerpoint/2010/main" val="1561194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5:1-7 </a:t>
            </a:r>
            <a:endParaRPr lang="en-US" dirty="0"/>
          </a:p>
        </p:txBody>
      </p:sp>
      <p:sp>
        <p:nvSpPr>
          <p:cNvPr id="3" name="Content Placeholder 2"/>
          <p:cNvSpPr>
            <a:spLocks noGrp="1"/>
          </p:cNvSpPr>
          <p:nvPr>
            <p:ph idx="1"/>
          </p:nvPr>
        </p:nvSpPr>
        <p:spPr/>
        <p:txBody>
          <a:bodyPr/>
          <a:lstStyle/>
          <a:p>
            <a:r>
              <a:rPr lang="en-US" dirty="0" smtClean="0"/>
              <a:t>- Luke 5:1-7 Jesus was preaching by the seaside. He saw two boats. One belonged to Simon.(He was not yet known as Peter or </a:t>
            </a:r>
            <a:r>
              <a:rPr lang="en-US" dirty="0" err="1" smtClean="0"/>
              <a:t>Petros</a:t>
            </a:r>
            <a:r>
              <a:rPr lang="en-US" dirty="0" smtClean="0"/>
              <a:t>)</a:t>
            </a:r>
          </a:p>
          <a:p>
            <a:r>
              <a:rPr lang="en-US" dirty="0" smtClean="0"/>
              <a:t> One boat belonged to somebody else and by favor of God it was Peter’s boat that was chosen.</a:t>
            </a:r>
          </a:p>
          <a:p>
            <a:r>
              <a:rPr lang="en-US" dirty="0" smtClean="0"/>
              <a:t>When God decides to favor you, you cannot escape prosperity whether you like it or not. </a:t>
            </a:r>
          </a:p>
          <a:p>
            <a:r>
              <a:rPr lang="en-US" i="1" dirty="0" smtClean="0"/>
              <a:t>If He says, ‘I’m going to prosper you!" Prosperity will come!</a:t>
            </a:r>
          </a:p>
          <a:p>
            <a:endParaRPr lang="en-US" dirty="0"/>
          </a:p>
        </p:txBody>
      </p:sp>
    </p:spTree>
    <p:extLst>
      <p:ext uri="{BB962C8B-B14F-4D97-AF65-F5344CB8AC3E}">
        <p14:creationId xmlns:p14="http://schemas.microsoft.com/office/powerpoint/2010/main" val="3950336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Marital Direction</a:t>
            </a:r>
            <a:endParaRPr lang="en-US" dirty="0"/>
          </a:p>
        </p:txBody>
      </p:sp>
      <p:sp>
        <p:nvSpPr>
          <p:cNvPr id="3" name="Content Placeholder 2"/>
          <p:cNvSpPr>
            <a:spLocks noGrp="1"/>
          </p:cNvSpPr>
          <p:nvPr>
            <p:ph idx="1"/>
          </p:nvPr>
        </p:nvSpPr>
        <p:spPr/>
        <p:txBody>
          <a:bodyPr/>
          <a:lstStyle/>
          <a:p>
            <a:r>
              <a:rPr lang="en-US" dirty="0" smtClean="0"/>
              <a:t>-If you have been considered barren and God decides to favor you, suddenly those who have been laughing against you will begin to laugh with you. 1 Samuel 1:9-20</a:t>
            </a:r>
          </a:p>
          <a:p>
            <a:endParaRPr lang="en-US" dirty="0" smtClean="0"/>
          </a:p>
          <a:p>
            <a:r>
              <a:rPr lang="en-US" dirty="0" smtClean="0"/>
              <a:t>-Now when you read Proverbs 18:22, the Bible says whoso </a:t>
            </a:r>
            <a:r>
              <a:rPr lang="en-US" dirty="0" err="1" smtClean="0"/>
              <a:t>findeth</a:t>
            </a:r>
            <a:r>
              <a:rPr lang="en-US" dirty="0" smtClean="0"/>
              <a:t> a wife, </a:t>
            </a:r>
            <a:r>
              <a:rPr lang="en-US" dirty="0" err="1" smtClean="0"/>
              <a:t>findeth</a:t>
            </a:r>
            <a:r>
              <a:rPr lang="en-US" dirty="0" smtClean="0"/>
              <a:t> a good thing and obtains favor of God. If you have no husband you’ll get a husband. (Amen!) If you have no wife you’ll get a wife. If you are barren, you’ll have children. (Amen!)</a:t>
            </a:r>
          </a:p>
          <a:p>
            <a:endParaRPr lang="en-US" dirty="0"/>
          </a:p>
        </p:txBody>
      </p:sp>
    </p:spTree>
    <p:extLst>
      <p:ext uri="{BB962C8B-B14F-4D97-AF65-F5344CB8AC3E}">
        <p14:creationId xmlns:p14="http://schemas.microsoft.com/office/powerpoint/2010/main" val="1963258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1 Samuel 1:9-20 King James Version (KJV)</a:t>
            </a:r>
          </a:p>
        </p:txBody>
      </p:sp>
      <p:sp>
        <p:nvSpPr>
          <p:cNvPr id="3" name="Content Placeholder 2"/>
          <p:cNvSpPr>
            <a:spLocks noGrp="1"/>
          </p:cNvSpPr>
          <p:nvPr>
            <p:ph idx="1"/>
          </p:nvPr>
        </p:nvSpPr>
        <p:spPr/>
        <p:txBody>
          <a:bodyPr>
            <a:normAutofit fontScale="92500" lnSpcReduction="20000"/>
          </a:bodyPr>
          <a:lstStyle/>
          <a:p>
            <a:r>
              <a:rPr lang="en-US" dirty="0" smtClean="0"/>
              <a:t>9 So Hannah rose up after they had eaten in Shiloh, and after they had drunk. Now Eli the priest sat upon a seat by a post of the temple of the Lord.</a:t>
            </a:r>
          </a:p>
          <a:p>
            <a:endParaRPr lang="en-US" dirty="0" smtClean="0"/>
          </a:p>
          <a:p>
            <a:r>
              <a:rPr lang="en-US" dirty="0" smtClean="0"/>
              <a:t>10 And she was in bitterness of soul, and prayed unto the Lord, and wept sore.</a:t>
            </a:r>
          </a:p>
          <a:p>
            <a:endParaRPr lang="en-US" dirty="0" smtClean="0"/>
          </a:p>
          <a:p>
            <a:r>
              <a:rPr lang="en-US" dirty="0" smtClean="0"/>
              <a:t>11 And she vowed a vow, and said, O Lord of hosts, if thou wilt indeed look on the affliction of thine handmaid, and remember me, and not forget thine handmaid, but wilt give unto thine handmaid a man child, then I will give him unto the Lord all the days of his life, and there shall no razor come upon his head.</a:t>
            </a:r>
            <a:endParaRPr lang="en-US" dirty="0"/>
          </a:p>
        </p:txBody>
      </p:sp>
    </p:spTree>
    <p:extLst>
      <p:ext uri="{BB962C8B-B14F-4D97-AF65-F5344CB8AC3E}">
        <p14:creationId xmlns:p14="http://schemas.microsoft.com/office/powerpoint/2010/main" val="2080964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smtClean="0"/>
              <a:t>1 Samuel 1:9-20 King James Version (KJV)</a:t>
            </a:r>
            <a:br>
              <a:rPr lang="en-US" dirty="0" smtClean="0"/>
            </a:br>
            <a:endParaRPr lang="en-US" dirty="0"/>
          </a:p>
        </p:txBody>
      </p:sp>
      <p:sp>
        <p:nvSpPr>
          <p:cNvPr id="3" name="Content Placeholder 2"/>
          <p:cNvSpPr>
            <a:spLocks noGrp="1"/>
          </p:cNvSpPr>
          <p:nvPr>
            <p:ph idx="1"/>
          </p:nvPr>
        </p:nvSpPr>
        <p:spPr/>
        <p:txBody>
          <a:bodyPr/>
          <a:lstStyle/>
          <a:p>
            <a:r>
              <a:rPr lang="en-US" baseline="30000" dirty="0" smtClean="0"/>
              <a:t>12 </a:t>
            </a:r>
            <a:r>
              <a:rPr lang="en-US" dirty="0" smtClean="0"/>
              <a:t>And it came to pass, as she continued praying before the </a:t>
            </a:r>
            <a:r>
              <a:rPr lang="en-US" cap="small" dirty="0" smtClean="0">
                <a:effectLst/>
              </a:rPr>
              <a:t>Lord</a:t>
            </a:r>
            <a:r>
              <a:rPr lang="en-US" dirty="0" smtClean="0"/>
              <a:t>, that Eli marked her mouth.</a:t>
            </a:r>
          </a:p>
          <a:p>
            <a:r>
              <a:rPr lang="en-US" baseline="30000" dirty="0" smtClean="0"/>
              <a:t>13 </a:t>
            </a:r>
            <a:r>
              <a:rPr lang="en-US" dirty="0" smtClean="0"/>
              <a:t>Now Hannah, she spake in her heart; only her lips moved, but her voice was not heard: therefore Eli thought she had been drunken.</a:t>
            </a:r>
          </a:p>
          <a:p>
            <a:r>
              <a:rPr lang="en-US" baseline="30000" dirty="0" smtClean="0"/>
              <a:t>14 </a:t>
            </a:r>
            <a:r>
              <a:rPr lang="en-US" dirty="0" smtClean="0"/>
              <a:t>And Eli said unto her, How long wilt thou be drunken? put away thy wine from thee.</a:t>
            </a:r>
          </a:p>
          <a:p>
            <a:r>
              <a:rPr lang="en-US" baseline="30000" dirty="0" smtClean="0"/>
              <a:t>15 </a:t>
            </a:r>
            <a:r>
              <a:rPr lang="en-US" dirty="0" smtClean="0"/>
              <a:t>And Hannah answered and said, No, my lord, I am a woman of a sorrowful spirit: I have drunk neither wine nor strong drink, but have poured out my soul before the </a:t>
            </a:r>
            <a:r>
              <a:rPr lang="en-US" cap="small" dirty="0" smtClean="0">
                <a:effectLst/>
              </a:rPr>
              <a:t>Lord</a:t>
            </a:r>
            <a:r>
              <a:rPr lang="en-US" dirty="0" smtClean="0"/>
              <a:t>.</a:t>
            </a:r>
            <a:endParaRPr lang="en-US" dirty="0"/>
          </a:p>
        </p:txBody>
      </p:sp>
    </p:spTree>
    <p:extLst>
      <p:ext uri="{BB962C8B-B14F-4D97-AF65-F5344CB8AC3E}">
        <p14:creationId xmlns:p14="http://schemas.microsoft.com/office/powerpoint/2010/main" val="8970037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1765</TotalTime>
  <Words>1394</Words>
  <Application>Microsoft Office PowerPoint</Application>
  <PresentationFormat>Widescreen</PresentationFormat>
  <Paragraphs>84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 Walking in Divine Favor of God -2 “ The Direction of Divine Favor”</vt:lpstr>
      <vt:lpstr> 1. Medical Direction </vt:lpstr>
      <vt:lpstr>-When you read the story of 2 Kings 5:1-14. </vt:lpstr>
      <vt:lpstr>2. Material Direction</vt:lpstr>
      <vt:lpstr>  Luke 5:1-7 New King James Version (NKJV) </vt:lpstr>
      <vt:lpstr>Luke 5:1-7 </vt:lpstr>
      <vt:lpstr>3. Marital Direction</vt:lpstr>
      <vt:lpstr> 1 Samuel 1:9-20 King James Version (KJV)</vt:lpstr>
      <vt:lpstr>  1 Samuel 1:9-20 King James Version (KJV) </vt:lpstr>
      <vt:lpstr>  1 Samuel 1:9-20 King James Version (KJV) </vt:lpstr>
      <vt:lpstr>  1 Samuel 1:9-20 King James Version (KJV) </vt:lpstr>
      <vt:lpstr>4. Mental Direction</vt:lpstr>
      <vt:lpstr>5. Ministerial Direction</vt:lpstr>
      <vt:lpstr>6. Many-fold Direction.</vt:lpstr>
      <vt:lpstr>6. Many-fold Direction.</vt:lpstr>
      <vt:lpstr>6. Many-fold Direction.</vt:lpstr>
      <vt:lpstr>Next Week: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Direction of Divine Favor</dc:title>
  <dc:creator>Ronald Powell</dc:creator>
  <cp:lastModifiedBy>Ronald Powell</cp:lastModifiedBy>
  <cp:revision>9</cp:revision>
  <dcterms:created xsi:type="dcterms:W3CDTF">2019-06-24T19:05:27Z</dcterms:created>
  <dcterms:modified xsi:type="dcterms:W3CDTF">2019-06-30T00:49:51Z</dcterms:modified>
</cp:coreProperties>
</file>