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57" r:id="rId4"/>
    <p:sldId id="288" r:id="rId5"/>
    <p:sldId id="258" r:id="rId6"/>
    <p:sldId id="282" r:id="rId7"/>
    <p:sldId id="283" r:id="rId8"/>
    <p:sldId id="286" r:id="rId9"/>
    <p:sldId id="284" r:id="rId10"/>
    <p:sldId id="287" r:id="rId11"/>
    <p:sldId id="260" r:id="rId12"/>
    <p:sldId id="261" r:id="rId13"/>
    <p:sldId id="290" r:id="rId14"/>
    <p:sldId id="291" r:id="rId15"/>
    <p:sldId id="262" r:id="rId16"/>
    <p:sldId id="28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3" autoAdjust="0"/>
    <p:restoredTop sz="94660"/>
  </p:normalViewPr>
  <p:slideViewPr>
    <p:cSldViewPr snapToGrid="0">
      <p:cViewPr varScale="1">
        <p:scale>
          <a:sx n="98" d="100"/>
          <a:sy n="98" d="100"/>
        </p:scale>
        <p:origin x="96" y="5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8532D9-5870-4CB3-AB25-0332C00788C1}" type="datetimeFigureOut">
              <a:rPr lang="en-US" smtClean="0"/>
              <a:t>6/9/2019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CFABE-F665-47FC-9E33-8F80E42D6E76}" type="slidenum">
              <a:rPr lang="en-US" smtClean="0"/>
              <a:t>‹#›</a:t>
            </a:fld>
            <a:endParaRPr lang="en-US"/>
          </a:p>
        </p:txBody>
      </p:sp>
    </p:spTree>
    <p:extLst>
      <p:ext uri="{BB962C8B-B14F-4D97-AF65-F5344CB8AC3E}">
        <p14:creationId xmlns:p14="http://schemas.microsoft.com/office/powerpoint/2010/main" val="246996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8532D9-5870-4CB3-AB25-0332C00788C1}" type="datetimeFigureOut">
              <a:rPr lang="en-US" smtClean="0"/>
              <a:t>6/9/2019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CFABE-F665-47FC-9E33-8F80E42D6E76}" type="slidenum">
              <a:rPr lang="en-US" smtClean="0"/>
              <a:t>‹#›</a:t>
            </a:fld>
            <a:endParaRPr lang="en-US"/>
          </a:p>
        </p:txBody>
      </p:sp>
    </p:spTree>
    <p:extLst>
      <p:ext uri="{BB962C8B-B14F-4D97-AF65-F5344CB8AC3E}">
        <p14:creationId xmlns:p14="http://schemas.microsoft.com/office/powerpoint/2010/main" val="1020920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8532D9-5870-4CB3-AB25-0332C00788C1}" type="datetimeFigureOut">
              <a:rPr lang="en-US" smtClean="0"/>
              <a:t>6/9/2019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CFABE-F665-47FC-9E33-8F80E42D6E76}" type="slidenum">
              <a:rPr lang="en-US" smtClean="0"/>
              <a:t>‹#›</a:t>
            </a:fld>
            <a:endParaRPr lang="en-US"/>
          </a:p>
        </p:txBody>
      </p:sp>
    </p:spTree>
    <p:extLst>
      <p:ext uri="{BB962C8B-B14F-4D97-AF65-F5344CB8AC3E}">
        <p14:creationId xmlns:p14="http://schemas.microsoft.com/office/powerpoint/2010/main" val="2588132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8532D9-5870-4CB3-AB25-0332C00788C1}" type="datetimeFigureOut">
              <a:rPr lang="en-US" smtClean="0"/>
              <a:t>6/9/2019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CFABE-F665-47FC-9E33-8F80E42D6E76}" type="slidenum">
              <a:rPr lang="en-US" smtClean="0"/>
              <a:t>‹#›</a:t>
            </a:fld>
            <a:endParaRPr lang="en-US"/>
          </a:p>
        </p:txBody>
      </p:sp>
    </p:spTree>
    <p:extLst>
      <p:ext uri="{BB962C8B-B14F-4D97-AF65-F5344CB8AC3E}">
        <p14:creationId xmlns:p14="http://schemas.microsoft.com/office/powerpoint/2010/main" val="3543911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8532D9-5870-4CB3-AB25-0332C00788C1}" type="datetimeFigureOut">
              <a:rPr lang="en-US" smtClean="0"/>
              <a:t>6/9/2019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CFABE-F665-47FC-9E33-8F80E42D6E76}" type="slidenum">
              <a:rPr lang="en-US" smtClean="0"/>
              <a:t>‹#›</a:t>
            </a:fld>
            <a:endParaRPr lang="en-US"/>
          </a:p>
        </p:txBody>
      </p:sp>
    </p:spTree>
    <p:extLst>
      <p:ext uri="{BB962C8B-B14F-4D97-AF65-F5344CB8AC3E}">
        <p14:creationId xmlns:p14="http://schemas.microsoft.com/office/powerpoint/2010/main" val="3366159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8532D9-5870-4CB3-AB25-0332C00788C1}" type="datetimeFigureOut">
              <a:rPr lang="en-US" smtClean="0"/>
              <a:t>6/9/2019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CFABE-F665-47FC-9E33-8F80E42D6E76}" type="slidenum">
              <a:rPr lang="en-US" smtClean="0"/>
              <a:t>‹#›</a:t>
            </a:fld>
            <a:endParaRPr lang="en-US"/>
          </a:p>
        </p:txBody>
      </p:sp>
    </p:spTree>
    <p:extLst>
      <p:ext uri="{BB962C8B-B14F-4D97-AF65-F5344CB8AC3E}">
        <p14:creationId xmlns:p14="http://schemas.microsoft.com/office/powerpoint/2010/main" val="1347106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8532D9-5870-4CB3-AB25-0332C00788C1}" type="datetimeFigureOut">
              <a:rPr lang="en-US" smtClean="0"/>
              <a:t>6/9/2019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ECFABE-F665-47FC-9E33-8F80E42D6E76}" type="slidenum">
              <a:rPr lang="en-US" smtClean="0"/>
              <a:t>‹#›</a:t>
            </a:fld>
            <a:endParaRPr lang="en-US"/>
          </a:p>
        </p:txBody>
      </p:sp>
    </p:spTree>
    <p:extLst>
      <p:ext uri="{BB962C8B-B14F-4D97-AF65-F5344CB8AC3E}">
        <p14:creationId xmlns:p14="http://schemas.microsoft.com/office/powerpoint/2010/main" val="279612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8532D9-5870-4CB3-AB25-0332C00788C1}" type="datetimeFigureOut">
              <a:rPr lang="en-US" smtClean="0"/>
              <a:t>6/9/2019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ECFABE-F665-47FC-9E33-8F80E42D6E76}" type="slidenum">
              <a:rPr lang="en-US" smtClean="0"/>
              <a:t>‹#›</a:t>
            </a:fld>
            <a:endParaRPr lang="en-US"/>
          </a:p>
        </p:txBody>
      </p:sp>
    </p:spTree>
    <p:extLst>
      <p:ext uri="{BB962C8B-B14F-4D97-AF65-F5344CB8AC3E}">
        <p14:creationId xmlns:p14="http://schemas.microsoft.com/office/powerpoint/2010/main" val="4084586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8532D9-5870-4CB3-AB25-0332C00788C1}" type="datetimeFigureOut">
              <a:rPr lang="en-US" smtClean="0"/>
              <a:t>6/9/2019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ECFABE-F665-47FC-9E33-8F80E42D6E76}" type="slidenum">
              <a:rPr lang="en-US" smtClean="0"/>
              <a:t>‹#›</a:t>
            </a:fld>
            <a:endParaRPr lang="en-US"/>
          </a:p>
        </p:txBody>
      </p:sp>
    </p:spTree>
    <p:extLst>
      <p:ext uri="{BB962C8B-B14F-4D97-AF65-F5344CB8AC3E}">
        <p14:creationId xmlns:p14="http://schemas.microsoft.com/office/powerpoint/2010/main" val="1445028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8532D9-5870-4CB3-AB25-0332C00788C1}" type="datetimeFigureOut">
              <a:rPr lang="en-US" smtClean="0"/>
              <a:t>6/9/2019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CFABE-F665-47FC-9E33-8F80E42D6E76}" type="slidenum">
              <a:rPr lang="en-US" smtClean="0"/>
              <a:t>‹#›</a:t>
            </a:fld>
            <a:endParaRPr lang="en-US"/>
          </a:p>
        </p:txBody>
      </p:sp>
    </p:spTree>
    <p:extLst>
      <p:ext uri="{BB962C8B-B14F-4D97-AF65-F5344CB8AC3E}">
        <p14:creationId xmlns:p14="http://schemas.microsoft.com/office/powerpoint/2010/main" val="1547955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8532D9-5870-4CB3-AB25-0332C00788C1}" type="datetimeFigureOut">
              <a:rPr lang="en-US" smtClean="0"/>
              <a:t>6/9/2019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CFABE-F665-47FC-9E33-8F80E42D6E76}" type="slidenum">
              <a:rPr lang="en-US" smtClean="0"/>
              <a:t>‹#›</a:t>
            </a:fld>
            <a:endParaRPr lang="en-US"/>
          </a:p>
        </p:txBody>
      </p:sp>
    </p:spTree>
    <p:extLst>
      <p:ext uri="{BB962C8B-B14F-4D97-AF65-F5344CB8AC3E}">
        <p14:creationId xmlns:p14="http://schemas.microsoft.com/office/powerpoint/2010/main" val="3076372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4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8532D9-5870-4CB3-AB25-0332C00788C1}" type="datetimeFigureOut">
              <a:rPr lang="en-US" smtClean="0"/>
              <a:t>6/9/2019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ECFABE-F665-47FC-9E33-8F80E42D6E76}" type="slidenum">
              <a:rPr lang="en-US" smtClean="0"/>
              <a:t>‹#›</a:t>
            </a:fld>
            <a:endParaRPr lang="en-US"/>
          </a:p>
        </p:txBody>
      </p:sp>
    </p:spTree>
    <p:extLst>
      <p:ext uri="{BB962C8B-B14F-4D97-AF65-F5344CB8AC3E}">
        <p14:creationId xmlns:p14="http://schemas.microsoft.com/office/powerpoint/2010/main" val="508991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biblehub.com/revelation/2-6.htm" TargetMode="External"/><Relationship Id="rId3" Type="http://schemas.openxmlformats.org/officeDocument/2006/relationships/hyperlink" Target="http://biblehub.com/revelation/2-1.htm" TargetMode="External"/><Relationship Id="rId7" Type="http://schemas.openxmlformats.org/officeDocument/2006/relationships/hyperlink" Target="http://biblehub.com/revelation/2-5.htm" TargetMode="Externa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hyperlink" Target="http://biblehub.com/revelation/2-4.htm" TargetMode="External"/><Relationship Id="rId5" Type="http://schemas.openxmlformats.org/officeDocument/2006/relationships/hyperlink" Target="http://biblehub.com/revelation/2-3.htm" TargetMode="External"/><Relationship Id="rId4" Type="http://schemas.openxmlformats.org/officeDocument/2006/relationships/hyperlink" Target="http://biblehub.com/revelation/2-2.htm" TargetMode="External"/><Relationship Id="rId9" Type="http://schemas.openxmlformats.org/officeDocument/2006/relationships/hyperlink" Target="http://biblehub.com/revelation/2-7.ht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68927"/>
            <a:ext cx="9144000" cy="2265218"/>
          </a:xfrm>
        </p:spPr>
        <p:txBody>
          <a:bodyPr/>
          <a:lstStyle/>
          <a:p>
            <a:r>
              <a:rPr lang="en-US" b="1" dirty="0" smtClean="0">
                <a:effectLst>
                  <a:outerShdw blurRad="38100" dist="38100" dir="2700000" algn="tl">
                    <a:srgbClr val="000000">
                      <a:alpha val="43137"/>
                    </a:srgbClr>
                  </a:outerShdw>
                </a:effectLst>
                <a:latin typeface="Courgette" panose="02000603070400060004" pitchFamily="2" charset="0"/>
              </a:rPr>
              <a:t>How to Know if you are a Real or Fake Christian</a:t>
            </a:r>
            <a:endParaRPr lang="en-US" b="1" dirty="0">
              <a:effectLst>
                <a:outerShdw blurRad="38100" dist="38100" dir="2700000" algn="tl">
                  <a:srgbClr val="000000">
                    <a:alpha val="43137"/>
                  </a:srgbClr>
                </a:outerShdw>
              </a:effectLst>
              <a:latin typeface="Courgette" panose="02000603070400060004" pitchFamily="2" charset="0"/>
            </a:endParaRPr>
          </a:p>
        </p:txBody>
      </p:sp>
      <p:sp>
        <p:nvSpPr>
          <p:cNvPr id="3" name="Subtitle 2"/>
          <p:cNvSpPr>
            <a:spLocks noGrp="1"/>
          </p:cNvSpPr>
          <p:nvPr>
            <p:ph type="subTitle" idx="1"/>
          </p:nvPr>
        </p:nvSpPr>
        <p:spPr>
          <a:xfrm>
            <a:off x="1524000" y="3325091"/>
            <a:ext cx="9144000" cy="1932709"/>
          </a:xfrm>
        </p:spPr>
        <p:txBody>
          <a:bodyPr/>
          <a:lstStyle/>
          <a:p>
            <a:r>
              <a:rPr lang="en-US" b="1" dirty="0" smtClean="0"/>
              <a:t>With Bishop Ronald K. Powell</a:t>
            </a:r>
            <a:endParaRPr lang="en-US" b="1" dirty="0"/>
          </a:p>
        </p:txBody>
      </p:sp>
    </p:spTree>
    <p:extLst>
      <p:ext uri="{BB962C8B-B14F-4D97-AF65-F5344CB8AC3E}">
        <p14:creationId xmlns:p14="http://schemas.microsoft.com/office/powerpoint/2010/main" val="13035738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latin typeface="Courgette" panose="02000603070400060004" pitchFamily="2" charset="0"/>
              </a:rPr>
              <a:t>6-What does it mean to walk in darkness?</a:t>
            </a:r>
            <a:br>
              <a:rPr lang="en-US" b="1" dirty="0" smtClean="0">
                <a:latin typeface="Courgette" panose="02000603070400060004" pitchFamily="2" charset="0"/>
              </a:rPr>
            </a:br>
            <a:endParaRPr lang="en-US" dirty="0">
              <a:latin typeface="Courgette" panose="02000603070400060004" pitchFamily="2" charset="0"/>
            </a:endParaRPr>
          </a:p>
        </p:txBody>
      </p:sp>
      <p:sp>
        <p:nvSpPr>
          <p:cNvPr id="3" name="Content Placeholder 2"/>
          <p:cNvSpPr>
            <a:spLocks noGrp="1"/>
          </p:cNvSpPr>
          <p:nvPr>
            <p:ph idx="1"/>
          </p:nvPr>
        </p:nvSpPr>
        <p:spPr/>
        <p:txBody>
          <a:bodyPr>
            <a:normAutofit/>
          </a:bodyPr>
          <a:lstStyle/>
          <a:p>
            <a:r>
              <a:rPr lang="en-US" sz="3600" b="1" dirty="0" smtClean="0"/>
              <a:t>1 John 1:6 Easy-to-Read Version (ERV)</a:t>
            </a:r>
          </a:p>
          <a:p>
            <a:r>
              <a:rPr lang="en-US" sz="3600" baseline="30000" dirty="0" smtClean="0"/>
              <a:t>6 </a:t>
            </a:r>
            <a:r>
              <a:rPr lang="en-US" sz="3600" dirty="0" smtClean="0"/>
              <a:t>So if we say that we share in life with God, </a:t>
            </a:r>
            <a:r>
              <a:rPr lang="en-US" sz="3600" b="1" u="sng" dirty="0" smtClean="0">
                <a:solidFill>
                  <a:srgbClr val="FF0000"/>
                </a:solidFill>
                <a:effectLst>
                  <a:outerShdw blurRad="38100" dist="38100" dir="2700000" algn="tl">
                    <a:srgbClr val="000000">
                      <a:alpha val="43137"/>
                    </a:srgbClr>
                  </a:outerShdw>
                </a:effectLst>
              </a:rPr>
              <a:t>but we continue living in darkness</a:t>
            </a:r>
            <a:r>
              <a:rPr lang="en-US" sz="3600" dirty="0" smtClean="0"/>
              <a:t>, we are liars, </a:t>
            </a:r>
            <a:r>
              <a:rPr lang="en-US" sz="3600" b="1" u="sng" dirty="0" smtClean="0">
                <a:solidFill>
                  <a:srgbClr val="FF0000"/>
                </a:solidFill>
                <a:effectLst>
                  <a:outerShdw blurRad="38100" dist="38100" dir="2700000" algn="tl">
                    <a:srgbClr val="000000">
                      <a:alpha val="43137"/>
                    </a:srgbClr>
                  </a:outerShdw>
                </a:effectLst>
              </a:rPr>
              <a:t>who don’t follow the truth</a:t>
            </a:r>
            <a:r>
              <a:rPr lang="en-US" sz="3600" dirty="0" smtClean="0"/>
              <a:t>. </a:t>
            </a:r>
          </a:p>
          <a:p>
            <a:endParaRPr lang="en-US" sz="3600" dirty="0"/>
          </a:p>
        </p:txBody>
      </p:sp>
    </p:spTree>
    <p:extLst>
      <p:ext uri="{BB962C8B-B14F-4D97-AF65-F5344CB8AC3E}">
        <p14:creationId xmlns:p14="http://schemas.microsoft.com/office/powerpoint/2010/main" val="9728281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7670" y="477280"/>
            <a:ext cx="10515600" cy="1325563"/>
          </a:xfrm>
        </p:spPr>
        <p:txBody>
          <a:bodyPr/>
          <a:lstStyle/>
          <a:p>
            <a:pPr algn="ctr"/>
            <a:r>
              <a:rPr lang="en-US" b="1" dirty="0" smtClean="0">
                <a:effectLst>
                  <a:outerShdw blurRad="38100" dist="38100" dir="2700000" algn="tl">
                    <a:srgbClr val="000000">
                      <a:alpha val="43137"/>
                    </a:srgbClr>
                  </a:outerShdw>
                </a:effectLst>
                <a:latin typeface="Courgette" panose="02000603070400060004" pitchFamily="2" charset="0"/>
              </a:rPr>
              <a:t>7-What does 1 John 1:5–10 say happens if we walk in the light?</a:t>
            </a:r>
            <a:endParaRPr lang="en-US" b="1" dirty="0">
              <a:effectLst>
                <a:outerShdw blurRad="38100" dist="38100" dir="2700000" algn="tl">
                  <a:srgbClr val="000000">
                    <a:alpha val="43137"/>
                  </a:srgbClr>
                </a:outerShdw>
              </a:effectLst>
              <a:latin typeface="Courgette" panose="02000603070400060004" pitchFamily="2" charset="0"/>
            </a:endParaRPr>
          </a:p>
        </p:txBody>
      </p:sp>
      <p:sp>
        <p:nvSpPr>
          <p:cNvPr id="3" name="Content Placeholder 2"/>
          <p:cNvSpPr>
            <a:spLocks noGrp="1"/>
          </p:cNvSpPr>
          <p:nvPr>
            <p:ph idx="1"/>
          </p:nvPr>
        </p:nvSpPr>
        <p:spPr/>
        <p:txBody>
          <a:bodyPr/>
          <a:lstStyle/>
          <a:p>
            <a:r>
              <a:rPr lang="en-US" sz="3600" dirty="0" smtClean="0"/>
              <a:t>7 but if we [</a:t>
            </a:r>
            <a:r>
              <a:rPr lang="en-US" sz="3600" b="1" dirty="0" smtClean="0">
                <a:solidFill>
                  <a:srgbClr val="FF0000"/>
                </a:solidFill>
                <a:effectLst>
                  <a:outerShdw blurRad="38100" dist="38100" dir="2700000" algn="tl">
                    <a:srgbClr val="000000">
                      <a:alpha val="43137"/>
                    </a:srgbClr>
                  </a:outerShdw>
                </a:effectLst>
              </a:rPr>
              <a:t>really</a:t>
            </a:r>
            <a:r>
              <a:rPr lang="en-US" sz="3600" dirty="0" smtClean="0"/>
              <a:t>] walk in the Light [</a:t>
            </a:r>
            <a:r>
              <a:rPr lang="en-US" sz="3600" b="1" u="sng" dirty="0" smtClean="0">
                <a:solidFill>
                  <a:srgbClr val="FF0000"/>
                </a:solidFill>
                <a:effectLst>
                  <a:outerShdw blurRad="38100" dist="38100" dir="2700000" algn="tl">
                    <a:srgbClr val="000000">
                      <a:alpha val="43137"/>
                    </a:srgbClr>
                  </a:outerShdw>
                </a:effectLst>
              </a:rPr>
              <a:t>that is, live each and every day in conformity with the precepts of God</a:t>
            </a:r>
            <a:r>
              <a:rPr lang="en-US" sz="3600" dirty="0" smtClean="0"/>
              <a:t>], as He Himself is in the Light, we have [</a:t>
            </a:r>
            <a:r>
              <a:rPr lang="en-US" sz="3600" b="1" dirty="0" smtClean="0">
                <a:solidFill>
                  <a:srgbClr val="FF0000"/>
                </a:solidFill>
                <a:effectLst>
                  <a:outerShdw blurRad="38100" dist="38100" dir="2700000" algn="tl">
                    <a:srgbClr val="000000">
                      <a:alpha val="43137"/>
                    </a:srgbClr>
                  </a:outerShdw>
                </a:effectLst>
              </a:rPr>
              <a:t>true, unbroken</a:t>
            </a:r>
            <a:r>
              <a:rPr lang="en-US" sz="3600" dirty="0" smtClean="0"/>
              <a:t>] fellowship </a:t>
            </a:r>
            <a:r>
              <a:rPr lang="en-US" sz="3600" u="sng" dirty="0" smtClean="0"/>
              <a:t>with one another</a:t>
            </a:r>
            <a:r>
              <a:rPr lang="en-US" sz="3600" dirty="0" smtClean="0"/>
              <a:t> [</a:t>
            </a:r>
            <a:r>
              <a:rPr lang="en-US" sz="3600" b="1" dirty="0" smtClean="0">
                <a:solidFill>
                  <a:srgbClr val="FF0000"/>
                </a:solidFill>
                <a:effectLst>
                  <a:outerShdw blurRad="38100" dist="38100" dir="2700000" algn="tl">
                    <a:srgbClr val="000000">
                      <a:alpha val="43137"/>
                    </a:srgbClr>
                  </a:outerShdw>
                </a:effectLst>
              </a:rPr>
              <a:t>He with us, and we with Him</a:t>
            </a:r>
            <a:r>
              <a:rPr lang="en-US" sz="3600" dirty="0" smtClean="0"/>
              <a:t>], and the blood of Jesus His Son cleanses us from all sin [</a:t>
            </a:r>
            <a:r>
              <a:rPr lang="en-US" sz="3600" b="1" dirty="0" smtClean="0">
                <a:solidFill>
                  <a:srgbClr val="FF0000"/>
                </a:solidFill>
                <a:effectLst>
                  <a:outerShdw blurRad="38100" dist="38100" dir="2700000" algn="tl">
                    <a:srgbClr val="000000">
                      <a:alpha val="43137"/>
                    </a:srgbClr>
                  </a:outerShdw>
                </a:effectLst>
              </a:rPr>
              <a:t>by erasing the stain of sin, keeping us cleansed from sin in all its forms and manifestations</a:t>
            </a:r>
            <a:r>
              <a:rPr lang="en-US" sz="3600" dirty="0" smtClean="0"/>
              <a:t>].</a:t>
            </a:r>
          </a:p>
          <a:p>
            <a:pPr marL="0" indent="0">
              <a:buNone/>
            </a:pPr>
            <a:endParaRPr lang="en-US" dirty="0"/>
          </a:p>
        </p:txBody>
      </p:sp>
    </p:spTree>
    <p:extLst>
      <p:ext uri="{BB962C8B-B14F-4D97-AF65-F5344CB8AC3E}">
        <p14:creationId xmlns:p14="http://schemas.microsoft.com/office/powerpoint/2010/main" val="20794734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effectLst>
                  <a:outerShdw blurRad="38100" dist="38100" dir="2700000" algn="tl">
                    <a:srgbClr val="000000">
                      <a:alpha val="43137"/>
                    </a:srgbClr>
                  </a:outerShdw>
                </a:effectLst>
                <a:latin typeface="Courgette" panose="02000603070400060004" pitchFamily="2" charset="0"/>
              </a:rPr>
              <a:t>8-What does 1 John 1:6 ,10 say happens if we walk in </a:t>
            </a:r>
            <a:r>
              <a:rPr lang="en-US" b="1" dirty="0" smtClean="0">
                <a:effectLst>
                  <a:outerShdw blurRad="38100" dist="38100" dir="2700000" algn="tl">
                    <a:srgbClr val="000000">
                      <a:alpha val="43137"/>
                    </a:srgbClr>
                  </a:outerShdw>
                </a:effectLst>
                <a:latin typeface="Courgette" panose="02000603070400060004" pitchFamily="2" charset="0"/>
              </a:rPr>
              <a:t>The darkness?</a:t>
            </a:r>
            <a:endParaRPr lang="en-US" b="1" i="1" dirty="0">
              <a:effectLst>
                <a:outerShdw blurRad="38100" dist="38100" dir="2700000" algn="tl">
                  <a:srgbClr val="000000">
                    <a:alpha val="43137"/>
                  </a:srgbClr>
                </a:outerShdw>
              </a:effectLst>
              <a:latin typeface="Courgette" panose="02000603070400060004" pitchFamily="2" charset="0"/>
            </a:endParaRPr>
          </a:p>
        </p:txBody>
      </p:sp>
      <p:sp>
        <p:nvSpPr>
          <p:cNvPr id="3" name="Content Placeholder 2"/>
          <p:cNvSpPr>
            <a:spLocks noGrp="1"/>
          </p:cNvSpPr>
          <p:nvPr>
            <p:ph idx="1"/>
          </p:nvPr>
        </p:nvSpPr>
        <p:spPr/>
        <p:txBody>
          <a:bodyPr>
            <a:normAutofit/>
          </a:bodyPr>
          <a:lstStyle/>
          <a:p>
            <a:r>
              <a:rPr lang="en-US" sz="3600" b="1" dirty="0" smtClean="0">
                <a:effectLst>
                  <a:outerShdw blurRad="38100" dist="38100" dir="2700000" algn="tl">
                    <a:srgbClr val="000000">
                      <a:alpha val="43137"/>
                    </a:srgbClr>
                  </a:outerShdw>
                </a:effectLst>
              </a:rPr>
              <a:t>6 If we say we have fellowship with him while we walk in darkness, </a:t>
            </a:r>
            <a:r>
              <a:rPr lang="en-US" sz="3600" b="1" u="sng" dirty="0" smtClean="0">
                <a:effectLst>
                  <a:outerShdw blurRad="38100" dist="38100" dir="2700000" algn="tl">
                    <a:srgbClr val="000000">
                      <a:alpha val="43137"/>
                    </a:srgbClr>
                  </a:outerShdw>
                </a:effectLst>
              </a:rPr>
              <a:t>we lie and do not </a:t>
            </a:r>
            <a:r>
              <a:rPr lang="en-US" sz="3600" b="1" u="sng" dirty="0" smtClean="0">
                <a:solidFill>
                  <a:srgbClr val="FF0000"/>
                </a:solidFill>
                <a:effectLst>
                  <a:outerShdw blurRad="38100" dist="38100" dir="2700000" algn="tl">
                    <a:srgbClr val="000000">
                      <a:alpha val="43137"/>
                    </a:srgbClr>
                  </a:outerShdw>
                </a:effectLst>
              </a:rPr>
              <a:t>practice</a:t>
            </a:r>
            <a:r>
              <a:rPr lang="en-US" sz="3600" b="1" u="sng" dirty="0" smtClean="0">
                <a:effectLst>
                  <a:outerShdw blurRad="38100" dist="38100" dir="2700000" algn="tl">
                    <a:srgbClr val="000000">
                      <a:alpha val="43137"/>
                    </a:srgbClr>
                  </a:outerShdw>
                </a:effectLst>
              </a:rPr>
              <a:t> the truth</a:t>
            </a:r>
            <a:r>
              <a:rPr lang="en-US" sz="3600" b="1" dirty="0" smtClean="0">
                <a:effectLst>
                  <a:outerShdw blurRad="38100" dist="38100" dir="2700000" algn="tl">
                    <a:srgbClr val="000000">
                      <a:alpha val="43137"/>
                    </a:srgbClr>
                  </a:outerShdw>
                </a:effectLst>
              </a:rPr>
              <a:t>.</a:t>
            </a:r>
            <a:endParaRPr lang="en-US" sz="3600" b="1" dirty="0">
              <a:effectLst>
                <a:outerShdw blurRad="38100" dist="38100" dir="2700000" algn="tl">
                  <a:srgbClr val="000000">
                    <a:alpha val="43137"/>
                  </a:srgbClr>
                </a:outerShdw>
              </a:effectLst>
            </a:endParaRPr>
          </a:p>
          <a:p>
            <a:r>
              <a:rPr lang="en-US" sz="3600" b="1" baseline="30000" dirty="0" smtClean="0">
                <a:effectLst>
                  <a:outerShdw blurRad="38100" dist="38100" dir="2700000" algn="tl">
                    <a:srgbClr val="000000">
                      <a:alpha val="43137"/>
                    </a:srgbClr>
                  </a:outerShdw>
                </a:effectLst>
              </a:rPr>
              <a:t>10 </a:t>
            </a:r>
            <a:r>
              <a:rPr lang="en-US" sz="3600" b="1" dirty="0" smtClean="0">
                <a:effectLst>
                  <a:outerShdw blurRad="38100" dist="38100" dir="2700000" algn="tl">
                    <a:srgbClr val="000000">
                      <a:alpha val="43137"/>
                    </a:srgbClr>
                  </a:outerShdw>
                </a:effectLst>
              </a:rPr>
              <a:t>If we say we have not sinned, </a:t>
            </a:r>
            <a:r>
              <a:rPr lang="en-US" sz="3600" b="1" u="sng" dirty="0" smtClean="0">
                <a:effectLst>
                  <a:outerShdw blurRad="38100" dist="38100" dir="2700000" algn="tl">
                    <a:srgbClr val="000000">
                      <a:alpha val="43137"/>
                    </a:srgbClr>
                  </a:outerShdw>
                </a:effectLst>
              </a:rPr>
              <a:t>we make him a liar, and </a:t>
            </a:r>
            <a:r>
              <a:rPr lang="en-US" sz="3600" b="1" u="sng" dirty="0" smtClean="0">
                <a:solidFill>
                  <a:srgbClr val="FF0000"/>
                </a:solidFill>
                <a:effectLst>
                  <a:outerShdw blurRad="38100" dist="38100" dir="2700000" algn="tl">
                    <a:srgbClr val="000000">
                      <a:alpha val="43137"/>
                    </a:srgbClr>
                  </a:outerShdw>
                </a:effectLst>
              </a:rPr>
              <a:t>his word is not in us</a:t>
            </a:r>
            <a:r>
              <a:rPr lang="en-US" sz="3600" b="1" dirty="0" smtClean="0">
                <a:effectLst>
                  <a:outerShdw blurRad="38100" dist="38100" dir="2700000" algn="tl">
                    <a:srgbClr val="000000">
                      <a:alpha val="43137"/>
                    </a:srgbClr>
                  </a:outerShdw>
                </a:effectLst>
              </a:rPr>
              <a:t>. </a:t>
            </a:r>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449812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Courgette" panose="02000603070400060004" pitchFamily="2" charset="0"/>
              </a:rPr>
              <a:t/>
            </a:r>
            <a:br>
              <a:rPr lang="en-US" dirty="0" smtClean="0">
                <a:latin typeface="Courgette" panose="02000603070400060004" pitchFamily="2" charset="0"/>
              </a:rPr>
            </a:br>
            <a:r>
              <a:rPr lang="en-US" dirty="0" smtClean="0">
                <a:latin typeface="Courgette" panose="02000603070400060004" pitchFamily="2" charset="0"/>
              </a:rPr>
              <a:t>Revelation </a:t>
            </a:r>
            <a:r>
              <a:rPr lang="en-US" dirty="0">
                <a:latin typeface="Courgette" panose="02000603070400060004" pitchFamily="2" charset="0"/>
              </a:rPr>
              <a:t>22:14-16 New Life Version (NLV)</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baseline="30000" dirty="0" smtClean="0"/>
              <a:t>14</a:t>
            </a:r>
            <a:r>
              <a:rPr lang="en-US" baseline="30000" dirty="0"/>
              <a:t> </a:t>
            </a:r>
            <a:r>
              <a:rPr lang="en-US" dirty="0"/>
              <a:t>Those who wash their clothes clean are happy (</a:t>
            </a:r>
            <a:r>
              <a:rPr lang="en-US" b="1" dirty="0">
                <a:solidFill>
                  <a:srgbClr val="FF0000"/>
                </a:solidFill>
                <a:effectLst>
                  <a:outerShdw blurRad="38100" dist="38100" dir="2700000" algn="tl">
                    <a:srgbClr val="000000">
                      <a:alpha val="43137"/>
                    </a:srgbClr>
                  </a:outerShdw>
                </a:effectLst>
              </a:rPr>
              <a:t>who are washed by the blood of the Lamb</a:t>
            </a:r>
            <a:r>
              <a:rPr lang="en-US" dirty="0"/>
              <a:t>). </a:t>
            </a:r>
            <a:r>
              <a:rPr lang="en-US" b="1" dirty="0"/>
              <a:t>They will have the right to go into the city through the gates</a:t>
            </a:r>
            <a:r>
              <a:rPr lang="en-US" dirty="0"/>
              <a:t>. </a:t>
            </a:r>
            <a:r>
              <a:rPr lang="en-US" b="1" dirty="0"/>
              <a:t>They will have the right to eat the fruit of the tree of life</a:t>
            </a:r>
            <a:r>
              <a:rPr lang="en-US" dirty="0"/>
              <a:t>. </a:t>
            </a:r>
            <a:endParaRPr lang="en-US" dirty="0" smtClean="0"/>
          </a:p>
          <a:p>
            <a:r>
              <a:rPr lang="en-US" baseline="30000" dirty="0" smtClean="0"/>
              <a:t>15</a:t>
            </a:r>
            <a:r>
              <a:rPr lang="en-US" baseline="30000" dirty="0"/>
              <a:t> </a:t>
            </a:r>
            <a:r>
              <a:rPr lang="en-US" b="1" dirty="0">
                <a:effectLst>
                  <a:outerShdw blurRad="38100" dist="38100" dir="2700000" algn="tl">
                    <a:srgbClr val="000000">
                      <a:alpha val="43137"/>
                    </a:srgbClr>
                  </a:outerShdw>
                </a:effectLst>
              </a:rPr>
              <a:t>Outside the city are the dogs</a:t>
            </a:r>
            <a:r>
              <a:rPr lang="en-US" dirty="0"/>
              <a:t>. They are people who follow witchcraft and those who do sex sins and those who kill other people and those who worship false gods and those who like lies and tell them. </a:t>
            </a:r>
          </a:p>
          <a:p>
            <a:r>
              <a:rPr lang="en-US" baseline="30000" dirty="0"/>
              <a:t>16 </a:t>
            </a:r>
            <a:r>
              <a:rPr lang="en-US" dirty="0"/>
              <a:t>“</a:t>
            </a:r>
            <a:r>
              <a:rPr lang="en-US" b="1" dirty="0"/>
              <a:t>I am Jesus</a:t>
            </a:r>
            <a:r>
              <a:rPr lang="en-US" dirty="0"/>
              <a:t>. I have sent My angel to you with these words to the churches. I am the beginning of David and of his family. </a:t>
            </a:r>
            <a:r>
              <a:rPr lang="en-US" b="1" dirty="0"/>
              <a:t>I am the bright Morning Star</a:t>
            </a:r>
            <a:r>
              <a:rPr lang="en-US" dirty="0"/>
              <a:t>.” </a:t>
            </a:r>
          </a:p>
          <a:p>
            <a:endParaRPr lang="en-US" dirty="0"/>
          </a:p>
        </p:txBody>
      </p:sp>
    </p:spTree>
    <p:extLst>
      <p:ext uri="{BB962C8B-B14F-4D97-AF65-F5344CB8AC3E}">
        <p14:creationId xmlns:p14="http://schemas.microsoft.com/office/powerpoint/2010/main" val="2029422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6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ourgette" panose="02000603070400060004" pitchFamily="2" charset="0"/>
              </a:rPr>
              <a:t>Revelation 2:1-7</a:t>
            </a:r>
            <a:endParaRPr lang="en-US" dirty="0">
              <a:latin typeface="Courgette" panose="02000603070400060004" pitchFamily="2" charset="0"/>
            </a:endParaRPr>
          </a:p>
        </p:txBody>
      </p:sp>
      <p:sp>
        <p:nvSpPr>
          <p:cNvPr id="3" name="Content Placeholder 2"/>
          <p:cNvSpPr>
            <a:spLocks noGrp="1"/>
          </p:cNvSpPr>
          <p:nvPr>
            <p:ph idx="1"/>
          </p:nvPr>
        </p:nvSpPr>
        <p:spPr>
          <a:xfrm>
            <a:off x="692285" y="1690688"/>
            <a:ext cx="10807429" cy="4494180"/>
          </a:xfrm>
        </p:spPr>
        <p:txBody>
          <a:bodyPr>
            <a:normAutofit fontScale="40000" lnSpcReduction="20000"/>
          </a:bodyPr>
          <a:lstStyle/>
          <a:p>
            <a:r>
              <a:rPr lang="en-US" sz="6000" b="1" dirty="0">
                <a:hlinkClick r:id="rId3"/>
              </a:rPr>
              <a:t>1</a:t>
            </a:r>
            <a:r>
              <a:rPr lang="en-US" sz="6000" dirty="0"/>
              <a:t>“To the angel of the church in Ephesus write: ‘The words of him who holds the seven stars in his right hand, who walks among the seven golden lampstands.</a:t>
            </a:r>
          </a:p>
          <a:p>
            <a:r>
              <a:rPr lang="en-US" sz="6000" b="1" dirty="0">
                <a:hlinkClick r:id="rId4"/>
              </a:rPr>
              <a:t>2</a:t>
            </a:r>
            <a:r>
              <a:rPr lang="en-US" sz="6000" dirty="0"/>
              <a:t>“‘I know your works, your toil and your patient endurance, and how you cannot bear with those who are evil, but have tested those who call themselves apostles and are not, and found them to be false. </a:t>
            </a:r>
            <a:endParaRPr lang="en-US" sz="6000" dirty="0" smtClean="0"/>
          </a:p>
          <a:p>
            <a:r>
              <a:rPr lang="en-US" sz="6000" b="1" dirty="0" smtClean="0">
                <a:hlinkClick r:id="rId5"/>
              </a:rPr>
              <a:t>3</a:t>
            </a:r>
            <a:r>
              <a:rPr lang="en-US" sz="6000" dirty="0" smtClean="0"/>
              <a:t>I </a:t>
            </a:r>
            <a:r>
              <a:rPr lang="en-US" sz="6000" dirty="0"/>
              <a:t>know you are enduring patiently and bearing up for my name’s sake, and you have not grown weary. </a:t>
            </a:r>
            <a:endParaRPr lang="en-US" sz="6000" dirty="0" smtClean="0"/>
          </a:p>
          <a:p>
            <a:r>
              <a:rPr lang="en-US" sz="6000" b="1" u="sng" dirty="0" smtClean="0">
                <a:solidFill>
                  <a:srgbClr val="FF0000"/>
                </a:solidFill>
                <a:effectLst>
                  <a:outerShdw blurRad="38100" dist="38100" dir="2700000" algn="tl">
                    <a:srgbClr val="000000">
                      <a:alpha val="43137"/>
                    </a:srgbClr>
                  </a:outerShdw>
                </a:effectLst>
                <a:hlinkClick r:id="rId6"/>
              </a:rPr>
              <a:t>4</a:t>
            </a:r>
            <a:r>
              <a:rPr lang="en-US" sz="6000" b="1" u="sng" dirty="0" smtClean="0">
                <a:solidFill>
                  <a:srgbClr val="FF0000"/>
                </a:solidFill>
                <a:effectLst>
                  <a:outerShdw blurRad="38100" dist="38100" dir="2700000" algn="tl">
                    <a:srgbClr val="000000">
                      <a:alpha val="43137"/>
                    </a:srgbClr>
                  </a:outerShdw>
                </a:effectLst>
              </a:rPr>
              <a:t>But </a:t>
            </a:r>
            <a:r>
              <a:rPr lang="en-US" sz="6000" b="1" u="sng" dirty="0">
                <a:solidFill>
                  <a:srgbClr val="FF0000"/>
                </a:solidFill>
                <a:effectLst>
                  <a:outerShdw blurRad="38100" dist="38100" dir="2700000" algn="tl">
                    <a:srgbClr val="000000">
                      <a:alpha val="43137"/>
                    </a:srgbClr>
                  </a:outerShdw>
                </a:effectLst>
              </a:rPr>
              <a:t>I have this against you, that you have abandoned the love you had at first</a:t>
            </a:r>
            <a:r>
              <a:rPr lang="en-US" sz="6000" dirty="0">
                <a:solidFill>
                  <a:srgbClr val="FF0000"/>
                </a:solidFill>
              </a:rPr>
              <a:t>.</a:t>
            </a:r>
            <a:r>
              <a:rPr lang="en-US" sz="6000" dirty="0"/>
              <a:t> </a:t>
            </a:r>
            <a:r>
              <a:rPr lang="en-US" sz="6000" b="1" dirty="0">
                <a:hlinkClick r:id="rId7"/>
              </a:rPr>
              <a:t>5</a:t>
            </a:r>
            <a:r>
              <a:rPr lang="en-US" sz="6000" dirty="0"/>
              <a:t>Remember therefore from where you have fallen; repent, </a:t>
            </a:r>
            <a:r>
              <a:rPr lang="en-US" sz="6000" b="1" u="sng" dirty="0">
                <a:solidFill>
                  <a:srgbClr val="FF0000"/>
                </a:solidFill>
                <a:effectLst>
                  <a:outerShdw blurRad="38100" dist="38100" dir="2700000" algn="tl">
                    <a:srgbClr val="000000">
                      <a:alpha val="43137"/>
                    </a:srgbClr>
                  </a:outerShdw>
                </a:effectLst>
              </a:rPr>
              <a:t>and do the works you did at first</a:t>
            </a:r>
            <a:r>
              <a:rPr lang="en-US" sz="6000" dirty="0"/>
              <a:t>. If not, I will come to you and remove your lampstand from its place, unless you repent. </a:t>
            </a:r>
            <a:endParaRPr lang="en-US" sz="6000" dirty="0" smtClean="0"/>
          </a:p>
          <a:p>
            <a:r>
              <a:rPr lang="en-US" sz="6000" b="1" dirty="0" smtClean="0">
                <a:hlinkClick r:id="rId8"/>
              </a:rPr>
              <a:t>6</a:t>
            </a:r>
            <a:r>
              <a:rPr lang="en-US" sz="6000" dirty="0" smtClean="0"/>
              <a:t>Yet </a:t>
            </a:r>
            <a:r>
              <a:rPr lang="en-US" sz="6000" dirty="0"/>
              <a:t>this you have: you hate the works of the </a:t>
            </a:r>
            <a:r>
              <a:rPr lang="en-US" sz="6000" dirty="0" err="1"/>
              <a:t>Nicolaitans</a:t>
            </a:r>
            <a:r>
              <a:rPr lang="en-US" sz="6000" dirty="0"/>
              <a:t>, which I also hate. </a:t>
            </a:r>
            <a:endParaRPr lang="en-US" sz="6000" dirty="0" smtClean="0"/>
          </a:p>
          <a:p>
            <a:r>
              <a:rPr lang="en-US" sz="6000" b="1" dirty="0" smtClean="0">
                <a:hlinkClick r:id="rId9"/>
              </a:rPr>
              <a:t>7</a:t>
            </a:r>
            <a:r>
              <a:rPr lang="en-US" sz="6000" dirty="0" smtClean="0"/>
              <a:t>He </a:t>
            </a:r>
            <a:r>
              <a:rPr lang="en-US" sz="6000" dirty="0"/>
              <a:t>who has an ear, let him hear what the Spirit says to the churches. </a:t>
            </a:r>
            <a:r>
              <a:rPr lang="en-US" sz="6000" b="1" u="sng" dirty="0">
                <a:solidFill>
                  <a:srgbClr val="FF0000"/>
                </a:solidFill>
                <a:effectLst>
                  <a:outerShdw blurRad="38100" dist="38100" dir="2700000" algn="tl">
                    <a:srgbClr val="000000">
                      <a:alpha val="43137"/>
                    </a:srgbClr>
                  </a:outerShdw>
                </a:effectLst>
              </a:rPr>
              <a:t>To the one who conquers I will grant to eat of the tree of life, which is in the paradise of Go</a:t>
            </a:r>
            <a:r>
              <a:rPr lang="en-US" sz="6000" u="sng" dirty="0">
                <a:solidFill>
                  <a:srgbClr val="FF0000"/>
                </a:solidFill>
                <a:effectLst>
                  <a:outerShdw blurRad="38100" dist="38100" dir="2700000" algn="tl">
                    <a:srgbClr val="000000">
                      <a:alpha val="43137"/>
                    </a:srgbClr>
                  </a:outerShdw>
                </a:effectLst>
              </a:rPr>
              <a:t>d</a:t>
            </a:r>
            <a:r>
              <a:rPr lang="en-US" sz="6000" dirty="0"/>
              <a:t>.’</a:t>
            </a:r>
          </a:p>
          <a:p>
            <a:endParaRPr lang="en-US" dirty="0"/>
          </a:p>
        </p:txBody>
      </p:sp>
    </p:spTree>
    <p:extLst>
      <p:ext uri="{BB962C8B-B14F-4D97-AF65-F5344CB8AC3E}">
        <p14:creationId xmlns:p14="http://schemas.microsoft.com/office/powerpoint/2010/main" val="1211043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effectLst>
                  <a:outerShdw blurRad="38100" dist="38100" dir="2700000" algn="tl">
                    <a:srgbClr val="000000">
                      <a:alpha val="43137"/>
                    </a:srgbClr>
                  </a:outerShdw>
                </a:effectLst>
                <a:latin typeface="Courgette" panose="02000603070400060004" pitchFamily="2" charset="0"/>
              </a:rPr>
              <a:t>Closing &amp; </a:t>
            </a:r>
            <a:r>
              <a:rPr lang="en-US" dirty="0" smtClean="0">
                <a:effectLst>
                  <a:outerShdw blurRad="38100" dist="38100" dir="2700000" algn="tl">
                    <a:srgbClr val="000000">
                      <a:alpha val="43137"/>
                    </a:srgbClr>
                  </a:outerShdw>
                </a:effectLst>
                <a:latin typeface="Courgette" panose="02000603070400060004" pitchFamily="2" charset="0"/>
              </a:rPr>
              <a:t>Prayer</a:t>
            </a:r>
            <a:endParaRPr lang="en-US" dirty="0">
              <a:effectLst>
                <a:outerShdw blurRad="38100" dist="38100" dir="2700000" algn="tl">
                  <a:srgbClr val="000000">
                    <a:alpha val="43137"/>
                  </a:srgbClr>
                </a:outerShdw>
              </a:effectLst>
              <a:latin typeface="Courgette" panose="02000603070400060004" pitchFamily="2" charset="0"/>
            </a:endParaRPr>
          </a:p>
        </p:txBody>
      </p:sp>
      <p:sp>
        <p:nvSpPr>
          <p:cNvPr id="3" name="Content Placeholder 2"/>
          <p:cNvSpPr>
            <a:spLocks noGrp="1"/>
          </p:cNvSpPr>
          <p:nvPr>
            <p:ph idx="1"/>
          </p:nvPr>
        </p:nvSpPr>
        <p:spPr/>
        <p:txBody>
          <a:bodyPr/>
          <a:lstStyle/>
          <a:p>
            <a:r>
              <a:rPr lang="en-US" sz="3200" b="1" i="1" dirty="0" smtClean="0">
                <a:solidFill>
                  <a:srgbClr val="FF0000"/>
                </a:solidFill>
                <a:effectLst>
                  <a:outerShdw blurRad="38100" dist="38100" dir="2700000" algn="tl">
                    <a:srgbClr val="000000">
                      <a:alpha val="43137"/>
                    </a:srgbClr>
                  </a:outerShdw>
                </a:effectLst>
              </a:rPr>
              <a:t>Which are you walking in? Darkness or Light</a:t>
            </a:r>
            <a:endParaRPr lang="en-US" sz="3200" b="1" i="1" dirty="0">
              <a:solidFill>
                <a:srgbClr val="FF0000"/>
              </a:solidFill>
              <a:effectLst>
                <a:outerShdw blurRad="38100" dist="38100" dir="2700000" algn="tl">
                  <a:srgbClr val="000000">
                    <a:alpha val="43137"/>
                  </a:srgbClr>
                </a:outerShdw>
              </a:effectLst>
            </a:endParaRPr>
          </a:p>
          <a:p>
            <a:r>
              <a:rPr lang="en-US" sz="3200" b="1" dirty="0" smtClean="0"/>
              <a:t>1 Corinthians 11:31 Easy-to-Read Version (ERV)</a:t>
            </a:r>
          </a:p>
          <a:p>
            <a:pPr marL="0" indent="0">
              <a:buNone/>
            </a:pPr>
            <a:r>
              <a:rPr lang="en-US" sz="3200" baseline="30000" dirty="0" smtClean="0"/>
              <a:t>31 </a:t>
            </a:r>
            <a:r>
              <a:rPr lang="en-US" sz="3200" b="1" dirty="0" smtClean="0"/>
              <a:t>But if we judged ourselves in the right way</a:t>
            </a:r>
            <a:r>
              <a:rPr lang="en-US" sz="3200" dirty="0" smtClean="0"/>
              <a:t>, </a:t>
            </a:r>
            <a:r>
              <a:rPr lang="en-US" sz="3200" b="1" u="sng" dirty="0" smtClean="0"/>
              <a:t>then God would not judge us. </a:t>
            </a:r>
          </a:p>
          <a:p>
            <a:r>
              <a:rPr lang="en-US" sz="3200" b="1" dirty="0" smtClean="0"/>
              <a:t>1 John 1:7 Amplified</a:t>
            </a:r>
          </a:p>
          <a:p>
            <a:pPr marL="0" indent="0">
              <a:buNone/>
            </a:pPr>
            <a:r>
              <a:rPr lang="en-US" sz="3200" dirty="0" smtClean="0"/>
              <a:t>But </a:t>
            </a:r>
            <a:r>
              <a:rPr lang="en-US" sz="3200" b="1" u="sng" dirty="0" smtClean="0"/>
              <a:t>if we walk </a:t>
            </a:r>
            <a:r>
              <a:rPr lang="en-US" sz="3200" dirty="0" smtClean="0"/>
              <a:t>in the light, </a:t>
            </a:r>
            <a:r>
              <a:rPr lang="en-US" sz="3200" b="1" u="sng" dirty="0" smtClean="0"/>
              <a:t>as he is</a:t>
            </a:r>
            <a:r>
              <a:rPr lang="en-US" sz="3200" b="1" dirty="0" smtClean="0"/>
              <a:t> </a:t>
            </a:r>
            <a:r>
              <a:rPr lang="en-US" sz="3200" dirty="0" smtClean="0"/>
              <a:t>in the light, </a:t>
            </a:r>
            <a:r>
              <a:rPr lang="en-US" sz="3200" b="1" u="sng" dirty="0" smtClean="0"/>
              <a:t>we have fellowship with one another</a:t>
            </a:r>
            <a:r>
              <a:rPr lang="en-US" sz="3200" dirty="0" smtClean="0"/>
              <a:t>, and </a:t>
            </a:r>
            <a:r>
              <a:rPr lang="en-US" sz="3200" b="1" u="sng" dirty="0" smtClean="0"/>
              <a:t>the blood of Jesus his Son cleanses us from all sin</a:t>
            </a:r>
            <a:r>
              <a:rPr lang="en-US" sz="3200" dirty="0" smtClean="0"/>
              <a:t>.</a:t>
            </a:r>
          </a:p>
          <a:p>
            <a:endParaRPr lang="en-US" dirty="0"/>
          </a:p>
        </p:txBody>
      </p:sp>
    </p:spTree>
    <p:extLst>
      <p:ext uri="{BB962C8B-B14F-4D97-AF65-F5344CB8AC3E}">
        <p14:creationId xmlns:p14="http://schemas.microsoft.com/office/powerpoint/2010/main" val="33726496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latin typeface="Courgette" panose="02000603070400060004" pitchFamily="2" charset="0"/>
              </a:rPr>
              <a:t>Next Week – How do I walk in Light?</a:t>
            </a:r>
            <a:endParaRPr lang="en-US" b="1" dirty="0">
              <a:effectLst>
                <a:outerShdw blurRad="38100" dist="38100" dir="2700000" algn="tl">
                  <a:srgbClr val="000000">
                    <a:alpha val="43137"/>
                  </a:srgbClr>
                </a:outerShdw>
              </a:effectLst>
              <a:latin typeface="Courgette" panose="02000603070400060004" pitchFamily="2" charset="0"/>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969383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228600" lvl="0" indent="-228600" algn="ctr">
              <a:spcBef>
                <a:spcPts val="1000"/>
              </a:spcBef>
            </a:pPr>
            <a:r>
              <a:rPr lang="en-US" sz="3600" b="1" dirty="0" smtClean="0">
                <a:solidFill>
                  <a:prstClr val="black"/>
                </a:solidFill>
                <a:latin typeface="Courgette" panose="02000603070400060004" pitchFamily="2" charset="0"/>
                <a:ea typeface="+mn-ea"/>
                <a:cs typeface="+mn-cs"/>
              </a:rPr>
              <a:t/>
            </a:r>
            <a:br>
              <a:rPr lang="en-US" sz="3600" b="1" dirty="0" smtClean="0">
                <a:solidFill>
                  <a:prstClr val="black"/>
                </a:solidFill>
                <a:latin typeface="Courgette" panose="02000603070400060004" pitchFamily="2" charset="0"/>
                <a:ea typeface="+mn-ea"/>
                <a:cs typeface="+mn-cs"/>
              </a:rPr>
            </a:br>
            <a:r>
              <a:rPr lang="en-US" sz="3600" b="1" dirty="0" smtClean="0">
                <a:solidFill>
                  <a:prstClr val="black"/>
                </a:solidFill>
                <a:latin typeface="Courgette" panose="02000603070400060004" pitchFamily="2" charset="0"/>
                <a:ea typeface="+mn-ea"/>
                <a:cs typeface="+mn-cs"/>
              </a:rPr>
              <a:t/>
            </a:r>
            <a:br>
              <a:rPr lang="en-US" sz="3600" b="1" dirty="0" smtClean="0">
                <a:solidFill>
                  <a:prstClr val="black"/>
                </a:solidFill>
                <a:latin typeface="Courgette" panose="02000603070400060004" pitchFamily="2" charset="0"/>
                <a:ea typeface="+mn-ea"/>
                <a:cs typeface="+mn-cs"/>
              </a:rPr>
            </a:br>
            <a:r>
              <a:rPr lang="en-US" sz="3600" b="1" dirty="0" smtClean="0">
                <a:solidFill>
                  <a:prstClr val="black"/>
                </a:solidFill>
                <a:latin typeface="Courgette" panose="02000603070400060004" pitchFamily="2" charset="0"/>
                <a:ea typeface="+mn-ea"/>
                <a:cs typeface="+mn-cs"/>
              </a:rPr>
              <a:t>1-</a:t>
            </a:r>
            <a:r>
              <a:rPr lang="en-US" sz="3600" b="1" dirty="0" smtClean="0">
                <a:solidFill>
                  <a:prstClr val="black"/>
                </a:solidFill>
                <a:effectLst>
                  <a:outerShdw blurRad="38100" dist="38100" dir="2700000" algn="tl">
                    <a:srgbClr val="000000">
                      <a:alpha val="43137"/>
                    </a:srgbClr>
                  </a:outerShdw>
                </a:effectLst>
                <a:latin typeface="Courgette" panose="02000603070400060004" pitchFamily="2" charset="0"/>
              </a:rPr>
              <a:t>“</a:t>
            </a:r>
            <a:r>
              <a:rPr lang="en-US" sz="3600" b="1" u="sng" dirty="0" smtClean="0">
                <a:solidFill>
                  <a:prstClr val="black"/>
                </a:solidFill>
                <a:effectLst>
                  <a:outerShdw blurRad="38100" dist="38100" dir="2700000" algn="tl">
                    <a:srgbClr val="000000">
                      <a:alpha val="43137"/>
                    </a:srgbClr>
                  </a:outerShdw>
                </a:effectLst>
                <a:latin typeface="Courgette" panose="02000603070400060004" pitchFamily="2" charset="0"/>
              </a:rPr>
              <a:t>Our </a:t>
            </a:r>
            <a:r>
              <a:rPr lang="en-US" sz="3600" b="1" u="sng" dirty="0">
                <a:solidFill>
                  <a:prstClr val="black"/>
                </a:solidFill>
                <a:effectLst>
                  <a:outerShdw blurRad="38100" dist="38100" dir="2700000" algn="tl">
                    <a:srgbClr val="000000">
                      <a:alpha val="43137"/>
                    </a:srgbClr>
                  </a:outerShdw>
                </a:effectLst>
                <a:latin typeface="Courgette" panose="02000603070400060004" pitchFamily="2" charset="0"/>
              </a:rPr>
              <a:t>Motive &amp; Goal” </a:t>
            </a:r>
            <a:r>
              <a:rPr lang="en-US" sz="3200" b="1" dirty="0">
                <a:solidFill>
                  <a:prstClr val="black"/>
                </a:solidFill>
                <a:latin typeface="Calibri" panose="020F0502020204030204"/>
              </a:rPr>
              <a:t/>
            </a:r>
            <a:br>
              <a:rPr lang="en-US" sz="3200" b="1" dirty="0">
                <a:solidFill>
                  <a:prstClr val="black"/>
                </a:solidFill>
                <a:latin typeface="Calibri" panose="020F0502020204030204"/>
              </a:rPr>
            </a:br>
            <a:r>
              <a:rPr lang="en-US" sz="4000" b="1" dirty="0" smtClean="0">
                <a:solidFill>
                  <a:prstClr val="black"/>
                </a:solidFill>
                <a:effectLst>
                  <a:outerShdw blurRad="38100" dist="38100" dir="2700000" algn="tl">
                    <a:srgbClr val="000000">
                      <a:alpha val="43137"/>
                    </a:srgbClr>
                  </a:outerShdw>
                </a:effectLst>
                <a:latin typeface="Courgette" panose="02000603070400060004" pitchFamily="2" charset="0"/>
                <a:ea typeface="+mn-ea"/>
                <a:cs typeface="+mn-cs"/>
              </a:rPr>
              <a:t>1 </a:t>
            </a:r>
            <a:r>
              <a:rPr lang="en-US" sz="4000" b="1" dirty="0">
                <a:solidFill>
                  <a:prstClr val="black"/>
                </a:solidFill>
                <a:effectLst>
                  <a:outerShdw blurRad="38100" dist="38100" dir="2700000" algn="tl">
                    <a:srgbClr val="000000">
                      <a:alpha val="43137"/>
                    </a:srgbClr>
                  </a:outerShdw>
                </a:effectLst>
                <a:latin typeface="Courgette" panose="02000603070400060004" pitchFamily="2" charset="0"/>
                <a:ea typeface="+mn-ea"/>
                <a:cs typeface="+mn-cs"/>
              </a:rPr>
              <a:t>Corinthians 11:31 Easy-to-Read </a:t>
            </a:r>
            <a:r>
              <a:rPr lang="en-US" sz="4000" b="1" dirty="0" smtClean="0">
                <a:solidFill>
                  <a:prstClr val="black"/>
                </a:solidFill>
                <a:effectLst>
                  <a:outerShdw blurRad="38100" dist="38100" dir="2700000" algn="tl">
                    <a:srgbClr val="000000">
                      <a:alpha val="43137"/>
                    </a:srgbClr>
                  </a:outerShdw>
                </a:effectLst>
                <a:latin typeface="Courgette" panose="02000603070400060004" pitchFamily="2" charset="0"/>
                <a:ea typeface="+mn-ea"/>
                <a:cs typeface="+mn-cs"/>
              </a:rPr>
              <a:t>Version</a:t>
            </a:r>
            <a:br>
              <a:rPr lang="en-US" sz="4000" b="1" dirty="0" smtClean="0">
                <a:solidFill>
                  <a:prstClr val="black"/>
                </a:solidFill>
                <a:effectLst>
                  <a:outerShdw blurRad="38100" dist="38100" dir="2700000" algn="tl">
                    <a:srgbClr val="000000">
                      <a:alpha val="43137"/>
                    </a:srgbClr>
                  </a:outerShdw>
                </a:effectLst>
                <a:latin typeface="Courgette" panose="02000603070400060004" pitchFamily="2" charset="0"/>
                <a:ea typeface="+mn-ea"/>
                <a:cs typeface="+mn-cs"/>
              </a:rPr>
            </a:br>
            <a:endParaRPr lang="en-US" sz="3600" dirty="0"/>
          </a:p>
        </p:txBody>
      </p:sp>
      <p:sp>
        <p:nvSpPr>
          <p:cNvPr id="3" name="Content Placeholder 2"/>
          <p:cNvSpPr>
            <a:spLocks noGrp="1"/>
          </p:cNvSpPr>
          <p:nvPr>
            <p:ph idx="1"/>
          </p:nvPr>
        </p:nvSpPr>
        <p:spPr/>
        <p:txBody>
          <a:bodyPr/>
          <a:lstStyle/>
          <a:p>
            <a:r>
              <a:rPr lang="en-US" sz="4000" b="1" baseline="30000" dirty="0" smtClean="0"/>
              <a:t>31 </a:t>
            </a:r>
            <a:r>
              <a:rPr lang="en-US" sz="4000" b="1" dirty="0" smtClean="0"/>
              <a:t>But if </a:t>
            </a:r>
            <a:r>
              <a:rPr lang="en-US" sz="4000" b="1" u="sng" dirty="0" smtClean="0"/>
              <a:t>we judged ourselves in the right way</a:t>
            </a:r>
            <a:r>
              <a:rPr lang="en-US" sz="4000" b="1" dirty="0" smtClean="0"/>
              <a:t>, </a:t>
            </a:r>
            <a:r>
              <a:rPr lang="en-US" sz="4000" b="1" u="sng" dirty="0" smtClean="0"/>
              <a:t>then God would not judge us</a:t>
            </a:r>
            <a:r>
              <a:rPr lang="en-US" sz="4000" b="1" dirty="0" smtClean="0"/>
              <a:t>. </a:t>
            </a:r>
          </a:p>
          <a:p>
            <a:endParaRPr lang="en-US" dirty="0"/>
          </a:p>
        </p:txBody>
      </p:sp>
    </p:spTree>
    <p:extLst>
      <p:ext uri="{BB962C8B-B14F-4D97-AF65-F5344CB8AC3E}">
        <p14:creationId xmlns:p14="http://schemas.microsoft.com/office/powerpoint/2010/main" val="3084140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effectLst>
                  <a:outerShdw blurRad="38100" dist="38100" dir="2700000" algn="tl">
                    <a:srgbClr val="000000">
                      <a:alpha val="43137"/>
                    </a:srgbClr>
                  </a:outerShdw>
                </a:effectLst>
              </a:rPr>
              <a:t> </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2-</a:t>
            </a:r>
            <a:r>
              <a:rPr lang="en-US" b="1" dirty="0" smtClean="0">
                <a:effectLst>
                  <a:outerShdw blurRad="38100" dist="38100" dir="2700000" algn="tl">
                    <a:srgbClr val="000000">
                      <a:alpha val="43137"/>
                    </a:srgbClr>
                  </a:outerShdw>
                </a:effectLst>
                <a:latin typeface="Courgette" panose="02000603070400060004" pitchFamily="2" charset="0"/>
              </a:rPr>
              <a:t>“</a:t>
            </a:r>
            <a:r>
              <a:rPr lang="en-US" b="1" u="sng" dirty="0" smtClean="0">
                <a:effectLst>
                  <a:outerShdw blurRad="38100" dist="38100" dir="2700000" algn="tl">
                    <a:srgbClr val="000000">
                      <a:alpha val="43137"/>
                    </a:srgbClr>
                  </a:outerShdw>
                </a:effectLst>
                <a:latin typeface="Courgette" panose="02000603070400060004" pitchFamily="2" charset="0"/>
              </a:rPr>
              <a:t>Things Jesus Said”</a:t>
            </a:r>
            <a:r>
              <a:rPr lang="en-US" u="sng" dirty="0" smtClean="0"/>
              <a:t/>
            </a:r>
            <a:br>
              <a:rPr lang="en-US" u="sng" dirty="0" smtClean="0"/>
            </a:br>
            <a:r>
              <a:rPr lang="en-US" b="1" dirty="0" smtClean="0">
                <a:effectLst>
                  <a:outerShdw blurRad="38100" dist="38100" dir="2700000" algn="tl">
                    <a:srgbClr val="000000">
                      <a:alpha val="43137"/>
                    </a:srgbClr>
                  </a:outerShdw>
                </a:effectLst>
                <a:latin typeface="Courgette" panose="02000603070400060004" pitchFamily="2" charset="0"/>
              </a:rPr>
              <a:t>John 8:12 New International Version</a:t>
            </a:r>
            <a:br>
              <a:rPr lang="en-US" b="1" dirty="0" smtClean="0">
                <a:effectLst>
                  <a:outerShdw blurRad="38100" dist="38100" dir="2700000" algn="tl">
                    <a:srgbClr val="000000">
                      <a:alpha val="43137"/>
                    </a:srgbClr>
                  </a:outerShdw>
                </a:effectLst>
                <a:latin typeface="Courgette" panose="02000603070400060004" pitchFamily="2" charset="0"/>
              </a:rPr>
            </a:br>
            <a:endParaRPr lang="en-US" u="sng" dirty="0"/>
          </a:p>
        </p:txBody>
      </p:sp>
      <p:sp>
        <p:nvSpPr>
          <p:cNvPr id="3" name="Content Placeholder 2"/>
          <p:cNvSpPr>
            <a:spLocks noGrp="1"/>
          </p:cNvSpPr>
          <p:nvPr>
            <p:ph idx="1"/>
          </p:nvPr>
        </p:nvSpPr>
        <p:spPr>
          <a:xfrm>
            <a:off x="838200" y="1690688"/>
            <a:ext cx="10515600" cy="4351338"/>
          </a:xfrm>
        </p:spPr>
        <p:txBody>
          <a:bodyPr>
            <a:normAutofit/>
          </a:bodyPr>
          <a:lstStyle/>
          <a:p>
            <a:r>
              <a:rPr lang="en-US" sz="3600" dirty="0" smtClean="0"/>
              <a:t>12 When Jesus spoke again to the people, he said, </a:t>
            </a:r>
            <a:r>
              <a:rPr lang="en-US" sz="3600" u="sng" dirty="0" smtClean="0">
                <a:solidFill>
                  <a:srgbClr val="FF0000"/>
                </a:solidFill>
                <a:effectLst>
                  <a:outerShdw blurRad="38100" dist="38100" dir="2700000" algn="tl">
                    <a:srgbClr val="000000">
                      <a:alpha val="43137"/>
                    </a:srgbClr>
                  </a:outerShdw>
                </a:effectLst>
              </a:rPr>
              <a:t>“</a:t>
            </a:r>
            <a:r>
              <a:rPr lang="en-US" sz="3600" b="1" u="sng" dirty="0" smtClean="0">
                <a:solidFill>
                  <a:srgbClr val="FF0000"/>
                </a:solidFill>
                <a:effectLst>
                  <a:outerShdw blurRad="38100" dist="38100" dir="2700000" algn="tl">
                    <a:srgbClr val="000000">
                      <a:alpha val="43137"/>
                    </a:srgbClr>
                  </a:outerShdw>
                </a:effectLst>
              </a:rPr>
              <a:t>I am the light of the world</a:t>
            </a:r>
            <a:r>
              <a:rPr lang="en-US" sz="3600" dirty="0" smtClean="0"/>
              <a:t>. </a:t>
            </a:r>
            <a:r>
              <a:rPr lang="en-US" sz="3600" b="1" u="sng" dirty="0" smtClean="0">
                <a:solidFill>
                  <a:srgbClr val="FF0000"/>
                </a:solidFill>
                <a:effectLst>
                  <a:outerShdw blurRad="38100" dist="38100" dir="2700000" algn="tl">
                    <a:srgbClr val="000000">
                      <a:alpha val="43137"/>
                    </a:srgbClr>
                  </a:outerShdw>
                </a:effectLst>
              </a:rPr>
              <a:t>Whoever </a:t>
            </a:r>
            <a:r>
              <a:rPr lang="en-US" sz="4400" b="1" u="sng" dirty="0" smtClean="0">
                <a:effectLst>
                  <a:outerShdw blurRad="38100" dist="38100" dir="2700000" algn="tl">
                    <a:srgbClr val="000000">
                      <a:alpha val="43137"/>
                    </a:srgbClr>
                  </a:outerShdw>
                </a:effectLst>
              </a:rPr>
              <a:t>follows</a:t>
            </a:r>
            <a:r>
              <a:rPr lang="en-US" sz="3600" b="1" u="sng" dirty="0" smtClean="0">
                <a:solidFill>
                  <a:srgbClr val="FF0000"/>
                </a:solidFill>
                <a:effectLst>
                  <a:outerShdw blurRad="38100" dist="38100" dir="2700000" algn="tl">
                    <a:srgbClr val="000000">
                      <a:alpha val="43137"/>
                    </a:srgbClr>
                  </a:outerShdw>
                </a:effectLst>
              </a:rPr>
              <a:t> me will never walk in darkness, but will have the light of life</a:t>
            </a:r>
            <a:r>
              <a:rPr lang="en-US" sz="3600" dirty="0" smtClean="0">
                <a:effectLst>
                  <a:outerShdw blurRad="38100" dist="38100" dir="2700000" algn="tl">
                    <a:srgbClr val="000000">
                      <a:alpha val="43137"/>
                    </a:srgbClr>
                  </a:outerShdw>
                </a:effectLst>
              </a:rPr>
              <a:t>.”</a:t>
            </a:r>
          </a:p>
          <a:p>
            <a:r>
              <a:rPr lang="en-US" sz="3600" dirty="0" smtClean="0">
                <a:effectLst>
                  <a:outerShdw blurRad="38100" dist="38100" dir="2700000" algn="tl">
                    <a:srgbClr val="000000">
                      <a:alpha val="43137"/>
                    </a:srgbClr>
                  </a:outerShdw>
                </a:effectLst>
              </a:rPr>
              <a:t>What does Follow Mean?</a:t>
            </a:r>
            <a:endParaRPr lang="en-US"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88472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228600" lvl="0" indent="-228600" algn="ctr">
              <a:spcBef>
                <a:spcPts val="1000"/>
              </a:spcBef>
            </a:pPr>
            <a:r>
              <a:rPr lang="en-US" sz="3600" b="1" dirty="0" smtClean="0">
                <a:solidFill>
                  <a:prstClr val="black"/>
                </a:solidFill>
                <a:effectLst>
                  <a:outerShdw blurRad="38100" dist="38100" dir="2700000" algn="tl">
                    <a:srgbClr val="000000">
                      <a:alpha val="43137"/>
                    </a:srgbClr>
                  </a:outerShdw>
                </a:effectLst>
                <a:latin typeface="Courgette" panose="02000603070400060004" pitchFamily="2" charset="0"/>
                <a:ea typeface="+mn-ea"/>
                <a:cs typeface="+mn-cs"/>
              </a:rPr>
              <a:t/>
            </a:r>
            <a:br>
              <a:rPr lang="en-US" sz="3600" b="1" dirty="0" smtClean="0">
                <a:solidFill>
                  <a:prstClr val="black"/>
                </a:solidFill>
                <a:effectLst>
                  <a:outerShdw blurRad="38100" dist="38100" dir="2700000" algn="tl">
                    <a:srgbClr val="000000">
                      <a:alpha val="43137"/>
                    </a:srgbClr>
                  </a:outerShdw>
                </a:effectLst>
                <a:latin typeface="Courgette" panose="02000603070400060004" pitchFamily="2" charset="0"/>
                <a:ea typeface="+mn-ea"/>
                <a:cs typeface="+mn-cs"/>
              </a:rPr>
            </a:br>
            <a:r>
              <a:rPr lang="en-US" sz="4000" b="1" dirty="0" smtClean="0">
                <a:solidFill>
                  <a:prstClr val="black"/>
                </a:solidFill>
                <a:effectLst>
                  <a:outerShdw blurRad="38100" dist="38100" dir="2700000" algn="tl">
                    <a:srgbClr val="000000">
                      <a:alpha val="43137"/>
                    </a:srgbClr>
                  </a:outerShdw>
                </a:effectLst>
                <a:latin typeface="Courgette" panose="02000603070400060004" pitchFamily="2" charset="0"/>
                <a:ea typeface="+mn-ea"/>
                <a:cs typeface="+mn-cs"/>
              </a:rPr>
              <a:t>3-What </a:t>
            </a:r>
            <a:r>
              <a:rPr lang="en-US" sz="4000" b="1" dirty="0">
                <a:solidFill>
                  <a:prstClr val="black"/>
                </a:solidFill>
                <a:effectLst>
                  <a:outerShdw blurRad="38100" dist="38100" dir="2700000" algn="tl">
                    <a:srgbClr val="000000">
                      <a:alpha val="43137"/>
                    </a:srgbClr>
                  </a:outerShdw>
                </a:effectLst>
                <a:latin typeface="Courgette" panose="02000603070400060004" pitchFamily="2" charset="0"/>
                <a:ea typeface="+mn-ea"/>
                <a:cs typeface="+mn-cs"/>
              </a:rPr>
              <a:t>do you think it means that “</a:t>
            </a:r>
            <a:r>
              <a:rPr lang="en-US" sz="4000" b="1" u="sng" dirty="0">
                <a:solidFill>
                  <a:prstClr val="black"/>
                </a:solidFill>
                <a:effectLst>
                  <a:outerShdw blurRad="38100" dist="38100" dir="2700000" algn="tl">
                    <a:srgbClr val="000000">
                      <a:alpha val="43137"/>
                    </a:srgbClr>
                  </a:outerShdw>
                </a:effectLst>
                <a:latin typeface="Courgette" panose="02000603070400060004" pitchFamily="2" charset="0"/>
                <a:ea typeface="+mn-ea"/>
                <a:cs typeface="+mn-cs"/>
              </a:rPr>
              <a:t>God is light</a:t>
            </a:r>
            <a:r>
              <a:rPr lang="en-US" sz="4000" b="1" dirty="0">
                <a:solidFill>
                  <a:prstClr val="black"/>
                </a:solidFill>
                <a:effectLst>
                  <a:outerShdw blurRad="38100" dist="38100" dir="2700000" algn="tl">
                    <a:srgbClr val="000000">
                      <a:alpha val="43137"/>
                    </a:srgbClr>
                  </a:outerShdw>
                </a:effectLst>
                <a:latin typeface="Courgette" panose="02000603070400060004" pitchFamily="2" charset="0"/>
                <a:ea typeface="+mn-ea"/>
                <a:cs typeface="+mn-cs"/>
              </a:rPr>
              <a:t>?</a:t>
            </a:r>
            <a:r>
              <a:rPr lang="en-US" sz="3600" dirty="0">
                <a:solidFill>
                  <a:prstClr val="black"/>
                </a:solidFill>
                <a:latin typeface="Calibri" panose="020F0502020204030204"/>
                <a:ea typeface="+mn-ea"/>
                <a:cs typeface="+mn-cs"/>
              </a:rPr>
              <a:t/>
            </a:r>
            <a:br>
              <a:rPr lang="en-US" sz="3600" dirty="0">
                <a:solidFill>
                  <a:prstClr val="black"/>
                </a:solidFill>
                <a:latin typeface="Calibri" panose="020F0502020204030204"/>
                <a:ea typeface="+mn-ea"/>
                <a:cs typeface="+mn-cs"/>
              </a:rPr>
            </a:br>
            <a:endParaRPr lang="en-US" dirty="0"/>
          </a:p>
        </p:txBody>
      </p:sp>
      <p:sp>
        <p:nvSpPr>
          <p:cNvPr id="3" name="Content Placeholder 2"/>
          <p:cNvSpPr>
            <a:spLocks noGrp="1"/>
          </p:cNvSpPr>
          <p:nvPr>
            <p:ph idx="1"/>
          </p:nvPr>
        </p:nvSpPr>
        <p:spPr/>
        <p:txBody>
          <a:bodyPr>
            <a:normAutofit/>
          </a:bodyPr>
          <a:lstStyle/>
          <a:p>
            <a:r>
              <a:rPr lang="en-US" sz="3600" b="1" dirty="0" smtClean="0"/>
              <a:t>1 John 1:5 English Standard Version (ESV)</a:t>
            </a:r>
          </a:p>
          <a:p>
            <a:r>
              <a:rPr lang="en-US" sz="3600" b="1" i="1" dirty="0" smtClean="0">
                <a:solidFill>
                  <a:srgbClr val="FF0000"/>
                </a:solidFill>
                <a:effectLst>
                  <a:outerShdw blurRad="38100" dist="38100" dir="2700000" algn="tl">
                    <a:srgbClr val="000000">
                      <a:alpha val="43137"/>
                    </a:srgbClr>
                  </a:outerShdw>
                </a:effectLst>
              </a:rPr>
              <a:t>Walking in the Light</a:t>
            </a:r>
          </a:p>
          <a:p>
            <a:r>
              <a:rPr lang="en-US" sz="3600" baseline="30000" dirty="0" smtClean="0"/>
              <a:t>5 </a:t>
            </a:r>
            <a:r>
              <a:rPr lang="en-US" sz="3600" dirty="0" smtClean="0"/>
              <a:t>This is the message we have heard from him and proclaim to you, </a:t>
            </a:r>
            <a:endParaRPr lang="en-US" sz="3600" dirty="0" smtClean="0"/>
          </a:p>
          <a:p>
            <a:r>
              <a:rPr lang="en-US" sz="3600" b="1" u="sng" dirty="0" smtClean="0">
                <a:solidFill>
                  <a:srgbClr val="FF0000"/>
                </a:solidFill>
                <a:effectLst>
                  <a:outerShdw blurRad="38100" dist="38100" dir="2700000" algn="tl">
                    <a:srgbClr val="000000">
                      <a:alpha val="43137"/>
                    </a:srgbClr>
                  </a:outerShdw>
                </a:effectLst>
              </a:rPr>
              <a:t>that </a:t>
            </a:r>
            <a:r>
              <a:rPr lang="en-US" sz="3600" b="1" u="sng" dirty="0" smtClean="0">
                <a:solidFill>
                  <a:srgbClr val="FF0000"/>
                </a:solidFill>
                <a:effectLst>
                  <a:outerShdw blurRad="38100" dist="38100" dir="2700000" algn="tl">
                    <a:srgbClr val="000000">
                      <a:alpha val="43137"/>
                    </a:srgbClr>
                  </a:outerShdw>
                </a:effectLst>
              </a:rPr>
              <a:t>God is light, </a:t>
            </a:r>
          </a:p>
          <a:p>
            <a:r>
              <a:rPr lang="en-US" sz="3600" b="1" u="sng" dirty="0" smtClean="0">
                <a:solidFill>
                  <a:srgbClr val="FF0000"/>
                </a:solidFill>
                <a:effectLst>
                  <a:outerShdw blurRad="38100" dist="38100" dir="2700000" algn="tl">
                    <a:srgbClr val="000000">
                      <a:alpha val="43137"/>
                    </a:srgbClr>
                  </a:outerShdw>
                </a:effectLst>
              </a:rPr>
              <a:t>and in him is no darkness at all</a:t>
            </a:r>
            <a:r>
              <a:rPr lang="en-US" sz="3600" dirty="0" smtClean="0">
                <a:effectLst>
                  <a:outerShdw blurRad="38100" dist="38100" dir="2700000" algn="tl">
                    <a:srgbClr val="000000">
                      <a:alpha val="43137"/>
                    </a:srgbClr>
                  </a:outerShdw>
                </a:effectLst>
              </a:rPr>
              <a:t>. </a:t>
            </a:r>
          </a:p>
          <a:p>
            <a:endParaRPr lang="en-US" sz="3600" dirty="0"/>
          </a:p>
        </p:txBody>
      </p:sp>
    </p:spTree>
    <p:extLst>
      <p:ext uri="{BB962C8B-B14F-4D97-AF65-F5344CB8AC3E}">
        <p14:creationId xmlns:p14="http://schemas.microsoft.com/office/powerpoint/2010/main" val="2288062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blip>
          <a:srcRect/>
          <a:stretch>
            <a:fillRect t="-17000" b="-17000"/>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838200" y="1690688"/>
            <a:ext cx="10515600" cy="4351338"/>
          </a:xfrm>
        </p:spPr>
        <p:txBody>
          <a:bodyPr>
            <a:normAutofit fontScale="70000" lnSpcReduction="20000"/>
          </a:bodyPr>
          <a:lstStyle/>
          <a:p>
            <a:endParaRPr lang="en-US" sz="3200" baseline="30000" dirty="0" smtClean="0">
              <a:effectLst>
                <a:outerShdw blurRad="38100" dist="38100" dir="2700000" algn="tl">
                  <a:srgbClr val="000000">
                    <a:alpha val="43137"/>
                  </a:srgbClr>
                </a:outerShdw>
              </a:effectLst>
            </a:endParaRPr>
          </a:p>
          <a:p>
            <a:r>
              <a:rPr lang="en-US" sz="4600" b="1" dirty="0" smtClean="0"/>
              <a:t>Romans 12:2 Amplified Bible (AMP)</a:t>
            </a:r>
          </a:p>
          <a:p>
            <a:r>
              <a:rPr lang="en-US" sz="4600" b="1" baseline="30000" dirty="0" smtClean="0">
                <a:effectLst>
                  <a:outerShdw blurRad="38100" dist="38100" dir="2700000" algn="tl">
                    <a:srgbClr val="000000">
                      <a:alpha val="43137"/>
                    </a:srgbClr>
                  </a:outerShdw>
                </a:effectLst>
              </a:rPr>
              <a:t>2</a:t>
            </a:r>
            <a:r>
              <a:rPr lang="en-US" sz="4600" baseline="30000" dirty="0" smtClean="0">
                <a:effectLst>
                  <a:outerShdw blurRad="38100" dist="38100" dir="2700000" algn="tl">
                    <a:srgbClr val="000000">
                      <a:alpha val="43137"/>
                    </a:srgbClr>
                  </a:outerShdw>
                </a:effectLst>
              </a:rPr>
              <a:t> </a:t>
            </a:r>
            <a:r>
              <a:rPr lang="en-US" sz="4600" dirty="0" smtClean="0">
                <a:effectLst>
                  <a:outerShdw blurRad="38100" dist="38100" dir="2700000" algn="tl">
                    <a:srgbClr val="000000">
                      <a:alpha val="43137"/>
                    </a:srgbClr>
                  </a:outerShdw>
                </a:effectLst>
              </a:rPr>
              <a:t>And do not be conformed to this world [</a:t>
            </a:r>
            <a:r>
              <a:rPr lang="en-US" sz="4600" b="1" i="1" dirty="0" smtClean="0">
                <a:solidFill>
                  <a:srgbClr val="FF0000"/>
                </a:solidFill>
                <a:effectLst>
                  <a:outerShdw blurRad="38100" dist="38100" dir="2700000" algn="tl">
                    <a:srgbClr val="000000">
                      <a:alpha val="43137"/>
                    </a:srgbClr>
                  </a:outerShdw>
                </a:effectLst>
              </a:rPr>
              <a:t>any longer with its superficial values and customs</a:t>
            </a:r>
            <a:r>
              <a:rPr lang="en-US" sz="4600" dirty="0" smtClean="0">
                <a:effectLst>
                  <a:outerShdw blurRad="38100" dist="38100" dir="2700000" algn="tl">
                    <a:srgbClr val="000000">
                      <a:alpha val="43137"/>
                    </a:srgbClr>
                  </a:outerShdw>
                </a:effectLst>
              </a:rPr>
              <a:t>], but be </a:t>
            </a:r>
            <a:r>
              <a:rPr lang="en-US" sz="4600" baseline="30000" dirty="0" smtClean="0">
                <a:effectLst>
                  <a:outerShdw blurRad="38100" dist="38100" dir="2700000" algn="tl">
                    <a:srgbClr val="000000">
                      <a:alpha val="43137"/>
                    </a:srgbClr>
                  </a:outerShdw>
                </a:effectLst>
              </a:rPr>
              <a:t>[</a:t>
            </a:r>
            <a:r>
              <a:rPr lang="en-US" sz="4600" baseline="30000" dirty="0" smtClean="0">
                <a:solidFill>
                  <a:srgbClr val="FF0000"/>
                </a:solidFill>
                <a:effectLst>
                  <a:outerShdw blurRad="38100" dist="38100" dir="2700000" algn="tl">
                    <a:srgbClr val="000000">
                      <a:alpha val="43137"/>
                    </a:srgbClr>
                  </a:outerShdw>
                </a:effectLst>
              </a:rPr>
              <a:t>1</a:t>
            </a:r>
            <a:r>
              <a:rPr lang="en-US" sz="4600" baseline="30000" dirty="0" smtClean="0">
                <a:effectLst>
                  <a:outerShdw blurRad="38100" dist="38100" dir="2700000" algn="tl">
                    <a:srgbClr val="000000">
                      <a:alpha val="43137"/>
                    </a:srgbClr>
                  </a:outerShdw>
                </a:effectLst>
              </a:rPr>
              <a:t>]</a:t>
            </a:r>
            <a:r>
              <a:rPr lang="en-US" sz="4600" u="sng" dirty="0" smtClean="0">
                <a:effectLst>
                  <a:outerShdw blurRad="38100" dist="38100" dir="2700000" algn="tl">
                    <a:srgbClr val="000000">
                      <a:alpha val="43137"/>
                    </a:srgbClr>
                  </a:outerShdw>
                </a:effectLst>
              </a:rPr>
              <a:t>transformed</a:t>
            </a:r>
            <a:r>
              <a:rPr lang="en-US" sz="4600" dirty="0" smtClean="0">
                <a:effectLst>
                  <a:outerShdw blurRad="38100" dist="38100" dir="2700000" algn="tl">
                    <a:srgbClr val="000000">
                      <a:alpha val="43137"/>
                    </a:srgbClr>
                  </a:outerShdw>
                </a:effectLst>
              </a:rPr>
              <a:t> </a:t>
            </a:r>
            <a:r>
              <a:rPr lang="en-US" sz="4600" i="1" dirty="0" smtClean="0">
                <a:effectLst>
                  <a:outerShdw blurRad="38100" dist="38100" dir="2700000" algn="tl">
                    <a:srgbClr val="000000">
                      <a:alpha val="43137"/>
                    </a:srgbClr>
                  </a:outerShdw>
                </a:effectLst>
              </a:rPr>
              <a:t>and</a:t>
            </a:r>
            <a:r>
              <a:rPr lang="en-US" sz="4600" dirty="0" smtClean="0">
                <a:effectLst>
                  <a:outerShdw blurRad="38100" dist="38100" dir="2700000" algn="tl">
                    <a:srgbClr val="000000">
                      <a:alpha val="43137"/>
                    </a:srgbClr>
                  </a:outerShdw>
                </a:effectLst>
              </a:rPr>
              <a:t> progressively changed [</a:t>
            </a:r>
            <a:r>
              <a:rPr lang="en-US" sz="4600" b="1" i="1" dirty="0" smtClean="0">
                <a:solidFill>
                  <a:srgbClr val="FF0000"/>
                </a:solidFill>
                <a:effectLst>
                  <a:outerShdw blurRad="38100" dist="38100" dir="2700000" algn="tl">
                    <a:srgbClr val="000000">
                      <a:alpha val="43137"/>
                    </a:srgbClr>
                  </a:outerShdw>
                </a:effectLst>
              </a:rPr>
              <a:t>as you mature spiritually</a:t>
            </a:r>
            <a:r>
              <a:rPr lang="en-US" sz="4600" dirty="0" smtClean="0">
                <a:effectLst>
                  <a:outerShdw blurRad="38100" dist="38100" dir="2700000" algn="tl">
                    <a:srgbClr val="000000">
                      <a:alpha val="43137"/>
                    </a:srgbClr>
                  </a:outerShdw>
                </a:effectLst>
              </a:rPr>
              <a:t>] by the renewing of your mind [</a:t>
            </a:r>
            <a:r>
              <a:rPr lang="en-US" sz="4600" b="1" i="1" dirty="0" smtClean="0">
                <a:solidFill>
                  <a:srgbClr val="FF0000"/>
                </a:solidFill>
                <a:effectLst>
                  <a:outerShdw blurRad="38100" dist="38100" dir="2700000" algn="tl">
                    <a:srgbClr val="000000">
                      <a:alpha val="43137"/>
                    </a:srgbClr>
                  </a:outerShdw>
                </a:effectLst>
              </a:rPr>
              <a:t>focusing on godly values and ethical attitudes</a:t>
            </a:r>
            <a:r>
              <a:rPr lang="en-US" sz="4600" dirty="0" smtClean="0">
                <a:effectLst>
                  <a:outerShdw blurRad="38100" dist="38100" dir="2700000" algn="tl">
                    <a:srgbClr val="000000">
                      <a:alpha val="43137"/>
                    </a:srgbClr>
                  </a:outerShdw>
                </a:effectLst>
              </a:rPr>
              <a:t>], so that you may prove [</a:t>
            </a:r>
            <a:r>
              <a:rPr lang="en-US" sz="4600" b="1" i="1" dirty="0" smtClean="0">
                <a:solidFill>
                  <a:srgbClr val="FF0000"/>
                </a:solidFill>
                <a:effectLst>
                  <a:outerShdw blurRad="38100" dist="38100" dir="2700000" algn="tl">
                    <a:srgbClr val="000000">
                      <a:alpha val="43137"/>
                    </a:srgbClr>
                  </a:outerShdw>
                </a:effectLst>
              </a:rPr>
              <a:t>for yourselves</a:t>
            </a:r>
            <a:r>
              <a:rPr lang="en-US" sz="4600" dirty="0" smtClean="0">
                <a:effectLst>
                  <a:outerShdw blurRad="38100" dist="38100" dir="2700000" algn="tl">
                    <a:srgbClr val="000000">
                      <a:alpha val="43137"/>
                    </a:srgbClr>
                  </a:outerShdw>
                </a:effectLst>
              </a:rPr>
              <a:t>] what the will of God is, that which is good and acceptable and perfect [</a:t>
            </a:r>
            <a:r>
              <a:rPr lang="en-US" sz="4600" b="1" i="1" dirty="0" smtClean="0">
                <a:solidFill>
                  <a:srgbClr val="FF0000"/>
                </a:solidFill>
                <a:effectLst>
                  <a:outerShdw blurRad="38100" dist="38100" dir="2700000" algn="tl">
                    <a:srgbClr val="000000">
                      <a:alpha val="43137"/>
                    </a:srgbClr>
                  </a:outerShdw>
                </a:effectLst>
              </a:rPr>
              <a:t>in His plan and purpose for you</a:t>
            </a:r>
            <a:r>
              <a:rPr lang="en-US" sz="4600" dirty="0" smtClean="0">
                <a:effectLst>
                  <a:outerShdw blurRad="38100" dist="38100" dir="2700000" algn="tl">
                    <a:srgbClr val="000000">
                      <a:alpha val="43137"/>
                    </a:srgbClr>
                  </a:outerShdw>
                </a:effectLst>
              </a:rPr>
              <a:t>].</a:t>
            </a:r>
          </a:p>
          <a:p>
            <a:r>
              <a:rPr lang="en-US" sz="3400" dirty="0" smtClean="0">
                <a:effectLst>
                  <a:outerShdw blurRad="38100" dist="38100" dir="2700000" algn="tl">
                    <a:srgbClr val="000000">
                      <a:alpha val="43137"/>
                    </a:srgbClr>
                  </a:outerShdw>
                </a:effectLst>
              </a:rPr>
              <a:t>Footnotes:</a:t>
            </a:r>
          </a:p>
          <a:p>
            <a:pPr>
              <a:buFont typeface="+mj-lt"/>
              <a:buAutoNum type="arabicPeriod"/>
            </a:pPr>
            <a:r>
              <a:rPr lang="en-US" sz="3800" dirty="0" smtClean="0">
                <a:solidFill>
                  <a:srgbClr val="FF0000"/>
                </a:solidFill>
                <a:effectLst>
                  <a:outerShdw blurRad="38100" dist="38100" dir="2700000" algn="tl">
                    <a:srgbClr val="000000">
                      <a:alpha val="43137"/>
                    </a:srgbClr>
                  </a:outerShdw>
                </a:effectLst>
              </a:rPr>
              <a:t>Romans 12:2 From the Greek word meaning “</a:t>
            </a:r>
            <a:r>
              <a:rPr lang="en-US" sz="3800" i="1" u="sng" dirty="0" smtClean="0">
                <a:solidFill>
                  <a:srgbClr val="FF0000"/>
                </a:solidFill>
                <a:effectLst>
                  <a:outerShdw blurRad="38100" dist="38100" dir="2700000" algn="tl">
                    <a:srgbClr val="000000">
                      <a:alpha val="43137"/>
                    </a:srgbClr>
                  </a:outerShdw>
                </a:effectLst>
              </a:rPr>
              <a:t>metamorphosis</a:t>
            </a:r>
            <a:r>
              <a:rPr lang="en-US" sz="3800" dirty="0" smtClean="0">
                <a:solidFill>
                  <a:srgbClr val="FF0000"/>
                </a:solidFill>
                <a:effectLst>
                  <a:outerShdw blurRad="38100" dist="38100" dir="2700000" algn="tl">
                    <a:srgbClr val="000000">
                      <a:alpha val="43137"/>
                    </a:srgbClr>
                  </a:outerShdw>
                </a:effectLst>
              </a:rPr>
              <a:t>.” Refers to the process that leads to an outward, permanent change.</a:t>
            </a:r>
          </a:p>
          <a:p>
            <a:endParaRPr lang="en-US" sz="3200" dirty="0"/>
          </a:p>
        </p:txBody>
      </p:sp>
      <p:sp>
        <p:nvSpPr>
          <p:cNvPr id="6" name="Title 5"/>
          <p:cNvSpPr>
            <a:spLocks noGrp="1"/>
          </p:cNvSpPr>
          <p:nvPr>
            <p:ph type="title"/>
          </p:nvPr>
        </p:nvSpPr>
        <p:spPr/>
        <p:txBody>
          <a:bodyPr/>
          <a:lstStyle/>
          <a:p>
            <a:pPr algn="ctr"/>
            <a:r>
              <a:rPr lang="en-US" b="1" dirty="0" smtClean="0">
                <a:latin typeface="Courgette" panose="02000603070400060004" pitchFamily="2" charset="0"/>
              </a:rPr>
              <a:t>4-“</a:t>
            </a:r>
            <a:r>
              <a:rPr lang="en-US" b="1" u="sng" dirty="0" smtClean="0">
                <a:latin typeface="Courgette" panose="02000603070400060004" pitchFamily="2" charset="0"/>
              </a:rPr>
              <a:t>Conformed or Transformed”</a:t>
            </a:r>
          </a:p>
        </p:txBody>
      </p:sp>
    </p:spTree>
    <p:extLst>
      <p:ext uri="{BB962C8B-B14F-4D97-AF65-F5344CB8AC3E}">
        <p14:creationId xmlns:p14="http://schemas.microsoft.com/office/powerpoint/2010/main" val="2720807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3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Courgette" panose="02000603070400060004" pitchFamily="2" charset="0"/>
              </a:rPr>
              <a:t>5-Fake Christians Walk in Darkness</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r>
              <a:rPr lang="en-US" sz="3200" b="1" dirty="0" smtClean="0"/>
              <a:t>1 John 1:5-10 Amplified Bible (AMP)</a:t>
            </a:r>
          </a:p>
          <a:p>
            <a:r>
              <a:rPr lang="en-US" sz="3200" b="1" dirty="0" smtClean="0"/>
              <a:t>God Is Light</a:t>
            </a:r>
          </a:p>
          <a:p>
            <a:r>
              <a:rPr lang="en-US" sz="3600" b="1" baseline="30000" dirty="0" smtClean="0">
                <a:solidFill>
                  <a:srgbClr val="FF0000"/>
                </a:solidFill>
                <a:effectLst>
                  <a:outerShdw blurRad="38100" dist="38100" dir="2700000" algn="tl">
                    <a:srgbClr val="000000">
                      <a:alpha val="43137"/>
                    </a:srgbClr>
                  </a:outerShdw>
                </a:effectLst>
              </a:rPr>
              <a:t>5 </a:t>
            </a:r>
            <a:r>
              <a:rPr lang="en-US" sz="3600" b="1" dirty="0" smtClean="0">
                <a:solidFill>
                  <a:srgbClr val="FF0000"/>
                </a:solidFill>
                <a:effectLst>
                  <a:outerShdw blurRad="38100" dist="38100" dir="2700000" algn="tl">
                    <a:srgbClr val="000000">
                      <a:alpha val="43137"/>
                    </a:srgbClr>
                  </a:outerShdw>
                </a:effectLst>
              </a:rPr>
              <a:t>This is the message [</a:t>
            </a:r>
            <a:r>
              <a:rPr lang="en-US" sz="3600" b="1" i="1" dirty="0" smtClean="0">
                <a:effectLst>
                  <a:outerShdw blurRad="38100" dist="38100" dir="2700000" algn="tl">
                    <a:srgbClr val="000000">
                      <a:alpha val="43137"/>
                    </a:srgbClr>
                  </a:outerShdw>
                </a:effectLst>
              </a:rPr>
              <a:t>of God’s promised revelation</a:t>
            </a:r>
            <a:r>
              <a:rPr lang="en-US" sz="3600" b="1" dirty="0" smtClean="0">
                <a:solidFill>
                  <a:srgbClr val="FF0000"/>
                </a:solidFill>
                <a:effectLst>
                  <a:outerShdw blurRad="38100" dist="38100" dir="2700000" algn="tl">
                    <a:srgbClr val="000000">
                      <a:alpha val="43137"/>
                    </a:srgbClr>
                  </a:outerShdw>
                </a:effectLst>
              </a:rPr>
              <a:t>] which we have heard from Him and now announce to you, that God is Light [</a:t>
            </a:r>
            <a:r>
              <a:rPr lang="en-US" sz="3600" b="1" i="1" dirty="0" smtClean="0">
                <a:effectLst>
                  <a:outerShdw blurRad="38100" dist="38100" dir="2700000" algn="tl">
                    <a:srgbClr val="000000">
                      <a:alpha val="43137"/>
                    </a:srgbClr>
                  </a:outerShdw>
                </a:effectLst>
              </a:rPr>
              <a:t>He is holy, His message is truthful, He is perfect in righteousness</a:t>
            </a:r>
            <a:r>
              <a:rPr lang="en-US" sz="3600" b="1" dirty="0" smtClean="0">
                <a:solidFill>
                  <a:srgbClr val="FF0000"/>
                </a:solidFill>
                <a:effectLst>
                  <a:outerShdw blurRad="38100" dist="38100" dir="2700000" algn="tl">
                    <a:srgbClr val="000000">
                      <a:alpha val="43137"/>
                    </a:srgbClr>
                  </a:outerShdw>
                </a:effectLst>
              </a:rPr>
              <a:t>], and in Him there is no darkness at all [</a:t>
            </a:r>
            <a:r>
              <a:rPr lang="en-US" sz="3600" b="1" i="1" dirty="0" smtClean="0">
                <a:effectLst>
                  <a:outerShdw blurRad="38100" dist="38100" dir="2700000" algn="tl">
                    <a:srgbClr val="000000">
                      <a:alpha val="43137"/>
                    </a:srgbClr>
                  </a:outerShdw>
                </a:effectLst>
              </a:rPr>
              <a:t>no sin, no wickedness, no imperfection</a:t>
            </a:r>
            <a:r>
              <a:rPr lang="en-US" sz="3600" b="1" dirty="0" smtClean="0">
                <a:solidFill>
                  <a:srgbClr val="FF0000"/>
                </a:solidFill>
                <a:effectLst>
                  <a:outerShdw blurRad="38100" dist="38100" dir="2700000" algn="tl">
                    <a:srgbClr val="000000">
                      <a:alpha val="43137"/>
                    </a:srgbClr>
                  </a:outerShdw>
                </a:effectLst>
              </a:rPr>
              <a:t>].</a:t>
            </a:r>
          </a:p>
          <a:p>
            <a:endParaRPr lang="en-US" dirty="0"/>
          </a:p>
        </p:txBody>
      </p:sp>
    </p:spTree>
    <p:extLst>
      <p:ext uri="{BB962C8B-B14F-4D97-AF65-F5344CB8AC3E}">
        <p14:creationId xmlns:p14="http://schemas.microsoft.com/office/powerpoint/2010/main" val="28967325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Courgette" panose="02000603070400060004" pitchFamily="2" charset="0"/>
              </a:rPr>
              <a:t>5-Fake Christians Walk in Darkness</a:t>
            </a:r>
            <a:r>
              <a:rPr lang="en-US" b="1" dirty="0" smtClean="0"/>
              <a:t/>
            </a:r>
            <a:br>
              <a:rPr lang="en-US" b="1" dirty="0" smtClean="0"/>
            </a:br>
            <a:endParaRPr lang="en-US" dirty="0"/>
          </a:p>
        </p:txBody>
      </p:sp>
      <p:sp>
        <p:nvSpPr>
          <p:cNvPr id="3" name="Content Placeholder 2"/>
          <p:cNvSpPr>
            <a:spLocks noGrp="1"/>
          </p:cNvSpPr>
          <p:nvPr>
            <p:ph idx="1"/>
          </p:nvPr>
        </p:nvSpPr>
        <p:spPr/>
        <p:txBody>
          <a:bodyPr>
            <a:noAutofit/>
          </a:bodyPr>
          <a:lstStyle/>
          <a:p>
            <a:r>
              <a:rPr lang="en-US" sz="3200" b="1" dirty="0" smtClean="0"/>
              <a:t>1 John 1:5-10 Amplified Bible (AMP</a:t>
            </a:r>
            <a:r>
              <a:rPr lang="en-US" sz="3200" b="1" dirty="0" smtClean="0"/>
              <a:t>)</a:t>
            </a:r>
          </a:p>
          <a:p>
            <a:r>
              <a:rPr lang="en-US" sz="4400" b="1" baseline="30000" dirty="0" smtClean="0">
                <a:effectLst>
                  <a:outerShdw blurRad="38100" dist="38100" dir="2700000" algn="tl">
                    <a:srgbClr val="000000">
                      <a:alpha val="43137"/>
                    </a:srgbClr>
                  </a:outerShdw>
                </a:effectLst>
              </a:rPr>
              <a:t>6</a:t>
            </a:r>
            <a:r>
              <a:rPr lang="en-US" sz="4400" b="1" baseline="30000" dirty="0" smtClean="0">
                <a:solidFill>
                  <a:srgbClr val="FF0000"/>
                </a:solidFill>
                <a:effectLst>
                  <a:outerShdw blurRad="38100" dist="38100" dir="2700000" algn="tl">
                    <a:srgbClr val="000000">
                      <a:alpha val="43137"/>
                    </a:srgbClr>
                  </a:outerShdw>
                </a:effectLst>
              </a:rPr>
              <a:t> </a:t>
            </a:r>
            <a:r>
              <a:rPr lang="en-US" sz="4400" b="1" baseline="30000" dirty="0" smtClean="0">
                <a:solidFill>
                  <a:srgbClr val="FF0000"/>
                </a:solidFill>
                <a:effectLst>
                  <a:outerShdw blurRad="38100" dist="38100" dir="2700000" algn="tl">
                    <a:srgbClr val="000000">
                      <a:alpha val="43137"/>
                    </a:srgbClr>
                  </a:outerShdw>
                </a:effectLst>
              </a:rPr>
              <a:t>If we say that we have fellowship with Him and yet walk in the darkness [</a:t>
            </a:r>
            <a:r>
              <a:rPr lang="en-US" sz="4400" b="1" i="1" baseline="30000" dirty="0" smtClean="0">
                <a:effectLst>
                  <a:outerShdw blurRad="38100" dist="38100" dir="2700000" algn="tl">
                    <a:srgbClr val="000000">
                      <a:alpha val="43137"/>
                    </a:srgbClr>
                  </a:outerShdw>
                </a:effectLst>
              </a:rPr>
              <a:t>of sin</a:t>
            </a:r>
            <a:r>
              <a:rPr lang="en-US" sz="4400" b="1" baseline="30000" dirty="0" smtClean="0">
                <a:solidFill>
                  <a:srgbClr val="FF0000"/>
                </a:solidFill>
                <a:effectLst>
                  <a:outerShdw blurRad="38100" dist="38100" dir="2700000" algn="tl">
                    <a:srgbClr val="000000">
                      <a:alpha val="43137"/>
                    </a:srgbClr>
                  </a:outerShdw>
                </a:effectLst>
              </a:rPr>
              <a:t>], we lie and do not practice the truth; </a:t>
            </a:r>
            <a:endParaRPr lang="en-US" sz="4400" b="1" baseline="30000" dirty="0" smtClean="0">
              <a:solidFill>
                <a:srgbClr val="FF0000"/>
              </a:solidFill>
              <a:effectLst>
                <a:outerShdw blurRad="38100" dist="38100" dir="2700000" algn="tl">
                  <a:srgbClr val="000000">
                    <a:alpha val="43137"/>
                  </a:srgbClr>
                </a:outerShdw>
              </a:effectLst>
            </a:endParaRPr>
          </a:p>
          <a:p>
            <a:r>
              <a:rPr lang="en-US" sz="4400" b="1" baseline="30000" dirty="0" smtClean="0">
                <a:effectLst>
                  <a:outerShdw blurRad="38100" dist="38100" dir="2700000" algn="tl">
                    <a:srgbClr val="000000">
                      <a:alpha val="43137"/>
                    </a:srgbClr>
                  </a:outerShdw>
                </a:effectLst>
              </a:rPr>
              <a:t>7</a:t>
            </a:r>
            <a:r>
              <a:rPr lang="en-US" sz="4400" b="1" baseline="30000" dirty="0" smtClean="0">
                <a:solidFill>
                  <a:srgbClr val="FF0000"/>
                </a:solidFill>
                <a:effectLst>
                  <a:outerShdw blurRad="38100" dist="38100" dir="2700000" algn="tl">
                    <a:srgbClr val="000000">
                      <a:alpha val="43137"/>
                    </a:srgbClr>
                  </a:outerShdw>
                </a:effectLst>
              </a:rPr>
              <a:t> </a:t>
            </a:r>
            <a:r>
              <a:rPr lang="en-US" sz="4400" b="1" baseline="30000" dirty="0" smtClean="0">
                <a:solidFill>
                  <a:srgbClr val="FF0000"/>
                </a:solidFill>
                <a:effectLst>
                  <a:outerShdw blurRad="38100" dist="38100" dir="2700000" algn="tl">
                    <a:srgbClr val="000000">
                      <a:alpha val="43137"/>
                    </a:srgbClr>
                  </a:outerShdw>
                </a:effectLst>
              </a:rPr>
              <a:t>but if we [</a:t>
            </a:r>
            <a:r>
              <a:rPr lang="en-US" sz="4400" b="1" i="1" baseline="30000" dirty="0" smtClean="0">
                <a:effectLst>
                  <a:outerShdw blurRad="38100" dist="38100" dir="2700000" algn="tl">
                    <a:srgbClr val="000000">
                      <a:alpha val="43137"/>
                    </a:srgbClr>
                  </a:outerShdw>
                </a:effectLst>
              </a:rPr>
              <a:t>really</a:t>
            </a:r>
            <a:r>
              <a:rPr lang="en-US" sz="4400" b="1" baseline="30000" dirty="0" smtClean="0">
                <a:solidFill>
                  <a:srgbClr val="FF0000"/>
                </a:solidFill>
                <a:effectLst>
                  <a:outerShdw blurRad="38100" dist="38100" dir="2700000" algn="tl">
                    <a:srgbClr val="000000">
                      <a:alpha val="43137"/>
                    </a:srgbClr>
                  </a:outerShdw>
                </a:effectLst>
              </a:rPr>
              <a:t>] walk in the Light [</a:t>
            </a:r>
            <a:r>
              <a:rPr lang="en-US" sz="4400" b="1" i="1" baseline="30000" dirty="0" smtClean="0">
                <a:effectLst>
                  <a:outerShdw blurRad="38100" dist="38100" dir="2700000" algn="tl">
                    <a:srgbClr val="000000">
                      <a:alpha val="43137"/>
                    </a:srgbClr>
                  </a:outerShdw>
                </a:effectLst>
              </a:rPr>
              <a:t>that is, live each and every day in conformity with the precepts of God</a:t>
            </a:r>
            <a:r>
              <a:rPr lang="en-US" sz="4400" b="1" baseline="30000" dirty="0" smtClean="0">
                <a:solidFill>
                  <a:srgbClr val="FF0000"/>
                </a:solidFill>
                <a:effectLst>
                  <a:outerShdw blurRad="38100" dist="38100" dir="2700000" algn="tl">
                    <a:srgbClr val="000000">
                      <a:alpha val="43137"/>
                    </a:srgbClr>
                  </a:outerShdw>
                </a:effectLst>
              </a:rPr>
              <a:t>], as He Himself is in the Light, we have [</a:t>
            </a:r>
            <a:r>
              <a:rPr lang="en-US" sz="4400" b="1" i="1" baseline="30000" dirty="0" smtClean="0">
                <a:effectLst>
                  <a:outerShdw blurRad="38100" dist="38100" dir="2700000" algn="tl">
                    <a:srgbClr val="000000">
                      <a:alpha val="43137"/>
                    </a:srgbClr>
                  </a:outerShdw>
                </a:effectLst>
              </a:rPr>
              <a:t>true, unbroken</a:t>
            </a:r>
            <a:r>
              <a:rPr lang="en-US" sz="4400" b="1" baseline="30000" dirty="0" smtClean="0">
                <a:solidFill>
                  <a:srgbClr val="FF0000"/>
                </a:solidFill>
                <a:effectLst>
                  <a:outerShdw blurRad="38100" dist="38100" dir="2700000" algn="tl">
                    <a:srgbClr val="000000">
                      <a:alpha val="43137"/>
                    </a:srgbClr>
                  </a:outerShdw>
                </a:effectLst>
              </a:rPr>
              <a:t>] fellowship with one another [</a:t>
            </a:r>
            <a:r>
              <a:rPr lang="en-US" sz="4400" b="1" i="1" baseline="30000" dirty="0" smtClean="0">
                <a:effectLst>
                  <a:outerShdw blurRad="38100" dist="38100" dir="2700000" algn="tl">
                    <a:srgbClr val="000000">
                      <a:alpha val="43137"/>
                    </a:srgbClr>
                  </a:outerShdw>
                </a:effectLst>
              </a:rPr>
              <a:t>He with us, and we with Him</a:t>
            </a:r>
            <a:r>
              <a:rPr lang="en-US" sz="4400" b="1" baseline="30000" dirty="0" smtClean="0">
                <a:solidFill>
                  <a:srgbClr val="FF0000"/>
                </a:solidFill>
                <a:effectLst>
                  <a:outerShdw blurRad="38100" dist="38100" dir="2700000" algn="tl">
                    <a:srgbClr val="000000">
                      <a:alpha val="43137"/>
                    </a:srgbClr>
                  </a:outerShdw>
                </a:effectLst>
              </a:rPr>
              <a:t>], and the blood of Jesus His Son cleanses us from all sin [</a:t>
            </a:r>
            <a:r>
              <a:rPr lang="en-US" sz="4400" b="1" i="1" baseline="30000" dirty="0" smtClean="0">
                <a:effectLst>
                  <a:outerShdw blurRad="38100" dist="38100" dir="2700000" algn="tl">
                    <a:srgbClr val="000000">
                      <a:alpha val="43137"/>
                    </a:srgbClr>
                  </a:outerShdw>
                </a:effectLst>
              </a:rPr>
              <a:t>by erasing the stain of sin, keeping us cleansed from sin in all its forms and manifestations</a:t>
            </a:r>
            <a:r>
              <a:rPr lang="en-US" sz="4400" b="1" baseline="30000" dirty="0" smtClean="0">
                <a:solidFill>
                  <a:srgbClr val="FF0000"/>
                </a:solidFill>
                <a:effectLst>
                  <a:outerShdw blurRad="38100" dist="38100" dir="2700000" algn="tl">
                    <a:srgbClr val="000000">
                      <a:alpha val="43137"/>
                    </a:srgbClr>
                  </a:outerShdw>
                </a:effectLst>
              </a:rPr>
              <a:t>].</a:t>
            </a:r>
            <a:endParaRPr lang="en-US"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50217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3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Courgette" panose="02000603070400060004" pitchFamily="2" charset="0"/>
              </a:rPr>
              <a:t>5-Fake Christians Walk in Darkness</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r>
              <a:rPr lang="en-US" sz="3600" b="1" dirty="0" smtClean="0"/>
              <a:t>1 John 1:5-10 Amplified Bible (AMP)</a:t>
            </a:r>
          </a:p>
          <a:p>
            <a:r>
              <a:rPr lang="en-US" sz="4000" b="1" baseline="30000" dirty="0" smtClean="0">
                <a:effectLst>
                  <a:outerShdw blurRad="38100" dist="38100" dir="2700000" algn="tl">
                    <a:srgbClr val="000000">
                      <a:alpha val="43137"/>
                    </a:srgbClr>
                  </a:outerShdw>
                </a:effectLst>
              </a:rPr>
              <a:t>8</a:t>
            </a:r>
            <a:r>
              <a:rPr lang="en-US" sz="4000" b="1" baseline="30000" dirty="0" smtClean="0">
                <a:solidFill>
                  <a:srgbClr val="FF0000"/>
                </a:solidFill>
                <a:effectLst>
                  <a:outerShdw blurRad="38100" dist="38100" dir="2700000" algn="tl">
                    <a:srgbClr val="000000">
                      <a:alpha val="43137"/>
                    </a:srgbClr>
                  </a:outerShdw>
                </a:effectLst>
              </a:rPr>
              <a:t> If </a:t>
            </a:r>
            <a:r>
              <a:rPr lang="en-US" sz="4000" b="1" baseline="30000" dirty="0" smtClean="0">
                <a:solidFill>
                  <a:srgbClr val="FF0000"/>
                </a:solidFill>
                <a:effectLst>
                  <a:outerShdw blurRad="38100" dist="38100" dir="2700000" algn="tl">
                    <a:srgbClr val="000000">
                      <a:alpha val="43137"/>
                    </a:srgbClr>
                  </a:outerShdw>
                </a:effectLst>
              </a:rPr>
              <a:t>we say we have no sin [</a:t>
            </a:r>
            <a:r>
              <a:rPr lang="en-US" sz="4000" b="1" i="1" baseline="30000" dirty="0" smtClean="0">
                <a:effectLst>
                  <a:outerShdw blurRad="38100" dist="38100" dir="2700000" algn="tl">
                    <a:srgbClr val="000000">
                      <a:alpha val="43137"/>
                    </a:srgbClr>
                  </a:outerShdw>
                </a:effectLst>
              </a:rPr>
              <a:t>refusing to admit that we are sinners</a:t>
            </a:r>
            <a:r>
              <a:rPr lang="en-US" sz="4000" b="1" baseline="30000" dirty="0" smtClean="0">
                <a:solidFill>
                  <a:srgbClr val="FF0000"/>
                </a:solidFill>
                <a:effectLst>
                  <a:outerShdw blurRad="38100" dist="38100" dir="2700000" algn="tl">
                    <a:srgbClr val="000000">
                      <a:alpha val="43137"/>
                    </a:srgbClr>
                  </a:outerShdw>
                </a:effectLst>
              </a:rPr>
              <a:t>], we delude ourselves and the truth is not in us. [</a:t>
            </a:r>
            <a:r>
              <a:rPr lang="en-US" sz="4000" b="1" i="1" baseline="30000" dirty="0" smtClean="0">
                <a:effectLst>
                  <a:outerShdw blurRad="38100" dist="38100" dir="2700000" algn="tl">
                    <a:srgbClr val="000000">
                      <a:alpha val="43137"/>
                    </a:srgbClr>
                  </a:outerShdw>
                </a:effectLst>
              </a:rPr>
              <a:t>His word does not live in our hearts</a:t>
            </a:r>
            <a:r>
              <a:rPr lang="en-US" sz="4000" b="1" baseline="30000" dirty="0" smtClean="0">
                <a:solidFill>
                  <a:srgbClr val="FF0000"/>
                </a:solidFill>
                <a:effectLst>
                  <a:outerShdw blurRad="38100" dist="38100" dir="2700000" algn="tl">
                    <a:srgbClr val="000000">
                      <a:alpha val="43137"/>
                    </a:srgbClr>
                  </a:outerShdw>
                </a:effectLst>
              </a:rPr>
              <a:t>.] </a:t>
            </a:r>
            <a:endParaRPr lang="en-US" sz="4000" b="1" baseline="30000" dirty="0" smtClean="0">
              <a:solidFill>
                <a:srgbClr val="FF0000"/>
              </a:solidFill>
              <a:effectLst>
                <a:outerShdw blurRad="38100" dist="38100" dir="2700000" algn="tl">
                  <a:srgbClr val="000000">
                    <a:alpha val="43137"/>
                  </a:srgbClr>
                </a:outerShdw>
              </a:effectLst>
            </a:endParaRPr>
          </a:p>
          <a:p>
            <a:r>
              <a:rPr lang="en-US" sz="4000" b="1" baseline="30000" dirty="0" smtClean="0">
                <a:effectLst>
                  <a:outerShdw blurRad="38100" dist="38100" dir="2700000" algn="tl">
                    <a:srgbClr val="000000">
                      <a:alpha val="43137"/>
                    </a:srgbClr>
                  </a:outerShdw>
                </a:effectLst>
              </a:rPr>
              <a:t>9</a:t>
            </a:r>
            <a:r>
              <a:rPr lang="en-US" sz="4000" b="1" baseline="30000" dirty="0" smtClean="0">
                <a:solidFill>
                  <a:srgbClr val="FF0000"/>
                </a:solidFill>
                <a:effectLst>
                  <a:outerShdw blurRad="38100" dist="38100" dir="2700000" algn="tl">
                    <a:srgbClr val="000000">
                      <a:alpha val="43137"/>
                    </a:srgbClr>
                  </a:outerShdw>
                </a:effectLst>
              </a:rPr>
              <a:t> </a:t>
            </a:r>
            <a:r>
              <a:rPr lang="en-US" sz="4000" b="1" baseline="30000" dirty="0" smtClean="0">
                <a:solidFill>
                  <a:srgbClr val="FF0000"/>
                </a:solidFill>
                <a:effectLst>
                  <a:outerShdw blurRad="38100" dist="38100" dir="2700000" algn="tl">
                    <a:srgbClr val="000000">
                      <a:alpha val="43137"/>
                    </a:srgbClr>
                  </a:outerShdw>
                </a:effectLst>
              </a:rPr>
              <a:t>If we [</a:t>
            </a:r>
            <a:r>
              <a:rPr lang="en-US" sz="4000" b="1" i="1" baseline="30000" dirty="0" smtClean="0">
                <a:effectLst>
                  <a:outerShdw blurRad="38100" dist="38100" dir="2700000" algn="tl">
                    <a:srgbClr val="000000">
                      <a:alpha val="43137"/>
                    </a:srgbClr>
                  </a:outerShdw>
                </a:effectLst>
              </a:rPr>
              <a:t>freely</a:t>
            </a:r>
            <a:r>
              <a:rPr lang="en-US" sz="4000" b="1" baseline="30000" dirty="0" smtClean="0">
                <a:solidFill>
                  <a:srgbClr val="FF0000"/>
                </a:solidFill>
                <a:effectLst>
                  <a:outerShdw blurRad="38100" dist="38100" dir="2700000" algn="tl">
                    <a:srgbClr val="000000">
                      <a:alpha val="43137"/>
                    </a:srgbClr>
                  </a:outerShdw>
                </a:effectLst>
              </a:rPr>
              <a:t>] admit that we have sinned and confess our sins, He is faithful and just [</a:t>
            </a:r>
            <a:r>
              <a:rPr lang="en-US" sz="4000" b="1" i="1" baseline="30000" dirty="0" smtClean="0">
                <a:effectLst>
                  <a:outerShdw blurRad="38100" dist="38100" dir="2700000" algn="tl">
                    <a:srgbClr val="000000">
                      <a:alpha val="43137"/>
                    </a:srgbClr>
                  </a:outerShdw>
                </a:effectLst>
              </a:rPr>
              <a:t>true to His own nature and promises</a:t>
            </a:r>
            <a:r>
              <a:rPr lang="en-US" sz="4000" b="1" baseline="30000" dirty="0" smtClean="0">
                <a:solidFill>
                  <a:srgbClr val="FF0000"/>
                </a:solidFill>
                <a:effectLst>
                  <a:outerShdw blurRad="38100" dist="38100" dir="2700000" algn="tl">
                    <a:srgbClr val="000000">
                      <a:alpha val="43137"/>
                    </a:srgbClr>
                  </a:outerShdw>
                </a:effectLst>
              </a:rPr>
              <a:t>], and will forgive our sins and cleanse us continually from all </a:t>
            </a:r>
            <a:r>
              <a:rPr lang="en-US" sz="4000" b="1" baseline="30000" dirty="0" smtClean="0">
                <a:solidFill>
                  <a:srgbClr val="FF0000"/>
                </a:solidFill>
                <a:effectLst>
                  <a:outerShdw blurRad="38100" dist="38100" dir="2700000" algn="tl">
                    <a:srgbClr val="000000">
                      <a:alpha val="43137"/>
                    </a:srgbClr>
                  </a:outerShdw>
                </a:effectLst>
              </a:rPr>
              <a:t>unrighteousness. </a:t>
            </a:r>
            <a:r>
              <a:rPr lang="en-US" sz="4000" b="1" baseline="30000" dirty="0" smtClean="0">
                <a:solidFill>
                  <a:srgbClr val="FF0000"/>
                </a:solidFill>
                <a:effectLst>
                  <a:outerShdw blurRad="38100" dist="38100" dir="2700000" algn="tl">
                    <a:srgbClr val="000000">
                      <a:alpha val="43137"/>
                    </a:srgbClr>
                  </a:outerShdw>
                </a:effectLst>
              </a:rPr>
              <a:t>[</a:t>
            </a:r>
            <a:r>
              <a:rPr lang="en-US" sz="4000" b="1" i="1" baseline="30000" dirty="0" smtClean="0">
                <a:effectLst>
                  <a:outerShdw blurRad="38100" dist="38100" dir="2700000" algn="tl">
                    <a:srgbClr val="000000">
                      <a:alpha val="43137"/>
                    </a:srgbClr>
                  </a:outerShdw>
                </a:effectLst>
              </a:rPr>
              <a:t>our wrongdoing, </a:t>
            </a:r>
            <a:r>
              <a:rPr lang="en-US" sz="4000" b="1" i="1" baseline="30000" dirty="0" smtClean="0">
                <a:effectLst>
                  <a:outerShdw blurRad="38100" dist="38100" dir="2700000" algn="tl">
                    <a:srgbClr val="000000">
                      <a:alpha val="43137"/>
                    </a:srgbClr>
                  </a:outerShdw>
                </a:effectLst>
              </a:rPr>
              <a:t>everything not </a:t>
            </a:r>
            <a:r>
              <a:rPr lang="en-US" sz="4000" b="1" i="1" baseline="30000" dirty="0" smtClean="0">
                <a:effectLst>
                  <a:outerShdw blurRad="38100" dist="38100" dir="2700000" algn="tl">
                    <a:srgbClr val="000000">
                      <a:alpha val="43137"/>
                    </a:srgbClr>
                  </a:outerShdw>
                </a:effectLst>
              </a:rPr>
              <a:t>in conformity with His will and purpose</a:t>
            </a:r>
            <a:r>
              <a:rPr lang="en-US" sz="4000" b="1" baseline="30000" dirty="0" smtClean="0">
                <a:solidFill>
                  <a:srgbClr val="FF0000"/>
                </a:solidFill>
                <a:effectLst>
                  <a:outerShdw blurRad="38100" dist="38100" dir="2700000" algn="tl">
                    <a:srgbClr val="000000">
                      <a:alpha val="43137"/>
                    </a:srgbClr>
                  </a:outerShdw>
                </a:effectLst>
              </a:rPr>
              <a:t>]</a:t>
            </a:r>
            <a:endParaRPr lang="en-US"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15679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Courgette" panose="02000603070400060004" pitchFamily="2" charset="0"/>
              </a:rPr>
              <a:t>5-Fake Christians Walk in Darkness</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r>
              <a:rPr lang="en-US" sz="3200" b="1" dirty="0" smtClean="0"/>
              <a:t>1 John 1:5-10 Amplified Bible (AMP)</a:t>
            </a:r>
          </a:p>
          <a:p>
            <a:r>
              <a:rPr lang="en-US" sz="4800" b="1" baseline="30000" dirty="0" smtClean="0">
                <a:effectLst>
                  <a:outerShdw blurRad="38100" dist="38100" dir="2700000" algn="tl">
                    <a:srgbClr val="000000">
                      <a:alpha val="43137"/>
                    </a:srgbClr>
                  </a:outerShdw>
                </a:effectLst>
              </a:rPr>
              <a:t>10</a:t>
            </a:r>
            <a:r>
              <a:rPr lang="en-US" sz="4800" b="1" baseline="30000" dirty="0" smtClean="0">
                <a:solidFill>
                  <a:srgbClr val="FF0000"/>
                </a:solidFill>
                <a:effectLst>
                  <a:outerShdw blurRad="38100" dist="38100" dir="2700000" algn="tl">
                    <a:srgbClr val="000000">
                      <a:alpha val="43137"/>
                    </a:srgbClr>
                  </a:outerShdw>
                </a:effectLst>
              </a:rPr>
              <a:t> </a:t>
            </a:r>
            <a:r>
              <a:rPr lang="en-US" sz="4800" b="1" baseline="30000" dirty="0" smtClean="0">
                <a:solidFill>
                  <a:srgbClr val="FF0000"/>
                </a:solidFill>
                <a:effectLst>
                  <a:outerShdw blurRad="38100" dist="38100" dir="2700000" algn="tl">
                    <a:srgbClr val="000000">
                      <a:alpha val="43137"/>
                    </a:srgbClr>
                  </a:outerShdw>
                </a:effectLst>
              </a:rPr>
              <a:t>If we say that </a:t>
            </a:r>
            <a:r>
              <a:rPr lang="en-US" sz="4800" b="1" u="sng" baseline="30000" dirty="0" smtClean="0">
                <a:solidFill>
                  <a:srgbClr val="FF0000"/>
                </a:solidFill>
                <a:effectLst>
                  <a:outerShdw blurRad="38100" dist="38100" dir="2700000" algn="tl">
                    <a:srgbClr val="000000">
                      <a:alpha val="43137"/>
                    </a:srgbClr>
                  </a:outerShdw>
                </a:effectLst>
              </a:rPr>
              <a:t>we have not sinned </a:t>
            </a:r>
            <a:r>
              <a:rPr lang="en-US" sz="4800" b="1" baseline="30000" dirty="0" smtClean="0">
                <a:solidFill>
                  <a:srgbClr val="FF0000"/>
                </a:solidFill>
                <a:effectLst>
                  <a:outerShdw blurRad="38100" dist="38100" dir="2700000" algn="tl">
                    <a:srgbClr val="000000">
                      <a:alpha val="43137"/>
                    </a:srgbClr>
                  </a:outerShdw>
                </a:effectLst>
              </a:rPr>
              <a:t>[</a:t>
            </a:r>
            <a:r>
              <a:rPr lang="en-US" sz="4800" b="1" i="1" baseline="30000" dirty="0" smtClean="0">
                <a:effectLst>
                  <a:outerShdw blurRad="38100" dist="38100" dir="2700000" algn="tl">
                    <a:srgbClr val="000000">
                      <a:alpha val="43137"/>
                    </a:srgbClr>
                  </a:outerShdw>
                </a:effectLst>
              </a:rPr>
              <a:t>refusing to admit acts of sin</a:t>
            </a:r>
            <a:r>
              <a:rPr lang="en-US" sz="4800" b="1" baseline="30000" dirty="0" smtClean="0">
                <a:solidFill>
                  <a:srgbClr val="FF0000"/>
                </a:solidFill>
                <a:effectLst>
                  <a:outerShdw blurRad="38100" dist="38100" dir="2700000" algn="tl">
                    <a:srgbClr val="000000">
                      <a:alpha val="43137"/>
                    </a:srgbClr>
                  </a:outerShdw>
                </a:effectLst>
              </a:rPr>
              <a:t>], we make Him [</a:t>
            </a:r>
            <a:r>
              <a:rPr lang="en-US" sz="4800" b="1" i="1" baseline="30000" dirty="0" smtClean="0">
                <a:effectLst>
                  <a:outerShdw blurRad="38100" dist="38100" dir="2700000" algn="tl">
                    <a:srgbClr val="000000">
                      <a:alpha val="43137"/>
                    </a:srgbClr>
                  </a:outerShdw>
                </a:effectLst>
              </a:rPr>
              <a:t>out to be</a:t>
            </a:r>
            <a:r>
              <a:rPr lang="en-US" sz="4800" b="1" baseline="30000" dirty="0" smtClean="0">
                <a:solidFill>
                  <a:srgbClr val="FF0000"/>
                </a:solidFill>
                <a:effectLst>
                  <a:outerShdw blurRad="38100" dist="38100" dir="2700000" algn="tl">
                    <a:srgbClr val="000000">
                      <a:alpha val="43137"/>
                    </a:srgbClr>
                  </a:outerShdw>
                </a:effectLst>
              </a:rPr>
              <a:t>] a liar [</a:t>
            </a:r>
            <a:r>
              <a:rPr lang="en-US" sz="4800" b="1" i="1" baseline="30000" dirty="0" smtClean="0">
                <a:effectLst>
                  <a:outerShdw blurRad="38100" dist="38100" dir="2700000" algn="tl">
                    <a:srgbClr val="000000">
                      <a:alpha val="43137"/>
                    </a:srgbClr>
                  </a:outerShdw>
                </a:effectLst>
              </a:rPr>
              <a:t>by contradicting Him</a:t>
            </a:r>
            <a:r>
              <a:rPr lang="en-US" sz="4800" b="1" baseline="30000" dirty="0" smtClean="0">
                <a:solidFill>
                  <a:srgbClr val="FF0000"/>
                </a:solidFill>
                <a:effectLst>
                  <a:outerShdw blurRad="38100" dist="38100" dir="2700000" algn="tl">
                    <a:srgbClr val="000000">
                      <a:alpha val="43137"/>
                    </a:srgbClr>
                  </a:outerShdw>
                </a:effectLst>
              </a:rPr>
              <a:t>] and </a:t>
            </a:r>
            <a:r>
              <a:rPr lang="en-US" sz="4800" b="1" u="sng" baseline="30000" dirty="0" smtClean="0">
                <a:solidFill>
                  <a:srgbClr val="FF0000"/>
                </a:solidFill>
                <a:effectLst>
                  <a:outerShdw blurRad="38100" dist="38100" dir="2700000" algn="tl">
                    <a:srgbClr val="000000">
                      <a:alpha val="43137"/>
                    </a:srgbClr>
                  </a:outerShdw>
                </a:effectLst>
              </a:rPr>
              <a:t>His word is not in us</a:t>
            </a:r>
            <a:r>
              <a:rPr lang="en-US" sz="4800" b="1" baseline="30000" dirty="0" smtClean="0">
                <a:solidFill>
                  <a:srgbClr val="FF0000"/>
                </a:solidFill>
                <a:effectLst>
                  <a:outerShdw blurRad="38100" dist="38100" dir="2700000" algn="tl">
                    <a:srgbClr val="000000">
                      <a:alpha val="43137"/>
                    </a:srgbClr>
                  </a:outerShdw>
                </a:effectLst>
              </a:rPr>
              <a:t>.</a:t>
            </a:r>
            <a:endParaRPr lang="en-US" sz="4800" dirty="0"/>
          </a:p>
        </p:txBody>
      </p:sp>
    </p:spTree>
    <p:extLst>
      <p:ext uri="{BB962C8B-B14F-4D97-AF65-F5344CB8AC3E}">
        <p14:creationId xmlns:p14="http://schemas.microsoft.com/office/powerpoint/2010/main" val="7054597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TotalTime>
  <Words>805</Words>
  <Application>Microsoft Office PowerPoint</Application>
  <PresentationFormat>Widescreen</PresentationFormat>
  <Paragraphs>60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Courgette</vt:lpstr>
      <vt:lpstr>Office Theme</vt:lpstr>
      <vt:lpstr>How to Know if you are a Real or Fake Christian</vt:lpstr>
      <vt:lpstr>  1-“Our Motive &amp; Goal”  1 Corinthians 11:31 Easy-to-Read Version </vt:lpstr>
      <vt:lpstr>  2-“Things Jesus Said” John 8:12 New International Version </vt:lpstr>
      <vt:lpstr> 3-What do you think it means that “God is light? </vt:lpstr>
      <vt:lpstr>4-“Conformed or Transformed”</vt:lpstr>
      <vt:lpstr>5-Fake Christians Walk in Darkness </vt:lpstr>
      <vt:lpstr>5-Fake Christians Walk in Darkness </vt:lpstr>
      <vt:lpstr>5-Fake Christians Walk in Darkness </vt:lpstr>
      <vt:lpstr>5-Fake Christians Walk in Darkness </vt:lpstr>
      <vt:lpstr>6-What does it mean to walk in darkness? </vt:lpstr>
      <vt:lpstr>7-What does 1 John 1:5–10 say happens if we walk in the light?</vt:lpstr>
      <vt:lpstr>8-What does 1 John 1:6 ,10 say happens if we walk in The darkness?</vt:lpstr>
      <vt:lpstr> Revelation 22:14-16 New Life Version (NLV) </vt:lpstr>
      <vt:lpstr>Revelation 2:1-7</vt:lpstr>
      <vt:lpstr>Closing &amp; Prayer</vt:lpstr>
      <vt:lpstr>Next Week – How do I walk in Light?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vs Fake Christians</dc:title>
  <dc:creator>Ronald Powell</dc:creator>
  <cp:lastModifiedBy>Ronald Powell</cp:lastModifiedBy>
  <cp:revision>25</cp:revision>
  <dcterms:created xsi:type="dcterms:W3CDTF">2019-06-08T16:57:41Z</dcterms:created>
  <dcterms:modified xsi:type="dcterms:W3CDTF">2019-06-09T16:08:50Z</dcterms:modified>
</cp:coreProperties>
</file>