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81" r:id="rId3"/>
    <p:sldId id="285" r:id="rId4"/>
    <p:sldId id="283" r:id="rId5"/>
    <p:sldId id="270" r:id="rId6"/>
    <p:sldId id="271" r:id="rId7"/>
    <p:sldId id="272" r:id="rId8"/>
    <p:sldId id="273" r:id="rId9"/>
    <p:sldId id="274" r:id="rId10"/>
    <p:sldId id="275" r:id="rId11"/>
    <p:sldId id="276" r:id="rId12"/>
    <p:sldId id="277" r:id="rId13"/>
    <p:sldId id="278" r:id="rId14"/>
    <p:sldId id="279" r:id="rId15"/>
    <p:sldId id="282" r:id="rId16"/>
    <p:sldId id="284" r:id="rId17"/>
    <p:sldId id="286" r:id="rId18"/>
    <p:sldId id="28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3" autoAdjust="0"/>
    <p:restoredTop sz="94660"/>
  </p:normalViewPr>
  <p:slideViewPr>
    <p:cSldViewPr snapToGrid="0">
      <p:cViewPr varScale="1">
        <p:scale>
          <a:sx n="64" d="100"/>
          <a:sy n="64" d="100"/>
        </p:scale>
        <p:origin x="84" y="11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75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55AE2FD4-5DF6-41FB-8515-759505160E8E}" type="datetimeFigureOut">
              <a:rPr lang="en-US" smtClean="0"/>
              <a:t>7/14/2019</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52530FC4-93ED-4689-A0CB-654BFD331C48}" type="slidenum">
              <a:rPr lang="en-US" smtClean="0"/>
              <a:t>‹#›</a:t>
            </a:fld>
            <a:endParaRPr lang="en-US"/>
          </a:p>
        </p:txBody>
      </p:sp>
    </p:spTree>
    <p:extLst>
      <p:ext uri="{BB962C8B-B14F-4D97-AF65-F5344CB8AC3E}">
        <p14:creationId xmlns:p14="http://schemas.microsoft.com/office/powerpoint/2010/main" val="980240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AE2FD4-5DF6-41FB-8515-759505160E8E}"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530FC4-93ED-4689-A0CB-654BFD331C48}" type="slidenum">
              <a:rPr lang="en-US" smtClean="0"/>
              <a:t>‹#›</a:t>
            </a:fld>
            <a:endParaRPr lang="en-US"/>
          </a:p>
        </p:txBody>
      </p:sp>
    </p:spTree>
    <p:extLst>
      <p:ext uri="{BB962C8B-B14F-4D97-AF65-F5344CB8AC3E}">
        <p14:creationId xmlns:p14="http://schemas.microsoft.com/office/powerpoint/2010/main" val="2139567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AE2FD4-5DF6-41FB-8515-759505160E8E}"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530FC4-93ED-4689-A0CB-654BFD331C48}" type="slidenum">
              <a:rPr lang="en-US" smtClean="0"/>
              <a:t>‹#›</a:t>
            </a:fld>
            <a:endParaRPr lang="en-US"/>
          </a:p>
        </p:txBody>
      </p:sp>
    </p:spTree>
    <p:extLst>
      <p:ext uri="{BB962C8B-B14F-4D97-AF65-F5344CB8AC3E}">
        <p14:creationId xmlns:p14="http://schemas.microsoft.com/office/powerpoint/2010/main" val="30892373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AE2FD4-5DF6-41FB-8515-759505160E8E}"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530FC4-93ED-4689-A0CB-654BFD331C48}"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551194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AE2FD4-5DF6-41FB-8515-759505160E8E}"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530FC4-93ED-4689-A0CB-654BFD331C48}" type="slidenum">
              <a:rPr lang="en-US" smtClean="0"/>
              <a:t>‹#›</a:t>
            </a:fld>
            <a:endParaRPr lang="en-US"/>
          </a:p>
        </p:txBody>
      </p:sp>
    </p:spTree>
    <p:extLst>
      <p:ext uri="{BB962C8B-B14F-4D97-AF65-F5344CB8AC3E}">
        <p14:creationId xmlns:p14="http://schemas.microsoft.com/office/powerpoint/2010/main" val="32897121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55AE2FD4-5DF6-41FB-8515-759505160E8E}"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530FC4-93ED-4689-A0CB-654BFD331C48}" type="slidenum">
              <a:rPr lang="en-US" smtClean="0"/>
              <a:t>‹#›</a:t>
            </a:fld>
            <a:endParaRPr lang="en-US"/>
          </a:p>
        </p:txBody>
      </p:sp>
    </p:spTree>
    <p:extLst>
      <p:ext uri="{BB962C8B-B14F-4D97-AF65-F5344CB8AC3E}">
        <p14:creationId xmlns:p14="http://schemas.microsoft.com/office/powerpoint/2010/main" val="7348626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55AE2FD4-5DF6-41FB-8515-759505160E8E}"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530FC4-93ED-4689-A0CB-654BFD331C48}" type="slidenum">
              <a:rPr lang="en-US" smtClean="0"/>
              <a:t>‹#›</a:t>
            </a:fld>
            <a:endParaRPr lang="en-US"/>
          </a:p>
        </p:txBody>
      </p:sp>
    </p:spTree>
    <p:extLst>
      <p:ext uri="{BB962C8B-B14F-4D97-AF65-F5344CB8AC3E}">
        <p14:creationId xmlns:p14="http://schemas.microsoft.com/office/powerpoint/2010/main" val="14901285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AE2FD4-5DF6-41FB-8515-759505160E8E}"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530FC4-93ED-4689-A0CB-654BFD331C48}" type="slidenum">
              <a:rPr lang="en-US" smtClean="0"/>
              <a:t>‹#›</a:t>
            </a:fld>
            <a:endParaRPr lang="en-US"/>
          </a:p>
        </p:txBody>
      </p:sp>
    </p:spTree>
    <p:extLst>
      <p:ext uri="{BB962C8B-B14F-4D97-AF65-F5344CB8AC3E}">
        <p14:creationId xmlns:p14="http://schemas.microsoft.com/office/powerpoint/2010/main" val="30788239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AE2FD4-5DF6-41FB-8515-759505160E8E}"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530FC4-93ED-4689-A0CB-654BFD331C48}" type="slidenum">
              <a:rPr lang="en-US" smtClean="0"/>
              <a:t>‹#›</a:t>
            </a:fld>
            <a:endParaRPr lang="en-US"/>
          </a:p>
        </p:txBody>
      </p:sp>
    </p:spTree>
    <p:extLst>
      <p:ext uri="{BB962C8B-B14F-4D97-AF65-F5344CB8AC3E}">
        <p14:creationId xmlns:p14="http://schemas.microsoft.com/office/powerpoint/2010/main" val="1157250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AE2FD4-5DF6-41FB-8515-759505160E8E}"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530FC4-93ED-4689-A0CB-654BFD331C48}" type="slidenum">
              <a:rPr lang="en-US" smtClean="0"/>
              <a:t>‹#›</a:t>
            </a:fld>
            <a:endParaRPr lang="en-US"/>
          </a:p>
        </p:txBody>
      </p:sp>
    </p:spTree>
    <p:extLst>
      <p:ext uri="{BB962C8B-B14F-4D97-AF65-F5344CB8AC3E}">
        <p14:creationId xmlns:p14="http://schemas.microsoft.com/office/powerpoint/2010/main" val="3680714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AE2FD4-5DF6-41FB-8515-759505160E8E}"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530FC4-93ED-4689-A0CB-654BFD331C48}" type="slidenum">
              <a:rPr lang="en-US" smtClean="0"/>
              <a:t>‹#›</a:t>
            </a:fld>
            <a:endParaRPr lang="en-US"/>
          </a:p>
        </p:txBody>
      </p:sp>
    </p:spTree>
    <p:extLst>
      <p:ext uri="{BB962C8B-B14F-4D97-AF65-F5344CB8AC3E}">
        <p14:creationId xmlns:p14="http://schemas.microsoft.com/office/powerpoint/2010/main" val="224686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5AE2FD4-5DF6-41FB-8515-759505160E8E}"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530FC4-93ED-4689-A0CB-654BFD331C48}" type="slidenum">
              <a:rPr lang="en-US" smtClean="0"/>
              <a:t>‹#›</a:t>
            </a:fld>
            <a:endParaRPr lang="en-US"/>
          </a:p>
        </p:txBody>
      </p:sp>
    </p:spTree>
    <p:extLst>
      <p:ext uri="{BB962C8B-B14F-4D97-AF65-F5344CB8AC3E}">
        <p14:creationId xmlns:p14="http://schemas.microsoft.com/office/powerpoint/2010/main" val="1420657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AE2FD4-5DF6-41FB-8515-759505160E8E}"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530FC4-93ED-4689-A0CB-654BFD331C48}" type="slidenum">
              <a:rPr lang="en-US" smtClean="0"/>
              <a:t>‹#›</a:t>
            </a:fld>
            <a:endParaRPr lang="en-US"/>
          </a:p>
        </p:txBody>
      </p:sp>
    </p:spTree>
    <p:extLst>
      <p:ext uri="{BB962C8B-B14F-4D97-AF65-F5344CB8AC3E}">
        <p14:creationId xmlns:p14="http://schemas.microsoft.com/office/powerpoint/2010/main" val="2287803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5AE2FD4-5DF6-41FB-8515-759505160E8E}"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530FC4-93ED-4689-A0CB-654BFD331C48}" type="slidenum">
              <a:rPr lang="en-US" smtClean="0"/>
              <a:t>‹#›</a:t>
            </a:fld>
            <a:endParaRPr lang="en-US"/>
          </a:p>
        </p:txBody>
      </p:sp>
    </p:spTree>
    <p:extLst>
      <p:ext uri="{BB962C8B-B14F-4D97-AF65-F5344CB8AC3E}">
        <p14:creationId xmlns:p14="http://schemas.microsoft.com/office/powerpoint/2010/main" val="3869365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AE2FD4-5DF6-41FB-8515-759505160E8E}"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530FC4-93ED-4689-A0CB-654BFD331C48}" type="slidenum">
              <a:rPr lang="en-US" smtClean="0"/>
              <a:t>‹#›</a:t>
            </a:fld>
            <a:endParaRPr lang="en-US"/>
          </a:p>
        </p:txBody>
      </p:sp>
    </p:spTree>
    <p:extLst>
      <p:ext uri="{BB962C8B-B14F-4D97-AF65-F5344CB8AC3E}">
        <p14:creationId xmlns:p14="http://schemas.microsoft.com/office/powerpoint/2010/main" val="1953168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AE2FD4-5DF6-41FB-8515-759505160E8E}"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530FC4-93ED-4689-A0CB-654BFD331C48}" type="slidenum">
              <a:rPr lang="en-US" smtClean="0"/>
              <a:t>‹#›</a:t>
            </a:fld>
            <a:endParaRPr lang="en-US"/>
          </a:p>
        </p:txBody>
      </p:sp>
    </p:spTree>
    <p:extLst>
      <p:ext uri="{BB962C8B-B14F-4D97-AF65-F5344CB8AC3E}">
        <p14:creationId xmlns:p14="http://schemas.microsoft.com/office/powerpoint/2010/main" val="2348698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AE2FD4-5DF6-41FB-8515-759505160E8E}"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530FC4-93ED-4689-A0CB-654BFD331C48}" type="slidenum">
              <a:rPr lang="en-US" smtClean="0"/>
              <a:t>‹#›</a:t>
            </a:fld>
            <a:endParaRPr lang="en-US"/>
          </a:p>
        </p:txBody>
      </p:sp>
    </p:spTree>
    <p:extLst>
      <p:ext uri="{BB962C8B-B14F-4D97-AF65-F5344CB8AC3E}">
        <p14:creationId xmlns:p14="http://schemas.microsoft.com/office/powerpoint/2010/main" val="4116611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5AE2FD4-5DF6-41FB-8515-759505160E8E}" type="datetimeFigureOut">
              <a:rPr lang="en-US" smtClean="0"/>
              <a:t>7/14/2019</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2530FC4-93ED-4689-A0CB-654BFD331C48}" type="slidenum">
              <a:rPr lang="en-US" smtClean="0"/>
              <a:t>‹#›</a:t>
            </a:fld>
            <a:endParaRPr lang="en-US"/>
          </a:p>
        </p:txBody>
      </p:sp>
    </p:spTree>
    <p:extLst>
      <p:ext uri="{BB962C8B-B14F-4D97-AF65-F5344CB8AC3E}">
        <p14:creationId xmlns:p14="http://schemas.microsoft.com/office/powerpoint/2010/main" val="471347558"/>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3376" y="539696"/>
            <a:ext cx="7510073" cy="374780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Title 1"/>
          <p:cNvSpPr>
            <a:spLocks noGrp="1"/>
          </p:cNvSpPr>
          <p:nvPr>
            <p:ph type="ctrTitle"/>
          </p:nvPr>
        </p:nvSpPr>
        <p:spPr>
          <a:xfrm>
            <a:off x="1524000" y="539697"/>
            <a:ext cx="9677400" cy="2038612"/>
          </a:xfrm>
          <a:noFill/>
        </p:spPr>
        <p:txBody>
          <a:bodyPr>
            <a:normAutofit/>
          </a:bodyPr>
          <a:lstStyle/>
          <a:p>
            <a:pPr algn="ctr"/>
            <a:r>
              <a:rPr lang="en-US" b="1" dirty="0" smtClean="0"/>
              <a:t>What Does Divine Favor </a:t>
            </a:r>
            <a:br>
              <a:rPr lang="en-US" b="1" dirty="0" smtClean="0"/>
            </a:br>
            <a:r>
              <a:rPr lang="en-US" b="1" dirty="0" smtClean="0"/>
              <a:t>Look Like</a:t>
            </a:r>
            <a:r>
              <a:rPr lang="en-US" b="1" dirty="0" smtClean="0"/>
              <a:t>?</a:t>
            </a:r>
            <a:br>
              <a:rPr lang="en-US" b="1" dirty="0" smtClean="0"/>
            </a:br>
            <a:r>
              <a:rPr lang="en-US" sz="3200" b="1" dirty="0" smtClean="0"/>
              <a:t>My God Still Plays in The Mud</a:t>
            </a:r>
            <a:endParaRPr lang="en-US" b="1" dirty="0"/>
          </a:p>
        </p:txBody>
      </p:sp>
      <p:sp>
        <p:nvSpPr>
          <p:cNvPr id="3" name="Subtitle 2"/>
          <p:cNvSpPr>
            <a:spLocks noGrp="1"/>
          </p:cNvSpPr>
          <p:nvPr>
            <p:ph type="subTitle" idx="1"/>
          </p:nvPr>
        </p:nvSpPr>
        <p:spPr>
          <a:xfrm>
            <a:off x="1876424" y="4287502"/>
            <a:ext cx="8791575" cy="970298"/>
          </a:xfrm>
        </p:spPr>
        <p:txBody>
          <a:bodyPr>
            <a:normAutofit/>
          </a:bodyPr>
          <a:lstStyle/>
          <a:p>
            <a:pPr algn="ctr"/>
            <a:r>
              <a:rPr lang="en-US" sz="3200" b="1" dirty="0" smtClean="0"/>
              <a:t>With Bishop Ronald K. Powell</a:t>
            </a:r>
            <a:endParaRPr lang="en-US" sz="3200" b="1" dirty="0"/>
          </a:p>
        </p:txBody>
      </p:sp>
    </p:spTree>
    <p:extLst>
      <p:ext uri="{BB962C8B-B14F-4D97-AF65-F5344CB8AC3E}">
        <p14:creationId xmlns:p14="http://schemas.microsoft.com/office/powerpoint/2010/main" val="30761907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6-</a:t>
            </a:r>
            <a:r>
              <a:rPr lang="en-US" sz="4000" b="1" dirty="0" smtClean="0"/>
              <a:t>Give recognition and promotion even when you seem to the least likely one to receive it. (1 Sam. 16:22)</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b="1" dirty="0" smtClean="0"/>
              <a:t>1 Samuel 16:22 New International Version (NIV)</a:t>
            </a:r>
          </a:p>
          <a:p>
            <a:r>
              <a:rPr lang="en-US" b="1" baseline="30000" dirty="0" smtClean="0"/>
              <a:t>22 </a:t>
            </a:r>
            <a:r>
              <a:rPr lang="en-US" b="1" dirty="0" smtClean="0"/>
              <a:t>Then Saul sent word to Jesse, saying, “Allow David to remain in my service, for I am pleased with him.”</a:t>
            </a:r>
          </a:p>
          <a:p>
            <a:endParaRPr lang="en-US" dirty="0"/>
          </a:p>
        </p:txBody>
      </p:sp>
    </p:spTree>
    <p:extLst>
      <p:ext uri="{BB962C8B-B14F-4D97-AF65-F5344CB8AC3E}">
        <p14:creationId xmlns:p14="http://schemas.microsoft.com/office/powerpoint/2010/main" val="3547400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b="1" dirty="0" smtClean="0"/>
              <a:t>7-Produce prominence and preferential treatment, favor and kindness. (Esther 5:8)</a:t>
            </a:r>
            <a:r>
              <a:rPr lang="en-US" dirty="0" smtClean="0"/>
              <a:t/>
            </a:r>
            <a:br>
              <a:rPr lang="en-US" dirty="0" smtClean="0"/>
            </a:br>
            <a:r>
              <a:rPr lang="en-US" dirty="0" smtClean="0"/>
              <a:t> </a:t>
            </a:r>
            <a:br>
              <a:rPr lang="en-US" dirty="0" smtClean="0"/>
            </a:br>
            <a:endParaRPr lang="en-US" dirty="0"/>
          </a:p>
        </p:txBody>
      </p:sp>
      <p:sp>
        <p:nvSpPr>
          <p:cNvPr id="3" name="Content Placeholder 2"/>
          <p:cNvSpPr>
            <a:spLocks noGrp="1"/>
          </p:cNvSpPr>
          <p:nvPr>
            <p:ph idx="1"/>
          </p:nvPr>
        </p:nvSpPr>
        <p:spPr/>
        <p:txBody>
          <a:bodyPr/>
          <a:lstStyle/>
          <a:p>
            <a:r>
              <a:rPr lang="en-US" b="1" dirty="0" smtClean="0"/>
              <a:t>Esther 5:8 New International Version (NIV)</a:t>
            </a:r>
          </a:p>
          <a:p>
            <a:r>
              <a:rPr lang="en-US" b="1" baseline="30000" dirty="0" smtClean="0"/>
              <a:t>8 </a:t>
            </a:r>
            <a:r>
              <a:rPr lang="en-US" b="1" dirty="0" smtClean="0"/>
              <a:t>If the king regards me with favor and if it pleases the king to grant my petition and fulfill my request, let the king and Haman come tomorrow to the banquet I will prepare for them. Then I will answer the king’s question.”</a:t>
            </a:r>
          </a:p>
          <a:p>
            <a:endParaRPr lang="en-US" dirty="0"/>
          </a:p>
        </p:txBody>
      </p:sp>
    </p:spTree>
    <p:extLst>
      <p:ext uri="{BB962C8B-B14F-4D97-AF65-F5344CB8AC3E}">
        <p14:creationId xmlns:p14="http://schemas.microsoft.com/office/powerpoint/2010/main" val="2134997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8-Get petitions granted, even by ungodly civil authority. (Esther 5:8)</a:t>
            </a:r>
            <a:br>
              <a:rPr lang="en-US" b="1" dirty="0" smtClean="0"/>
            </a:br>
            <a:endParaRPr lang="en-US" b="1" dirty="0"/>
          </a:p>
        </p:txBody>
      </p:sp>
      <p:sp>
        <p:nvSpPr>
          <p:cNvPr id="3" name="Content Placeholder 2"/>
          <p:cNvSpPr>
            <a:spLocks noGrp="1"/>
          </p:cNvSpPr>
          <p:nvPr>
            <p:ph idx="1"/>
          </p:nvPr>
        </p:nvSpPr>
        <p:spPr/>
        <p:txBody>
          <a:bodyPr/>
          <a:lstStyle/>
          <a:p>
            <a:r>
              <a:rPr lang="en-US" b="1" dirty="0" smtClean="0"/>
              <a:t>Esther 5:8 New International Version (NIV)</a:t>
            </a:r>
          </a:p>
          <a:p>
            <a:r>
              <a:rPr lang="en-US" b="1" baseline="30000" dirty="0" smtClean="0"/>
              <a:t>8 </a:t>
            </a:r>
            <a:r>
              <a:rPr lang="en-US" b="1" dirty="0" smtClean="0"/>
              <a:t>If the king regards me with favor and if it pleases the king to grant my petition and fulfill my request, let the king and Haman come tomorrow to the banquet I will prepare for them. Then I will answer the king’s question.”</a:t>
            </a:r>
          </a:p>
          <a:p>
            <a:endParaRPr lang="en-US" dirty="0"/>
          </a:p>
        </p:txBody>
      </p:sp>
    </p:spTree>
    <p:extLst>
      <p:ext uri="{BB962C8B-B14F-4D97-AF65-F5344CB8AC3E}">
        <p14:creationId xmlns:p14="http://schemas.microsoft.com/office/powerpoint/2010/main" val="2426396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9-</a:t>
            </a:r>
            <a:r>
              <a:rPr lang="en-US" b="1" dirty="0" smtClean="0"/>
              <a:t>Change rules, regulations, even laws if necessary to your advantage. (Esther 8:5)</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b="1" dirty="0" smtClean="0"/>
              <a:t>Esther 8:5 New International Version (NIV)</a:t>
            </a:r>
          </a:p>
          <a:p>
            <a:r>
              <a:rPr lang="en-US" b="1" baseline="30000" dirty="0" smtClean="0"/>
              <a:t>5 </a:t>
            </a:r>
            <a:r>
              <a:rPr lang="en-US" b="1" dirty="0" smtClean="0"/>
              <a:t>“If it pleases the king,” she said, “and if he regards me with favor and thinks it the right thing to do, and if he is pleased with me, let an order be written overruling the dispatches that Haman son of </a:t>
            </a:r>
            <a:r>
              <a:rPr lang="en-US" b="1" dirty="0" err="1" smtClean="0"/>
              <a:t>Hammedatha</a:t>
            </a:r>
            <a:r>
              <a:rPr lang="en-US" b="1" dirty="0" smtClean="0"/>
              <a:t>, the </a:t>
            </a:r>
            <a:r>
              <a:rPr lang="en-US" b="1" dirty="0" err="1" smtClean="0"/>
              <a:t>Agagite</a:t>
            </a:r>
            <a:r>
              <a:rPr lang="en-US" b="1" dirty="0" smtClean="0"/>
              <a:t>, devised and wrote to destroy the Jews in all the king’s provinces. </a:t>
            </a:r>
          </a:p>
          <a:p>
            <a:endParaRPr lang="en-US" dirty="0"/>
          </a:p>
        </p:txBody>
      </p:sp>
    </p:spTree>
    <p:extLst>
      <p:ext uri="{BB962C8B-B14F-4D97-AF65-F5344CB8AC3E}">
        <p14:creationId xmlns:p14="http://schemas.microsoft.com/office/powerpoint/2010/main" val="7434198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10-Win battles you did not even have to fight because God will fight them for you. (Psalm 44:3)</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b="1" dirty="0" smtClean="0"/>
              <a:t>Psalm 44:3 New International Version (NIV)</a:t>
            </a:r>
          </a:p>
          <a:p>
            <a:r>
              <a:rPr lang="en-US" b="1" baseline="30000" dirty="0" smtClean="0"/>
              <a:t>3 </a:t>
            </a:r>
            <a:r>
              <a:rPr lang="en-US" b="1" dirty="0" smtClean="0"/>
              <a:t>It was not by their sword that they won the land,</a:t>
            </a:r>
            <a:br>
              <a:rPr lang="en-US" b="1" dirty="0" smtClean="0"/>
            </a:br>
            <a:r>
              <a:rPr lang="en-US" b="1" dirty="0" smtClean="0"/>
              <a:t>    nor did their arm bring them victory;</a:t>
            </a:r>
            <a:br>
              <a:rPr lang="en-US" b="1" dirty="0" smtClean="0"/>
            </a:br>
            <a:r>
              <a:rPr lang="en-US" b="1" dirty="0" smtClean="0"/>
              <a:t>it was your right hand, your arm,</a:t>
            </a:r>
            <a:br>
              <a:rPr lang="en-US" b="1" dirty="0" smtClean="0"/>
            </a:br>
            <a:r>
              <a:rPr lang="en-US" b="1" dirty="0" smtClean="0"/>
              <a:t>    and the light of your face, for you loved them.</a:t>
            </a:r>
          </a:p>
          <a:p>
            <a:endParaRPr lang="en-US" dirty="0"/>
          </a:p>
        </p:txBody>
      </p:sp>
    </p:spTree>
    <p:extLst>
      <p:ext uri="{BB962C8B-B14F-4D97-AF65-F5344CB8AC3E}">
        <p14:creationId xmlns:p14="http://schemas.microsoft.com/office/powerpoint/2010/main" val="922488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 think the next verses sum the whole prospering thing up very well…</a:t>
            </a:r>
            <a:br>
              <a:rPr lang="en-US" dirty="0"/>
            </a:br>
            <a:endParaRPr lang="en-US" dirty="0"/>
          </a:p>
        </p:txBody>
      </p:sp>
      <p:sp>
        <p:nvSpPr>
          <p:cNvPr id="3" name="Content Placeholder 2"/>
          <p:cNvSpPr>
            <a:spLocks noGrp="1"/>
          </p:cNvSpPr>
          <p:nvPr>
            <p:ph idx="1"/>
          </p:nvPr>
        </p:nvSpPr>
        <p:spPr>
          <a:xfrm>
            <a:off x="1141412" y="2097088"/>
            <a:ext cx="9905999" cy="3541714"/>
          </a:xfrm>
        </p:spPr>
        <p:txBody>
          <a:bodyPr>
            <a:normAutofit fontScale="92500"/>
          </a:bodyPr>
          <a:lstStyle/>
          <a:p>
            <a:r>
              <a:rPr lang="en-US" b="1" dirty="0" smtClean="0"/>
              <a:t>    </a:t>
            </a:r>
            <a:r>
              <a:rPr lang="en-US" b="1" dirty="0"/>
              <a:t>Deuteronomy 30:8-10 (NASB) “And you shall again obey the LORD, and observe all His commandments which I command you today. “</a:t>
            </a:r>
            <a:r>
              <a:rPr lang="en-US" b="1" u="sng" dirty="0"/>
              <a:t>Then the LORD your God will prosper you abundantly in all the work of your hand</a:t>
            </a:r>
            <a:r>
              <a:rPr lang="en-US" b="1" dirty="0"/>
              <a:t>, </a:t>
            </a:r>
            <a:r>
              <a:rPr lang="en-US" b="1" u="sng" dirty="0"/>
              <a:t>in the offspring of your body and in the offspring of your cattle and in the produce of your ground, </a:t>
            </a:r>
            <a:r>
              <a:rPr lang="en-US" b="1" dirty="0"/>
              <a:t>for the LORD will again rejoice over you for good, just as He rejoiced over your fathers; </a:t>
            </a:r>
            <a:r>
              <a:rPr lang="en-US" b="1" u="sng" dirty="0"/>
              <a:t>if you obey the LORD </a:t>
            </a:r>
            <a:r>
              <a:rPr lang="en-US" b="1" dirty="0"/>
              <a:t>your God to keep His commandments and His statutes which are written in this book of the law, i</a:t>
            </a:r>
            <a:r>
              <a:rPr lang="en-US" b="1" u="sng" dirty="0"/>
              <a:t>f you turn to the LORD your God with all your heart and soul</a:t>
            </a:r>
            <a:r>
              <a:rPr lang="en-US" b="1" dirty="0"/>
              <a:t>.</a:t>
            </a:r>
          </a:p>
        </p:txBody>
      </p:sp>
    </p:spTree>
    <p:extLst>
      <p:ext uri="{BB962C8B-B14F-4D97-AF65-F5344CB8AC3E}">
        <p14:creationId xmlns:p14="http://schemas.microsoft.com/office/powerpoint/2010/main" val="33890860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effectLst>
                  <a:outerShdw blurRad="38100" dist="38100" dir="2700000" algn="tl">
                    <a:srgbClr val="000000">
                      <a:alpha val="43137"/>
                    </a:srgbClr>
                  </a:outerShdw>
                </a:effectLst>
              </a:rPr>
              <a:t>What is the Common Denominator?</a:t>
            </a:r>
            <a:endParaRPr lang="en-US" sz="40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r>
              <a:rPr lang="en-US" b="1" dirty="0" smtClean="0">
                <a:effectLst>
                  <a:outerShdw blurRad="38100" dist="38100" dir="2700000" algn="tl">
                    <a:srgbClr val="000000">
                      <a:alpha val="43137"/>
                    </a:srgbClr>
                  </a:outerShdw>
                </a:effectLst>
              </a:rPr>
              <a:t>MAN</a:t>
            </a:r>
          </a:p>
          <a:p>
            <a:r>
              <a:rPr lang="en-US" b="1" dirty="0"/>
              <a:t>Revelation </a:t>
            </a:r>
            <a:r>
              <a:rPr lang="en-US" b="1" dirty="0" smtClean="0"/>
              <a:t>11:15-16</a:t>
            </a:r>
            <a:r>
              <a:rPr lang="en-US" b="1" dirty="0"/>
              <a:t> King James Version (KJV)</a:t>
            </a:r>
          </a:p>
          <a:p>
            <a:r>
              <a:rPr lang="en-US" b="1" dirty="0" smtClean="0"/>
              <a:t>15</a:t>
            </a:r>
            <a:r>
              <a:rPr lang="en-US" b="1" dirty="0"/>
              <a:t> And the seventh angel sounded; and there were great voices in heaven, saying, The kingdoms of this world are become the kingdoms of our Lord, and of his Christ; and he shall reign for ever and ever.</a:t>
            </a:r>
          </a:p>
          <a:p>
            <a:r>
              <a:rPr lang="en-US" b="1" dirty="0"/>
              <a:t>16 And the four and twenty elders, which sat before God on their seats, fell upon their faces, and worshipped God.</a:t>
            </a:r>
            <a:endParaRPr lang="en-US" b="1" dirty="0">
              <a:effectLst/>
            </a:endParaRPr>
          </a:p>
        </p:txBody>
      </p:sp>
    </p:spTree>
    <p:extLst>
      <p:ext uri="{BB962C8B-B14F-4D97-AF65-F5344CB8AC3E}">
        <p14:creationId xmlns:p14="http://schemas.microsoft.com/office/powerpoint/2010/main" val="38804635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Words</a:t>
            </a:r>
            <a:endParaRPr lang="en-US" dirty="0"/>
          </a:p>
        </p:txBody>
      </p:sp>
      <p:sp>
        <p:nvSpPr>
          <p:cNvPr id="3" name="Content Placeholder 2"/>
          <p:cNvSpPr>
            <a:spLocks noGrp="1"/>
          </p:cNvSpPr>
          <p:nvPr>
            <p:ph idx="1"/>
          </p:nvPr>
        </p:nvSpPr>
        <p:spPr>
          <a:xfrm>
            <a:off x="1141412" y="1963711"/>
            <a:ext cx="9905999" cy="3827490"/>
          </a:xfrm>
        </p:spPr>
        <p:txBody>
          <a:bodyPr>
            <a:normAutofit fontScale="85000" lnSpcReduction="10000"/>
          </a:bodyPr>
          <a:lstStyle/>
          <a:p>
            <a:r>
              <a:rPr lang="en-US" sz="2600" b="1" dirty="0"/>
              <a:t>Kingdom of God is hidden</a:t>
            </a:r>
            <a:r>
              <a:rPr lang="en-US" sz="2600" b="1" dirty="0" smtClean="0"/>
              <a:t>. </a:t>
            </a:r>
            <a:r>
              <a:rPr lang="en-US" sz="2600" b="1" dirty="0"/>
              <a:t>Luke 17:20–21</a:t>
            </a:r>
          </a:p>
          <a:p>
            <a:r>
              <a:rPr lang="en-US" sz="2600" b="1" dirty="0" smtClean="0"/>
              <a:t>Heart </a:t>
            </a:r>
            <a:r>
              <a:rPr lang="en-US" sz="2600" b="1" dirty="0"/>
              <a:t>of a man is in Gods </a:t>
            </a:r>
            <a:r>
              <a:rPr lang="en-US" sz="2600" b="1" dirty="0" smtClean="0"/>
              <a:t>hand </a:t>
            </a:r>
            <a:r>
              <a:rPr lang="en-US" sz="2600" b="1" dirty="0"/>
              <a:t>Proverbs 21 King James Version (KJV)</a:t>
            </a:r>
          </a:p>
          <a:p>
            <a:r>
              <a:rPr lang="en-US" sz="2600" b="1" dirty="0"/>
              <a:t>21 The king's heart is in the hand of the </a:t>
            </a:r>
            <a:r>
              <a:rPr lang="en-US" sz="2600" b="1" cap="small" dirty="0"/>
              <a:t>Lord</a:t>
            </a:r>
            <a:r>
              <a:rPr lang="en-US" sz="2600" b="1" dirty="0"/>
              <a:t>, as the rivers of water: he </a:t>
            </a:r>
            <a:r>
              <a:rPr lang="en-US" sz="2600" b="1" dirty="0" err="1"/>
              <a:t>turneth</a:t>
            </a:r>
            <a:r>
              <a:rPr lang="en-US" sz="2600" b="1" dirty="0"/>
              <a:t> it whithersoever he will</a:t>
            </a:r>
            <a:r>
              <a:rPr lang="en-US" sz="2600" b="1" dirty="0" smtClean="0"/>
              <a:t>.</a:t>
            </a:r>
            <a:r>
              <a:rPr lang="en-US" sz="2600" b="1" dirty="0"/>
              <a:t/>
            </a:r>
            <a:br>
              <a:rPr lang="en-US" sz="2600" b="1" dirty="0"/>
            </a:br>
            <a:endParaRPr lang="en-US" sz="2600" b="1" dirty="0"/>
          </a:p>
          <a:p>
            <a:r>
              <a:rPr lang="en-US" sz="2600" b="1" dirty="0" smtClean="0"/>
              <a:t>King </a:t>
            </a:r>
            <a:r>
              <a:rPr lang="en-US" sz="2600" b="1" dirty="0"/>
              <a:t>reveals or conceals a matter</a:t>
            </a:r>
            <a:r>
              <a:rPr lang="en-US" sz="2600" b="1" dirty="0" smtClean="0"/>
              <a:t>. </a:t>
            </a:r>
            <a:r>
              <a:rPr lang="en-US" b="1" dirty="0"/>
              <a:t>Proverbs </a:t>
            </a:r>
            <a:r>
              <a:rPr lang="en-US" b="1" dirty="0" smtClean="0"/>
              <a:t>25:1-3</a:t>
            </a:r>
            <a:r>
              <a:rPr lang="en-US" sz="2600" b="1" dirty="0"/>
              <a:t/>
            </a:r>
            <a:br>
              <a:rPr lang="en-US" sz="2600" b="1" dirty="0"/>
            </a:br>
            <a:endParaRPr lang="en-US" sz="2600" b="1" dirty="0"/>
          </a:p>
          <a:p>
            <a:r>
              <a:rPr lang="en-US" sz="2600" b="1" dirty="0"/>
              <a:t>Look around you... Divine favor is a heart hardened , broken, freed, changed.</a:t>
            </a:r>
          </a:p>
          <a:p>
            <a:endParaRPr lang="en-US" dirty="0"/>
          </a:p>
        </p:txBody>
      </p:sp>
    </p:spTree>
    <p:extLst>
      <p:ext uri="{BB962C8B-B14F-4D97-AF65-F5344CB8AC3E}">
        <p14:creationId xmlns:p14="http://schemas.microsoft.com/office/powerpoint/2010/main" val="42406318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Closing</a:t>
            </a:r>
            <a:endParaRPr lang="en-US" b="1" dirty="0"/>
          </a:p>
        </p:txBody>
      </p:sp>
      <p:sp>
        <p:nvSpPr>
          <p:cNvPr id="3" name="Content Placeholder 2"/>
          <p:cNvSpPr>
            <a:spLocks noGrp="1"/>
          </p:cNvSpPr>
          <p:nvPr>
            <p:ph idx="1"/>
          </p:nvPr>
        </p:nvSpPr>
        <p:spPr/>
        <p:txBody>
          <a:bodyPr/>
          <a:lstStyle/>
          <a:p>
            <a:r>
              <a:rPr lang="en-US" b="1" dirty="0" smtClean="0"/>
              <a:t>-But there is a price to be paid, and that is righteousness. </a:t>
            </a:r>
            <a:endParaRPr lang="en-US" dirty="0" smtClean="0"/>
          </a:p>
          <a:p>
            <a:r>
              <a:rPr lang="en-US" b="1" dirty="0" smtClean="0"/>
              <a:t>-It comes through the new birth and through continuing in total obedience to the word of God.</a:t>
            </a:r>
            <a:endParaRPr lang="en-US" dirty="0" smtClean="0"/>
          </a:p>
          <a:p>
            <a:endParaRPr lang="en-US" dirty="0"/>
          </a:p>
        </p:txBody>
      </p:sp>
    </p:spTree>
    <p:extLst>
      <p:ext uri="{BB962C8B-B14F-4D97-AF65-F5344CB8AC3E}">
        <p14:creationId xmlns:p14="http://schemas.microsoft.com/office/powerpoint/2010/main" val="2136970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Psalm 1:1-3 (NIV) –</a:t>
            </a:r>
          </a:p>
        </p:txBody>
      </p:sp>
      <p:sp>
        <p:nvSpPr>
          <p:cNvPr id="3" name="Content Placeholder 2"/>
          <p:cNvSpPr>
            <a:spLocks noGrp="1"/>
          </p:cNvSpPr>
          <p:nvPr>
            <p:ph idx="1"/>
          </p:nvPr>
        </p:nvSpPr>
        <p:spPr/>
        <p:txBody>
          <a:bodyPr>
            <a:normAutofit/>
          </a:bodyPr>
          <a:lstStyle/>
          <a:p>
            <a:r>
              <a:rPr lang="en-US" sz="2800" b="1" u="sng" dirty="0" smtClean="0"/>
              <a:t>Blessed </a:t>
            </a:r>
            <a:r>
              <a:rPr lang="en-US" sz="2800" b="1" u="sng" dirty="0"/>
              <a:t>is the man</a:t>
            </a:r>
            <a:r>
              <a:rPr lang="en-US" sz="2800" dirty="0"/>
              <a:t> who </a:t>
            </a:r>
            <a:r>
              <a:rPr lang="en-US" sz="2800" u="sng" dirty="0"/>
              <a:t>does not</a:t>
            </a:r>
            <a:r>
              <a:rPr lang="en-US" sz="2800" dirty="0"/>
              <a:t> walk in the counsel of the wicked or stand in the way of sinners or sit in the seat of mockers. But his delight is in the law of the LORD, and on his law he meditates day and night. </a:t>
            </a:r>
            <a:r>
              <a:rPr lang="en-US" sz="2800" b="1" u="sng" dirty="0"/>
              <a:t>He is like a tree planted by streams of water, which yields its fruit in season and whose leaf does not wither. Whatever he does prospers.</a:t>
            </a:r>
          </a:p>
        </p:txBody>
      </p:sp>
    </p:spTree>
    <p:extLst>
      <p:ext uri="{BB962C8B-B14F-4D97-AF65-F5344CB8AC3E}">
        <p14:creationId xmlns:p14="http://schemas.microsoft.com/office/powerpoint/2010/main" val="603931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cap="none" dirty="0">
                <a:solidFill>
                  <a:prstClr val="white"/>
                </a:solidFill>
                <a:effectLst>
                  <a:outerShdw blurRad="38100" dist="38100" dir="2700000" algn="tl">
                    <a:srgbClr val="000000">
                      <a:alpha val="43137"/>
                    </a:srgbClr>
                  </a:outerShdw>
                </a:effectLst>
                <a:ea typeface="+mn-ea"/>
                <a:cs typeface="+mn-cs"/>
              </a:rPr>
              <a:t>Romans 8:28</a:t>
            </a:r>
            <a:endParaRPr lang="en-US" sz="48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z="2800" b="1" dirty="0"/>
              <a:t>Those who are favored of God know that God is with them and that nothing can happen to them apart from His good purpose (Romans 8:28).</a:t>
            </a:r>
          </a:p>
        </p:txBody>
      </p:sp>
    </p:spTree>
    <p:extLst>
      <p:ext uri="{BB962C8B-B14F-4D97-AF65-F5344CB8AC3E}">
        <p14:creationId xmlns:p14="http://schemas.microsoft.com/office/powerpoint/2010/main" val="3990590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Exodus 9 10-12</a:t>
            </a:r>
            <a:endParaRPr lang="en-US" dirty="0"/>
          </a:p>
        </p:txBody>
      </p:sp>
      <p:sp>
        <p:nvSpPr>
          <p:cNvPr id="3" name="Content Placeholder 2"/>
          <p:cNvSpPr>
            <a:spLocks noGrp="1"/>
          </p:cNvSpPr>
          <p:nvPr>
            <p:ph idx="1"/>
          </p:nvPr>
        </p:nvSpPr>
        <p:spPr/>
        <p:txBody>
          <a:bodyPr>
            <a:normAutofit fontScale="85000" lnSpcReduction="20000"/>
          </a:bodyPr>
          <a:lstStyle/>
          <a:p>
            <a:r>
              <a:rPr lang="en-US" sz="3100" b="1" baseline="30000" dirty="0" smtClean="0"/>
              <a:t>10</a:t>
            </a:r>
            <a:r>
              <a:rPr lang="en-US" sz="3100" b="1" baseline="30000" dirty="0"/>
              <a:t> </a:t>
            </a:r>
            <a:r>
              <a:rPr lang="en-US" sz="3100" b="1" dirty="0"/>
              <a:t>And they took ashes of the furnace, and stood before Pharaoh; and </a:t>
            </a:r>
            <a:r>
              <a:rPr lang="en-US" sz="3100" b="1" u="sng" dirty="0"/>
              <a:t>Moses sprinkled</a:t>
            </a:r>
            <a:r>
              <a:rPr lang="en-US" sz="3100" b="1" dirty="0"/>
              <a:t> it up toward heaven; and it became a boil breaking forth with blains upon man, and upon beast.</a:t>
            </a:r>
          </a:p>
          <a:p>
            <a:r>
              <a:rPr lang="en-US" sz="3100" b="1" baseline="30000" dirty="0"/>
              <a:t>11 </a:t>
            </a:r>
            <a:r>
              <a:rPr lang="en-US" sz="3100" b="1" dirty="0"/>
              <a:t>And the </a:t>
            </a:r>
            <a:r>
              <a:rPr lang="en-US" sz="3100" b="1" u="sng" dirty="0"/>
              <a:t>magicians could not stand before Moses </a:t>
            </a:r>
            <a:r>
              <a:rPr lang="en-US" sz="3100" b="1" dirty="0"/>
              <a:t>because of the boils; for the boil was upon the magicians, and upon all the Egyptians.</a:t>
            </a:r>
          </a:p>
          <a:p>
            <a:r>
              <a:rPr lang="en-US" sz="3100" b="1" baseline="30000" dirty="0"/>
              <a:t>12 </a:t>
            </a:r>
            <a:r>
              <a:rPr lang="en-US" sz="3100" b="1" u="sng" dirty="0"/>
              <a:t>And the </a:t>
            </a:r>
            <a:r>
              <a:rPr lang="en-US" sz="3100" b="1" u="sng" cap="small" dirty="0"/>
              <a:t>Lord</a:t>
            </a:r>
            <a:r>
              <a:rPr lang="en-US" sz="3100" b="1" u="sng" dirty="0"/>
              <a:t> hardened the heart of Pharaoh, and he hearkened not unto them; as the </a:t>
            </a:r>
            <a:r>
              <a:rPr lang="en-US" sz="3100" b="1" u="sng" cap="small" dirty="0"/>
              <a:t>Lord</a:t>
            </a:r>
            <a:r>
              <a:rPr lang="en-US" sz="3100" b="1" u="sng" dirty="0"/>
              <a:t> had spoken unto Moses.</a:t>
            </a:r>
          </a:p>
          <a:p>
            <a:endParaRPr lang="en-US" dirty="0"/>
          </a:p>
        </p:txBody>
      </p:sp>
    </p:spTree>
    <p:extLst>
      <p:ext uri="{BB962C8B-B14F-4D97-AF65-F5344CB8AC3E}">
        <p14:creationId xmlns:p14="http://schemas.microsoft.com/office/powerpoint/2010/main" val="4255155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a:t>
            </a:r>
            <a:r>
              <a:rPr lang="en-US" b="1" dirty="0"/>
              <a:t>Does Divine Favor Look Like – </a:t>
            </a:r>
            <a:r>
              <a:rPr lang="en-US" b="1" dirty="0" smtClean="0"/>
              <a:t>Part 4</a:t>
            </a:r>
            <a:endParaRPr lang="en-US" dirty="0"/>
          </a:p>
        </p:txBody>
      </p:sp>
      <p:sp>
        <p:nvSpPr>
          <p:cNvPr id="3" name="Content Placeholder 2"/>
          <p:cNvSpPr>
            <a:spLocks noGrp="1"/>
          </p:cNvSpPr>
          <p:nvPr>
            <p:ph idx="1"/>
          </p:nvPr>
        </p:nvSpPr>
        <p:spPr/>
        <p:txBody>
          <a:bodyPr>
            <a:normAutofit fontScale="77500" lnSpcReduction="20000"/>
          </a:bodyPr>
          <a:lstStyle/>
          <a:p>
            <a:r>
              <a:rPr lang="en-US" sz="3600" b="1" dirty="0" smtClean="0"/>
              <a:t>God’s favor can bring a lot of blessings upon a man. Divine favor can:</a:t>
            </a:r>
          </a:p>
          <a:p>
            <a:pPr marL="0" indent="0">
              <a:buNone/>
            </a:pPr>
            <a:endParaRPr lang="en-US" sz="3100" b="1" dirty="0" smtClean="0"/>
          </a:p>
          <a:p>
            <a:pPr>
              <a:buFont typeface="+mj-lt"/>
              <a:buAutoNum type="arabicPeriod"/>
            </a:pPr>
            <a:r>
              <a:rPr lang="en-US" sz="3600" b="1" dirty="0" smtClean="0"/>
              <a:t>Produce supernatural promotion and increase. (Gen 39:21)</a:t>
            </a:r>
          </a:p>
          <a:p>
            <a:r>
              <a:rPr lang="en-US" sz="3600" b="1" dirty="0" smtClean="0"/>
              <a:t>Genesis 39:21 New International Version (NIV) (Joseph) </a:t>
            </a:r>
          </a:p>
          <a:p>
            <a:r>
              <a:rPr lang="en-US" sz="3600" b="1" baseline="30000" dirty="0" smtClean="0"/>
              <a:t>21 </a:t>
            </a:r>
            <a:r>
              <a:rPr lang="en-US" sz="3600" b="1" dirty="0" smtClean="0"/>
              <a:t>the </a:t>
            </a:r>
            <a:r>
              <a:rPr lang="en-US" sz="3600" b="1" cap="small" dirty="0" smtClean="0">
                <a:effectLst/>
              </a:rPr>
              <a:t>Lord</a:t>
            </a:r>
            <a:r>
              <a:rPr lang="en-US" sz="3600" b="1" dirty="0" smtClean="0"/>
              <a:t> was with him; he showed him kindness and granted him favor in the eyes of the prison warden.</a:t>
            </a:r>
          </a:p>
          <a:p>
            <a:pPr>
              <a:buFont typeface="+mj-lt"/>
              <a:buAutoNum type="arabicPeriod"/>
            </a:pPr>
            <a:endParaRPr lang="en-US" b="1" dirty="0" smtClean="0"/>
          </a:p>
          <a:p>
            <a:pPr marL="0" indent="0">
              <a:buNone/>
            </a:pPr>
            <a:endParaRPr lang="en-US" b="1" dirty="0"/>
          </a:p>
        </p:txBody>
      </p:sp>
    </p:spTree>
    <p:extLst>
      <p:ext uri="{BB962C8B-B14F-4D97-AF65-F5344CB8AC3E}">
        <p14:creationId xmlns:p14="http://schemas.microsoft.com/office/powerpoint/2010/main" val="1561926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2-Bring restoration of everything the enemy has stolen. (Exo. 3:21)</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sz="2800" b="1" dirty="0" smtClean="0"/>
              <a:t>Exodus 3:21 New International Version (NIV) (ISRAEL)</a:t>
            </a:r>
          </a:p>
          <a:p>
            <a:r>
              <a:rPr lang="en-US" sz="2800" b="1" baseline="30000" dirty="0" smtClean="0"/>
              <a:t>21 </a:t>
            </a:r>
            <a:r>
              <a:rPr lang="en-US" sz="2800" b="1" dirty="0" smtClean="0"/>
              <a:t>“And I will make the Egyptians favorably disposed toward this people, so that when you leave you will not go empty-handed.</a:t>
            </a:r>
          </a:p>
          <a:p>
            <a:endParaRPr lang="en-US" dirty="0"/>
          </a:p>
        </p:txBody>
      </p:sp>
    </p:spTree>
    <p:extLst>
      <p:ext uri="{BB962C8B-B14F-4D97-AF65-F5344CB8AC3E}">
        <p14:creationId xmlns:p14="http://schemas.microsoft.com/office/powerpoint/2010/main" val="3838701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Bring honor in the midst of adversaries. (Exo. 11:3</a:t>
            </a:r>
            <a:r>
              <a:rPr lang="en-US" dirty="0" smtClean="0"/>
              <a:t>)</a:t>
            </a:r>
            <a:br>
              <a:rPr lang="en-US" dirty="0" smtClean="0"/>
            </a:br>
            <a:endParaRPr lang="en-US" dirty="0"/>
          </a:p>
        </p:txBody>
      </p:sp>
      <p:sp>
        <p:nvSpPr>
          <p:cNvPr id="3" name="Content Placeholder 2"/>
          <p:cNvSpPr>
            <a:spLocks noGrp="1"/>
          </p:cNvSpPr>
          <p:nvPr>
            <p:ph idx="1"/>
          </p:nvPr>
        </p:nvSpPr>
        <p:spPr/>
        <p:txBody>
          <a:bodyPr/>
          <a:lstStyle/>
          <a:p>
            <a:r>
              <a:rPr lang="en-US" b="1" dirty="0" smtClean="0"/>
              <a:t>Exodus 11:3 New International Version (NIV)</a:t>
            </a:r>
          </a:p>
          <a:p>
            <a:r>
              <a:rPr lang="en-US" b="1" baseline="30000" dirty="0" smtClean="0"/>
              <a:t>3 </a:t>
            </a:r>
            <a:r>
              <a:rPr lang="en-US" b="1" dirty="0" smtClean="0"/>
              <a:t>(The </a:t>
            </a:r>
            <a:r>
              <a:rPr lang="en-US" b="1" cap="small" dirty="0" smtClean="0">
                <a:effectLst/>
              </a:rPr>
              <a:t>Lord</a:t>
            </a:r>
            <a:r>
              <a:rPr lang="en-US" b="1" dirty="0" smtClean="0"/>
              <a:t> made the Egyptians favorably disposed toward the people, and Moses himself was highly regarded in Egypt by Pharaoh’s officials and by the people.)</a:t>
            </a:r>
          </a:p>
          <a:p>
            <a:endParaRPr lang="en-US" dirty="0"/>
          </a:p>
        </p:txBody>
      </p:sp>
    </p:spTree>
    <p:extLst>
      <p:ext uri="{BB962C8B-B14F-4D97-AF65-F5344CB8AC3E}">
        <p14:creationId xmlns:p14="http://schemas.microsoft.com/office/powerpoint/2010/main" val="1043318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4-Produce increased assets. (Deut. 33:23)</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 Deuteronomy 33:23 New International Version (NIV)</a:t>
            </a:r>
          </a:p>
          <a:p>
            <a:r>
              <a:rPr lang="en-US" b="1" dirty="0" smtClean="0"/>
              <a:t>23 About Naphtali he said:</a:t>
            </a:r>
          </a:p>
          <a:p>
            <a:r>
              <a:rPr lang="en-US" b="1" dirty="0" smtClean="0"/>
              <a:t>“Naphtali is abounding with the favor of the Lord</a:t>
            </a:r>
          </a:p>
          <a:p>
            <a:r>
              <a:rPr lang="en-US" b="1" dirty="0" smtClean="0"/>
              <a:t>    and is full of his blessing;</a:t>
            </a:r>
          </a:p>
          <a:p>
            <a:r>
              <a:rPr lang="en-US" b="1" dirty="0" smtClean="0"/>
              <a:t>    he will inherit southward to the lake.”</a:t>
            </a:r>
          </a:p>
          <a:p>
            <a:pPr marL="0" indent="0">
              <a:buNone/>
            </a:pPr>
            <a:endParaRPr lang="en-US" b="1" dirty="0" smtClean="0"/>
          </a:p>
          <a:p>
            <a:r>
              <a:rPr lang="en-US" b="1" i="1" dirty="0" smtClean="0"/>
              <a:t>The sixth son of Jacob and second son with Bilhah. He was the founder of the Israelite Tribe of Naphtali. His name meant My Struggle.</a:t>
            </a:r>
            <a:endParaRPr lang="en-US" b="1" i="1" dirty="0"/>
          </a:p>
        </p:txBody>
      </p:sp>
    </p:spTree>
    <p:extLst>
      <p:ext uri="{BB962C8B-B14F-4D97-AF65-F5344CB8AC3E}">
        <p14:creationId xmlns:p14="http://schemas.microsoft.com/office/powerpoint/2010/main" val="4012506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5-</a:t>
            </a:r>
            <a:r>
              <a:rPr lang="en-US" b="1" dirty="0" smtClean="0"/>
              <a:t>Give great and unusual victories even against impossible odds. (Josh 6:20; 10: 9, 20)</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55000" lnSpcReduction="20000"/>
          </a:bodyPr>
          <a:lstStyle/>
          <a:p>
            <a:r>
              <a:rPr lang="en-US" sz="2900" b="1" dirty="0" smtClean="0"/>
              <a:t>Joshua 6:20 New International Version (NIV)</a:t>
            </a:r>
          </a:p>
          <a:p>
            <a:r>
              <a:rPr lang="en-US" sz="2900" b="1" baseline="30000" dirty="0" smtClean="0"/>
              <a:t>20 </a:t>
            </a:r>
            <a:r>
              <a:rPr lang="en-US" sz="2900" b="1" dirty="0" smtClean="0"/>
              <a:t>When the trumpets sounded, the army shouted, and at the sound of the trumpet, when the men gave a loud shout, the wall collapsed; so everyone charged straight in, and they took the city.</a:t>
            </a:r>
          </a:p>
          <a:p>
            <a:endParaRPr lang="en-US" sz="2900" b="1" dirty="0" smtClean="0"/>
          </a:p>
          <a:p>
            <a:r>
              <a:rPr lang="en-US" sz="2900" b="1" dirty="0" smtClean="0"/>
              <a:t>Joshua 10:9 New International Version (NIV)</a:t>
            </a:r>
          </a:p>
          <a:p>
            <a:r>
              <a:rPr lang="en-US" sz="2900" b="1" baseline="30000" dirty="0" smtClean="0"/>
              <a:t>9 </a:t>
            </a:r>
            <a:r>
              <a:rPr lang="en-US" sz="2900" b="1" dirty="0" smtClean="0"/>
              <a:t>After an all-night march from Gilgal, Joshua took them by surprise. </a:t>
            </a:r>
          </a:p>
          <a:p>
            <a:endParaRPr lang="en-US" sz="2900" b="1" dirty="0" smtClean="0"/>
          </a:p>
          <a:p>
            <a:r>
              <a:rPr lang="en-US" sz="2900" b="1" dirty="0" smtClean="0"/>
              <a:t>Joshua 10:20 New International Version (NIV)</a:t>
            </a:r>
          </a:p>
          <a:p>
            <a:r>
              <a:rPr lang="en-US" sz="2900" b="1" baseline="30000" dirty="0" smtClean="0"/>
              <a:t>20 </a:t>
            </a:r>
            <a:r>
              <a:rPr lang="en-US" sz="2900" b="1" dirty="0" smtClean="0"/>
              <a:t>So Joshua and the Israelites defeated them completely, but a few survivors managed to reach their fortified cities.</a:t>
            </a:r>
          </a:p>
          <a:p>
            <a:endParaRPr lang="en-US" dirty="0"/>
          </a:p>
        </p:txBody>
      </p:sp>
    </p:spTree>
    <p:extLst>
      <p:ext uri="{BB962C8B-B14F-4D97-AF65-F5344CB8AC3E}">
        <p14:creationId xmlns:p14="http://schemas.microsoft.com/office/powerpoint/2010/main" val="28812868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8D1E14"/>
      </a:dk2>
      <a:lt2>
        <a:srgbClr val="FF744E"/>
      </a:lt2>
      <a:accent1>
        <a:srgbClr val="E9B758"/>
      </a:accent1>
      <a:accent2>
        <a:srgbClr val="FE8943"/>
      </a:accent2>
      <a:accent3>
        <a:srgbClr val="AEA27C"/>
      </a:accent3>
      <a:accent4>
        <a:srgbClr val="90B46E"/>
      </a:accent4>
      <a:accent5>
        <a:srgbClr val="71AEC1"/>
      </a:accent5>
      <a:accent6>
        <a:srgbClr val="C98DE7"/>
      </a:accent6>
      <a:hlink>
        <a:srgbClr val="FF7A22"/>
      </a:hlink>
      <a:folHlink>
        <a:srgbClr val="FDCD86"/>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2000"/>
                <a:satMod val="150000"/>
                <a:lumMod val="15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971C58-AB76-4A2A-B231-5F8CA03CF491}"/>
    </a:ext>
  </a:extLst>
</a:theme>
</file>

<file path=docProps/app.xml><?xml version="1.0" encoding="utf-8"?>
<Properties xmlns="http://schemas.openxmlformats.org/officeDocument/2006/extended-properties" xmlns:vt="http://schemas.openxmlformats.org/officeDocument/2006/docPropsVTypes">
  <Template>TM04033919[[fn=Circuit]]</Template>
  <TotalTime>281</TotalTime>
  <Words>530</Words>
  <Application>Microsoft Office PowerPoint</Application>
  <PresentationFormat>Widescreen</PresentationFormat>
  <Paragraphs>70</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Trebuchet MS</vt:lpstr>
      <vt:lpstr>Tw Cen MT</vt:lpstr>
      <vt:lpstr>Circuit</vt:lpstr>
      <vt:lpstr>What Does Divine Favor  Look Like? My God Still Plays in The Mud</vt:lpstr>
      <vt:lpstr>Psalm 1:1-3 (NIV) –</vt:lpstr>
      <vt:lpstr>Romans 8:28</vt:lpstr>
      <vt:lpstr>Exodus 9 10-12</vt:lpstr>
      <vt:lpstr>What Does Divine Favor Look Like – Part 4</vt:lpstr>
      <vt:lpstr> 2-Bring restoration of everything the enemy has stolen. (Exo. 3:21) </vt:lpstr>
      <vt:lpstr> Bring honor in the midst of adversaries. (Exo. 11:3) </vt:lpstr>
      <vt:lpstr> 4-Produce increased assets. (Deut. 33:23) </vt:lpstr>
      <vt:lpstr> 5-Give great and unusual victories even against impossible odds. (Josh 6:20; 10: 9, 20) </vt:lpstr>
      <vt:lpstr> 6-Give recognition and promotion even when you seem to the least likely one to receive it. (1 Sam. 16:22) </vt:lpstr>
      <vt:lpstr>  7-Produce prominence and preferential treatment, favor and kindness. (Esther 5:8)   </vt:lpstr>
      <vt:lpstr> 8-Get petitions granted, even by ungodly civil authority. (Esther 5:8) </vt:lpstr>
      <vt:lpstr> 9-Change rules, regulations, even laws if necessary to your advantage. (Esther 8:5) </vt:lpstr>
      <vt:lpstr> 10-Win battles you did not even have to fight because God will fight them for you. (Psalm 44:3) </vt:lpstr>
      <vt:lpstr>I think the next verses sum the whole prospering thing up very well… </vt:lpstr>
      <vt:lpstr>What is the Common Denominator?</vt:lpstr>
      <vt:lpstr>Final Words</vt:lpstr>
      <vt:lpstr>Closing</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Destruction of Divine Favor – 3</dc:title>
  <dc:creator>Ronald Powell</dc:creator>
  <cp:lastModifiedBy>Ronald Powell</cp:lastModifiedBy>
  <cp:revision>22</cp:revision>
  <dcterms:created xsi:type="dcterms:W3CDTF">2019-07-04T13:59:08Z</dcterms:created>
  <dcterms:modified xsi:type="dcterms:W3CDTF">2019-07-14T16:05:08Z</dcterms:modified>
</cp:coreProperties>
</file>