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74" r:id="rId7"/>
    <p:sldId id="273" r:id="rId8"/>
    <p:sldId id="271" r:id="rId9"/>
    <p:sldId id="275" r:id="rId10"/>
    <p:sldId id="272" r:id="rId11"/>
    <p:sldId id="278" r:id="rId12"/>
    <p:sldId id="277" r:id="rId13"/>
    <p:sldId id="276" r:id="rId14"/>
    <p:sldId id="270" r:id="rId15"/>
    <p:sldId id="268" r:id="rId16"/>
    <p:sldId id="269" r:id="rId17"/>
    <p:sldId id="263" r:id="rId18"/>
    <p:sldId id="260" r:id="rId19"/>
    <p:sldId id="264" r:id="rId20"/>
    <p:sldId id="279" r:id="rId21"/>
    <p:sldId id="258" r:id="rId22"/>
    <p:sldId id="267" r:id="rId23"/>
    <p:sldId id="281" r:id="rId24"/>
    <p:sldId id="280" r:id="rId25"/>
    <p:sldId id="265" r:id="rId26"/>
    <p:sldId id="266" r:id="rId27"/>
    <p:sldId id="283"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46" d="100"/>
          <a:sy n="46" d="100"/>
        </p:scale>
        <p:origin x="72" y="15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904DD2-E82F-45AF-AF1E-7D3C7DCE9E2F}"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219747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04DD2-E82F-45AF-AF1E-7D3C7DCE9E2F}"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117721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04DD2-E82F-45AF-AF1E-7D3C7DCE9E2F}"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157712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04DD2-E82F-45AF-AF1E-7D3C7DCE9E2F}"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359301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04DD2-E82F-45AF-AF1E-7D3C7DCE9E2F}"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84048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904DD2-E82F-45AF-AF1E-7D3C7DCE9E2F}"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2551475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904DD2-E82F-45AF-AF1E-7D3C7DCE9E2F}" type="datetimeFigureOut">
              <a:rPr lang="en-US" smtClean="0"/>
              <a:t>7/20/2019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45541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904DD2-E82F-45AF-AF1E-7D3C7DCE9E2F}" type="datetimeFigureOut">
              <a:rPr lang="en-US" smtClean="0"/>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3453175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4DD2-E82F-45AF-AF1E-7D3C7DCE9E2F}" type="datetimeFigureOut">
              <a:rPr lang="en-US" smtClean="0"/>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17511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04DD2-E82F-45AF-AF1E-7D3C7DCE9E2F}"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209650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04DD2-E82F-45AF-AF1E-7D3C7DCE9E2F}"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C5D12-7269-4AC6-BA20-7944B5E9727A}" type="slidenum">
              <a:rPr lang="en-US" smtClean="0"/>
              <a:t>‹#›</a:t>
            </a:fld>
            <a:endParaRPr lang="en-US"/>
          </a:p>
        </p:txBody>
      </p:sp>
    </p:spTree>
    <p:extLst>
      <p:ext uri="{BB962C8B-B14F-4D97-AF65-F5344CB8AC3E}">
        <p14:creationId xmlns:p14="http://schemas.microsoft.com/office/powerpoint/2010/main" val="3044586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4DD2-E82F-45AF-AF1E-7D3C7DCE9E2F}" type="datetimeFigureOut">
              <a:rPr lang="en-US" smtClean="0"/>
              <a:t>7/20/2019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C5D12-7269-4AC6-BA20-7944B5E9727A}" type="slidenum">
              <a:rPr lang="en-US" smtClean="0"/>
              <a:t>‹#›</a:t>
            </a:fld>
            <a:endParaRPr lang="en-US"/>
          </a:p>
        </p:txBody>
      </p:sp>
    </p:spTree>
    <p:extLst>
      <p:ext uri="{BB962C8B-B14F-4D97-AF65-F5344CB8AC3E}">
        <p14:creationId xmlns:p14="http://schemas.microsoft.com/office/powerpoint/2010/main" val="1722641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831273"/>
            <a:ext cx="4523509" cy="2161309"/>
          </a:xfrm>
        </p:spPr>
        <p:txBody>
          <a:bodyPr/>
          <a:lstStyle/>
          <a:p>
            <a:r>
              <a:rPr lang="en-US" dirty="0" smtClean="0">
                <a:solidFill>
                  <a:schemeClr val="bg1"/>
                </a:solidFill>
              </a:rPr>
              <a:t>God Made Us for Himself</a:t>
            </a:r>
            <a:endParaRPr lang="en-US" dirty="0">
              <a:solidFill>
                <a:schemeClr val="bg1"/>
              </a:solidFill>
            </a:endParaRPr>
          </a:p>
        </p:txBody>
      </p:sp>
      <p:sp>
        <p:nvSpPr>
          <p:cNvPr id="3" name="Subtitle 2"/>
          <p:cNvSpPr>
            <a:spLocks noGrp="1"/>
          </p:cNvSpPr>
          <p:nvPr>
            <p:ph type="subTitle" idx="1"/>
          </p:nvPr>
        </p:nvSpPr>
        <p:spPr>
          <a:xfrm>
            <a:off x="5590309" y="4156364"/>
            <a:ext cx="6130636" cy="1620982"/>
          </a:xfrm>
        </p:spPr>
        <p:txBody>
          <a:bodyPr>
            <a:normAutofit/>
          </a:bodyPr>
          <a:lstStyle/>
          <a:p>
            <a:r>
              <a:rPr lang="en-US" sz="3600" dirty="0" smtClean="0">
                <a:solidFill>
                  <a:schemeClr val="bg1"/>
                </a:solidFill>
              </a:rPr>
              <a:t>With Bishop Ronald K. Powell</a:t>
            </a:r>
            <a:endParaRPr lang="en-US" sz="3600" dirty="0">
              <a:solidFill>
                <a:schemeClr val="bg1"/>
              </a:solidFill>
            </a:endParaRPr>
          </a:p>
        </p:txBody>
      </p:sp>
    </p:spTree>
    <p:extLst>
      <p:ext uri="{BB962C8B-B14F-4D97-AF65-F5344CB8AC3E}">
        <p14:creationId xmlns:p14="http://schemas.microsoft.com/office/powerpoint/2010/main" val="2426341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3. God made me to love Him.</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Exodus 6:7; Leviticus 26:12; Jeremiah 7:23; Jeremiah 11:4; Jeremiah 24:7; Jeremiah 30:22; Jeremiah 31:33; Ezekiel 11:20; Ezekiel 14:11; Ezekiel 36:28; Ezekiel 37:23; Ezekiel 37:27; Hosea 2:23; Zechariah 8:8; Zechariah 13:9; 2 Corinthians 6:16; Hebrews 8:10; Revelation 21:1–3.</a:t>
            </a:r>
            <a:endParaRPr lang="en-US" sz="3200" b="1" dirty="0">
              <a:solidFill>
                <a:schemeClr val="bg1"/>
              </a:solidFill>
            </a:endParaRPr>
          </a:p>
        </p:txBody>
      </p:sp>
    </p:spTree>
    <p:extLst>
      <p:ext uri="{BB962C8B-B14F-4D97-AF65-F5344CB8AC3E}">
        <p14:creationId xmlns:p14="http://schemas.microsoft.com/office/powerpoint/2010/main" val="3623011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smtClean="0">
                <a:solidFill>
                  <a:schemeClr val="bg1"/>
                </a:solidFill>
              </a:rPr>
              <a:t>Exodus 6:7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7 </a:t>
            </a:r>
            <a:r>
              <a:rPr lang="en-US" sz="3200" b="1" u="sng" dirty="0" smtClean="0">
                <a:solidFill>
                  <a:schemeClr val="bg1"/>
                </a:solidFill>
              </a:rPr>
              <a:t>And I will take you to me for a people, and I will be to you a God: </a:t>
            </a:r>
            <a:r>
              <a:rPr lang="en-US" sz="3200" b="1" dirty="0" smtClean="0">
                <a:solidFill>
                  <a:schemeClr val="bg1"/>
                </a:solidFill>
              </a:rPr>
              <a:t>and ye shall know that I am the Lord your God, which bringeth you out from under the burdens of the Egyptians.</a:t>
            </a:r>
            <a:endParaRPr lang="en-US" sz="3200" b="1" dirty="0">
              <a:solidFill>
                <a:schemeClr val="bg1"/>
              </a:solidFill>
            </a:endParaRPr>
          </a:p>
        </p:txBody>
      </p:sp>
    </p:spTree>
    <p:extLst>
      <p:ext uri="{BB962C8B-B14F-4D97-AF65-F5344CB8AC3E}">
        <p14:creationId xmlns:p14="http://schemas.microsoft.com/office/powerpoint/2010/main" val="2047287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smtClean="0">
                <a:solidFill>
                  <a:schemeClr val="bg1"/>
                </a:solidFill>
              </a:rPr>
              <a:t>Leviticus 26:12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12 And I will walk among you, </a:t>
            </a:r>
            <a:r>
              <a:rPr lang="en-US" sz="3200" b="1" u="sng" dirty="0" smtClean="0">
                <a:solidFill>
                  <a:schemeClr val="bg1"/>
                </a:solidFill>
              </a:rPr>
              <a:t>and will be your God, and ye shall be my people.</a:t>
            </a:r>
            <a:endParaRPr lang="en-US" sz="3200" b="1" u="sng" dirty="0">
              <a:solidFill>
                <a:schemeClr val="bg1"/>
              </a:solidFill>
            </a:endParaRPr>
          </a:p>
        </p:txBody>
      </p:sp>
    </p:spTree>
    <p:extLst>
      <p:ext uri="{BB962C8B-B14F-4D97-AF65-F5344CB8AC3E}">
        <p14:creationId xmlns:p14="http://schemas.microsoft.com/office/powerpoint/2010/main" val="398202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Jeremiah 7:23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23 But this thing commanded I them, saying, Obey my voice, </a:t>
            </a:r>
            <a:r>
              <a:rPr lang="en-US" sz="3200" b="1" u="sng" dirty="0" smtClean="0">
                <a:solidFill>
                  <a:schemeClr val="bg1"/>
                </a:solidFill>
              </a:rPr>
              <a:t>and I will be your God, and ye shall be my people</a:t>
            </a:r>
            <a:r>
              <a:rPr lang="en-US" sz="3200" b="1" dirty="0" smtClean="0">
                <a:solidFill>
                  <a:schemeClr val="bg1"/>
                </a:solidFill>
              </a:rPr>
              <a:t>: and walk ye in all the ways that I have commanded you, that it may be well unto you.</a:t>
            </a:r>
            <a:endParaRPr lang="en-US" sz="3200" b="1" u="sng" dirty="0">
              <a:solidFill>
                <a:schemeClr val="bg1"/>
              </a:solidFill>
            </a:endParaRPr>
          </a:p>
        </p:txBody>
      </p:sp>
    </p:spTree>
    <p:extLst>
      <p:ext uri="{BB962C8B-B14F-4D97-AF65-F5344CB8AC3E}">
        <p14:creationId xmlns:p14="http://schemas.microsoft.com/office/powerpoint/2010/main" val="253424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Jeremiah 11:4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4 Which I commanded your fathers in the day that I brought them forth out of the land of Egypt, from the iron furnace, saying, Obey my voice, and do them, according to all which I command you: </a:t>
            </a:r>
            <a:r>
              <a:rPr lang="en-US" sz="3200" b="1" u="sng" dirty="0" smtClean="0">
                <a:solidFill>
                  <a:schemeClr val="bg1"/>
                </a:solidFill>
              </a:rPr>
              <a:t>so shall ye be my people, and I will be your God</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4242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Jeremiah 24:7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7 And I will give them a heart to know me, that I am the Lord: and </a:t>
            </a:r>
            <a:r>
              <a:rPr lang="en-US" sz="3200" b="1" u="sng" dirty="0" smtClean="0">
                <a:solidFill>
                  <a:schemeClr val="bg1"/>
                </a:solidFill>
              </a:rPr>
              <a:t>they shall be my people, and I will be their God</a:t>
            </a:r>
            <a:r>
              <a:rPr lang="en-US" sz="3200" b="1" dirty="0" smtClean="0">
                <a:solidFill>
                  <a:schemeClr val="bg1"/>
                </a:solidFill>
              </a:rPr>
              <a:t>: for they shall return unto me with their whole heart.</a:t>
            </a:r>
            <a:endParaRPr lang="en-US" sz="3200" b="1" dirty="0">
              <a:solidFill>
                <a:schemeClr val="bg1"/>
              </a:solidFill>
            </a:endParaRPr>
          </a:p>
        </p:txBody>
      </p:sp>
    </p:spTree>
    <p:extLst>
      <p:ext uri="{BB962C8B-B14F-4D97-AF65-F5344CB8AC3E}">
        <p14:creationId xmlns:p14="http://schemas.microsoft.com/office/powerpoint/2010/main" val="1447327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Jeremiah 30:22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22 And </a:t>
            </a:r>
            <a:r>
              <a:rPr lang="en-US" sz="3200" b="1" u="sng" dirty="0" smtClean="0">
                <a:solidFill>
                  <a:schemeClr val="bg1"/>
                </a:solidFill>
              </a:rPr>
              <a:t>ye shall be my people, and I will be your God</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4073094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Jeremiah 31:33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33 But this shall be the covenant that I will make with the house of Israel; after those days, saith the Lord, I will put my law in their inward parts, and write it in their hearts; and </a:t>
            </a:r>
            <a:r>
              <a:rPr lang="en-US" sz="3200" b="1" u="sng" dirty="0" smtClean="0">
                <a:solidFill>
                  <a:schemeClr val="bg1"/>
                </a:solidFill>
              </a:rPr>
              <a:t>will be their God, and they shall be my people</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799727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Ezekiel 11:20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20 That they may walk in my statutes, and keep mine ordinances, and do them: and </a:t>
            </a:r>
            <a:r>
              <a:rPr lang="en-US" sz="3200" b="1" u="sng" dirty="0" smtClean="0">
                <a:solidFill>
                  <a:schemeClr val="bg1"/>
                </a:solidFill>
              </a:rPr>
              <a:t>they shall be my people, and I will be their God</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4180147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Ezekiel 14:11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11 That the house of Israel may go no more astray from me, neither be polluted any more with all their transgressions; but </a:t>
            </a:r>
            <a:r>
              <a:rPr lang="en-US" sz="3200" b="1" u="sng" dirty="0" smtClean="0">
                <a:solidFill>
                  <a:schemeClr val="bg1"/>
                </a:solidFill>
              </a:rPr>
              <a:t>that they may be my people, and I may be their God</a:t>
            </a:r>
            <a:r>
              <a:rPr lang="en-US" sz="3200" b="1" dirty="0" smtClean="0">
                <a:solidFill>
                  <a:schemeClr val="bg1"/>
                </a:solidFill>
              </a:rPr>
              <a:t>, saith the Lord God.</a:t>
            </a:r>
            <a:endParaRPr lang="en-US" sz="3200" b="1" dirty="0">
              <a:solidFill>
                <a:schemeClr val="bg1"/>
              </a:solidFill>
            </a:endParaRPr>
          </a:p>
        </p:txBody>
      </p:sp>
    </p:spTree>
    <p:extLst>
      <p:ext uri="{BB962C8B-B14F-4D97-AF65-F5344CB8AC3E}">
        <p14:creationId xmlns:p14="http://schemas.microsoft.com/office/powerpoint/2010/main" val="5267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0" i="0" u="none" strike="noStrike" baseline="0" dirty="0" smtClean="0">
                <a:solidFill>
                  <a:schemeClr val="bg1"/>
                </a:solidFill>
                <a:latin typeface="Calibri" panose="020F0502020204030204" pitchFamily="34" charset="0"/>
              </a:rPr>
              <a:t> 1-</a:t>
            </a:r>
            <a:r>
              <a:rPr lang="en-US" b="1" i="1" u="none" strike="noStrike" baseline="0" dirty="0" smtClean="0">
                <a:solidFill>
                  <a:schemeClr val="bg1"/>
                </a:solidFill>
                <a:latin typeface="Calibri" panose="020F0502020204030204" pitchFamily="34" charset="0"/>
              </a:rPr>
              <a:t>God made me from Him. </a:t>
            </a:r>
            <a:endParaRPr lang="en-US"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i="0" u="none" strike="noStrike" baseline="0" dirty="0" smtClean="0">
                <a:solidFill>
                  <a:schemeClr val="bg1"/>
                </a:solidFill>
                <a:latin typeface="Calibri" panose="020F0502020204030204" pitchFamily="34" charset="0"/>
              </a:rPr>
              <a:t> </a:t>
            </a:r>
            <a:r>
              <a:rPr lang="en-US" sz="3600" b="1" i="1" u="none" strike="noStrike" baseline="0" dirty="0" smtClean="0">
                <a:solidFill>
                  <a:schemeClr val="bg1"/>
                </a:solidFill>
                <a:latin typeface="Calibri" panose="020F0502020204030204" pitchFamily="34" charset="0"/>
              </a:rPr>
              <a:t>Genesis 1:11; Genesis 1:20; Genesis 1:24; Genesis 1:26; Ephesians 2:1; John 10:10 </a:t>
            </a:r>
            <a:endParaRPr lang="en-US" sz="3600" b="1" dirty="0">
              <a:solidFill>
                <a:schemeClr val="bg1"/>
              </a:solidFill>
            </a:endParaRPr>
          </a:p>
        </p:txBody>
      </p:sp>
    </p:spTree>
    <p:extLst>
      <p:ext uri="{BB962C8B-B14F-4D97-AF65-F5344CB8AC3E}">
        <p14:creationId xmlns:p14="http://schemas.microsoft.com/office/powerpoint/2010/main" val="999884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Ezekiel 36:28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28 And ye shall dwell in the land that I gave to your fathers; and </a:t>
            </a:r>
            <a:r>
              <a:rPr lang="en-US" sz="3200" b="1" u="sng" dirty="0" smtClean="0">
                <a:solidFill>
                  <a:schemeClr val="bg1"/>
                </a:solidFill>
              </a:rPr>
              <a:t>ye shall be my people, and I will be your God</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829546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Ezekiel 37:23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27 My tabernacle also shall be with them: yea, </a:t>
            </a:r>
            <a:r>
              <a:rPr lang="en-US" sz="3200" b="1" u="sng" dirty="0" smtClean="0">
                <a:solidFill>
                  <a:schemeClr val="bg1"/>
                </a:solidFill>
              </a:rPr>
              <a:t>I will be their God, and they shall be my people</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1694735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Hosea 2:23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23 And I will sow her unto me in the earth; and I will have mercy upon her that had not obtained mercy; and I will say to them which were not my people, </a:t>
            </a:r>
            <a:r>
              <a:rPr lang="en-US" sz="3200" b="1" u="sng" dirty="0" smtClean="0">
                <a:solidFill>
                  <a:schemeClr val="bg1"/>
                </a:solidFill>
              </a:rPr>
              <a:t>Thou art my people; and they shall say, Thou art my God</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989600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Zechariah 8:8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And I will bring them, and they shall dwell in the midst of Jerusalem: and </a:t>
            </a:r>
            <a:r>
              <a:rPr lang="en-US" sz="3200" b="1" u="sng" dirty="0" smtClean="0">
                <a:solidFill>
                  <a:schemeClr val="bg1"/>
                </a:solidFill>
              </a:rPr>
              <a:t>they shall be my people, and I will be their God</a:t>
            </a:r>
            <a:r>
              <a:rPr lang="en-US" sz="3200" b="1" dirty="0" smtClean="0">
                <a:solidFill>
                  <a:schemeClr val="bg1"/>
                </a:solidFill>
              </a:rPr>
              <a:t>, in truth and in righteousness.</a:t>
            </a:r>
            <a:endParaRPr lang="en-US" sz="3200" b="1" dirty="0">
              <a:solidFill>
                <a:schemeClr val="bg1"/>
              </a:solidFill>
            </a:endParaRPr>
          </a:p>
        </p:txBody>
      </p:sp>
    </p:spTree>
    <p:extLst>
      <p:ext uri="{BB962C8B-B14F-4D97-AF65-F5344CB8AC3E}">
        <p14:creationId xmlns:p14="http://schemas.microsoft.com/office/powerpoint/2010/main" val="1444984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Zechariah 13:9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lstStyle/>
          <a:p>
            <a:r>
              <a:rPr lang="en-US" b="1" dirty="0" smtClean="0">
                <a:solidFill>
                  <a:schemeClr val="bg1"/>
                </a:solidFill>
              </a:rPr>
              <a:t>9 And I will bring the third part through the fire, and will refine them as silver is refined, and will try them as gold is tried: they shall call on my name, and I will hear them: </a:t>
            </a:r>
            <a:r>
              <a:rPr lang="en-US" b="1" u="sng" dirty="0" smtClean="0">
                <a:solidFill>
                  <a:schemeClr val="bg1"/>
                </a:solidFill>
              </a:rPr>
              <a:t>I will say, It is my people: and they shall say, The Lord is my God</a:t>
            </a:r>
            <a:r>
              <a:rPr lang="en-US" b="1" dirty="0" smtClean="0">
                <a:solidFill>
                  <a:schemeClr val="bg1"/>
                </a:solidFill>
              </a:rPr>
              <a:t>.</a:t>
            </a:r>
            <a:endParaRPr lang="en-US" b="1" dirty="0">
              <a:solidFill>
                <a:schemeClr val="bg1"/>
              </a:solidFill>
            </a:endParaRPr>
          </a:p>
        </p:txBody>
      </p:sp>
    </p:spTree>
    <p:extLst>
      <p:ext uri="{BB962C8B-B14F-4D97-AF65-F5344CB8AC3E}">
        <p14:creationId xmlns:p14="http://schemas.microsoft.com/office/powerpoint/2010/main" val="1261805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2 Corinthians 6:16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16 And what agreement hath the temple of God with idols? for ye are the temple of the living God; as God hath said, I will dwell in them, and walk in them; </a:t>
            </a:r>
            <a:r>
              <a:rPr lang="en-US" sz="3200" b="1" u="sng" dirty="0" smtClean="0">
                <a:solidFill>
                  <a:schemeClr val="bg1"/>
                </a:solidFill>
              </a:rPr>
              <a:t>and I will be their God, and they shall be my people</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3622314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Hebrews 8:10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10 For this is the covenant that I will make with the house of Israel after those days, saith the Lord; I will put my laws into their mind, and write them in their hearts: and </a:t>
            </a:r>
            <a:r>
              <a:rPr lang="en-US" sz="3200" b="1" u="sng" dirty="0" smtClean="0">
                <a:solidFill>
                  <a:schemeClr val="bg1"/>
                </a:solidFill>
              </a:rPr>
              <a:t>I will be to them a God, and they shall be to me a people</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3480148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Revelation 21:1-3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Autofit/>
          </a:bodyPr>
          <a:lstStyle/>
          <a:p>
            <a:r>
              <a:rPr lang="en-US" sz="3200" b="1" dirty="0" smtClean="0">
                <a:solidFill>
                  <a:schemeClr val="bg1"/>
                </a:solidFill>
              </a:rPr>
              <a:t>21 And I saw a new heaven and a new earth: for the first heaven and the first earth were passed away; and there was no more sea.</a:t>
            </a:r>
          </a:p>
          <a:p>
            <a:r>
              <a:rPr lang="en-US" sz="3200" b="1" dirty="0" smtClean="0">
                <a:solidFill>
                  <a:schemeClr val="bg1"/>
                </a:solidFill>
              </a:rPr>
              <a:t>2 And I John saw the holy city, New Jerusalem, coming down from God out of heaven, prepared as a bride adorned for her husband.</a:t>
            </a:r>
          </a:p>
          <a:p>
            <a:r>
              <a:rPr lang="en-US" sz="3200" b="1" dirty="0" smtClean="0">
                <a:solidFill>
                  <a:schemeClr val="bg1"/>
                </a:solidFill>
              </a:rPr>
              <a:t>3 And I heard a great voice out of heaven saying, Behold, the tabernacle of God is with men, and he will dwell with them, and </a:t>
            </a:r>
            <a:r>
              <a:rPr lang="en-US" sz="3200" b="1" u="sng" dirty="0" smtClean="0">
                <a:solidFill>
                  <a:schemeClr val="bg1"/>
                </a:solidFill>
              </a:rPr>
              <a:t>they shall be his people, and God himself shall be with them, and be their God</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4014720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Closing and Prayer</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lstStyle/>
          <a:p>
            <a:endParaRPr lang="en-US" dirty="0">
              <a:solidFill>
                <a:schemeClr val="bg1"/>
              </a:solidFill>
            </a:endParaRPr>
          </a:p>
        </p:txBody>
      </p:sp>
    </p:spTree>
    <p:extLst>
      <p:ext uri="{BB962C8B-B14F-4D97-AF65-F5344CB8AC3E}">
        <p14:creationId xmlns:p14="http://schemas.microsoft.com/office/powerpoint/2010/main" val="194318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0" i="0" u="none" strike="noStrike" baseline="0" dirty="0" smtClean="0">
                <a:solidFill>
                  <a:schemeClr val="bg1"/>
                </a:solidFill>
                <a:latin typeface="Calibri" panose="020F0502020204030204" pitchFamily="34" charset="0"/>
              </a:rPr>
              <a:t/>
            </a:r>
            <a:br>
              <a:rPr lang="en-US" sz="4000" b="0" i="0" u="none" strike="noStrike" baseline="0" dirty="0" smtClean="0">
                <a:solidFill>
                  <a:schemeClr val="bg1"/>
                </a:solidFill>
                <a:latin typeface="Calibri" panose="020F0502020204030204" pitchFamily="34" charset="0"/>
              </a:rPr>
            </a:br>
            <a:r>
              <a:rPr lang="en-US" sz="4000" b="0" i="0" u="none" strike="noStrike" baseline="0" dirty="0" smtClean="0">
                <a:solidFill>
                  <a:schemeClr val="bg1"/>
                </a:solidFill>
                <a:latin typeface="Calibri" panose="020F0502020204030204" pitchFamily="34" charset="0"/>
              </a:rPr>
              <a:t> </a:t>
            </a:r>
            <a:r>
              <a:rPr lang="en-US" b="1" i="0" u="none" strike="noStrike" baseline="0" dirty="0" smtClean="0">
                <a:solidFill>
                  <a:schemeClr val="bg1"/>
                </a:solidFill>
                <a:latin typeface="Calibri" panose="020F0502020204030204" pitchFamily="34" charset="0"/>
              </a:rPr>
              <a:t>Genesis 1:11 King James Version (KJV) </a:t>
            </a:r>
            <a:endParaRPr lang="en-US"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dirty="0" smtClean="0">
                <a:solidFill>
                  <a:schemeClr val="bg1"/>
                </a:solidFill>
              </a:rPr>
              <a:t>11 And God said, let the earth bring forth grass, the herb yielding seed, and the fruit tree yielding fruit after his kind, whose seed is in itself, upon the earth: and it was so.</a:t>
            </a:r>
            <a:endParaRPr lang="en-US" sz="3200" dirty="0">
              <a:solidFill>
                <a:schemeClr val="bg1"/>
              </a:solidFill>
            </a:endParaRPr>
          </a:p>
        </p:txBody>
      </p:sp>
    </p:spTree>
    <p:extLst>
      <p:ext uri="{BB962C8B-B14F-4D97-AF65-F5344CB8AC3E}">
        <p14:creationId xmlns:p14="http://schemas.microsoft.com/office/powerpoint/2010/main" val="198843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Genesis 1:20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20 And God said, let the waters bring forth abundantly the moving creature that hath life, and fowl that may fly above the earth in the open firmament of heaven.</a:t>
            </a:r>
            <a:endParaRPr lang="en-US" sz="3200" b="1" dirty="0">
              <a:solidFill>
                <a:schemeClr val="bg1"/>
              </a:solidFill>
            </a:endParaRPr>
          </a:p>
        </p:txBody>
      </p:sp>
    </p:spTree>
    <p:extLst>
      <p:ext uri="{BB962C8B-B14F-4D97-AF65-F5344CB8AC3E}">
        <p14:creationId xmlns:p14="http://schemas.microsoft.com/office/powerpoint/2010/main" val="118630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Genesis 1:24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24 And God said, let the earth bring forth the living creature after his kind, cattle, and creeping thing, and beast of the earth after his kind: and it was so.</a:t>
            </a:r>
            <a:endParaRPr lang="en-US" sz="3200" b="1" dirty="0">
              <a:solidFill>
                <a:schemeClr val="bg1"/>
              </a:solidFill>
            </a:endParaRPr>
          </a:p>
        </p:txBody>
      </p:sp>
    </p:spTree>
    <p:extLst>
      <p:ext uri="{BB962C8B-B14F-4D97-AF65-F5344CB8AC3E}">
        <p14:creationId xmlns:p14="http://schemas.microsoft.com/office/powerpoint/2010/main" val="3893167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Ephesians 2:1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 And you hath he quickened, who were dead in trespasses and sins;</a:t>
            </a:r>
            <a:endParaRPr lang="en-US" sz="3200" b="1" dirty="0">
              <a:solidFill>
                <a:schemeClr val="bg1"/>
              </a:solidFill>
            </a:endParaRPr>
          </a:p>
        </p:txBody>
      </p:sp>
    </p:spTree>
    <p:extLst>
      <p:ext uri="{BB962C8B-B14F-4D97-AF65-F5344CB8AC3E}">
        <p14:creationId xmlns:p14="http://schemas.microsoft.com/office/powerpoint/2010/main" val="270474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John 10:10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10 The thief cometh not, but for to steal, and to kill, and to destroy: I am come that they might have life, and that they might have it more abundantly.</a:t>
            </a:r>
            <a:endParaRPr lang="en-US" sz="3200" b="1" dirty="0">
              <a:solidFill>
                <a:schemeClr val="bg1"/>
              </a:solidFill>
            </a:endParaRPr>
          </a:p>
        </p:txBody>
      </p:sp>
    </p:spTree>
    <p:extLst>
      <p:ext uri="{BB962C8B-B14F-4D97-AF65-F5344CB8AC3E}">
        <p14:creationId xmlns:p14="http://schemas.microsoft.com/office/powerpoint/2010/main" val="3463792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2. God made me like Him.</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Genesis 1:26 King James Version (KJV)</a:t>
            </a:r>
            <a:endParaRPr lang="en-US" sz="3200" b="1" dirty="0">
              <a:solidFill>
                <a:schemeClr val="bg1"/>
              </a:solidFill>
            </a:endParaRPr>
          </a:p>
        </p:txBody>
      </p:sp>
    </p:spTree>
    <p:extLst>
      <p:ext uri="{BB962C8B-B14F-4D97-AF65-F5344CB8AC3E}">
        <p14:creationId xmlns:p14="http://schemas.microsoft.com/office/powerpoint/2010/main" val="250219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Genesis 1:26 King James Version (KJV)</a:t>
            </a:r>
            <a:endParaRPr lang="en-US" b="1" dirty="0">
              <a:solidFill>
                <a:schemeClr val="bg1"/>
              </a:solidFill>
            </a:endParaRPr>
          </a:p>
        </p:txBody>
      </p:sp>
      <p:sp>
        <p:nvSpPr>
          <p:cNvPr id="3" name="Content Placeholder 2"/>
          <p:cNvSpPr>
            <a:spLocks noGrp="1"/>
          </p:cNvSpPr>
          <p:nvPr>
            <p:ph idx="1"/>
          </p:nvPr>
        </p:nvSpPr>
        <p:spPr>
          <a:solidFill>
            <a:srgbClr val="002060"/>
          </a:solidFill>
        </p:spPr>
        <p:txBody>
          <a:bodyPr>
            <a:normAutofit/>
          </a:bodyPr>
          <a:lstStyle/>
          <a:p>
            <a:r>
              <a:rPr lang="en-US" sz="3200" b="1" dirty="0" smtClean="0">
                <a:solidFill>
                  <a:schemeClr val="bg1"/>
                </a:solidFill>
              </a:rPr>
              <a:t>26 And God said, Let us make man in our image, after our likeness: and let them have dominion over the fish of the sea, and over the fowl of the air, and over the cattle, and over all the earth, and over every creeping thing that creepeth upon the earth.</a:t>
            </a:r>
            <a:endParaRPr lang="en-US" sz="3200" b="1" dirty="0">
              <a:solidFill>
                <a:schemeClr val="bg1"/>
              </a:solidFill>
            </a:endParaRPr>
          </a:p>
        </p:txBody>
      </p:sp>
    </p:spTree>
    <p:extLst>
      <p:ext uri="{BB962C8B-B14F-4D97-AF65-F5344CB8AC3E}">
        <p14:creationId xmlns:p14="http://schemas.microsoft.com/office/powerpoint/2010/main" val="2364282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1303</Words>
  <Application>Microsoft Office PowerPoint</Application>
  <PresentationFormat>Widescreen</PresentationFormat>
  <Paragraphs>57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God Made Us for Himself</vt:lpstr>
      <vt:lpstr> 1-God made me from Him. </vt:lpstr>
      <vt:lpstr>  Genesis 1:11 King James Version (KJV) </vt:lpstr>
      <vt:lpstr>Genesis 1:20 King James Version (KJV)</vt:lpstr>
      <vt:lpstr>Genesis 1:24 King James Version (KJV)</vt:lpstr>
      <vt:lpstr>Ephesians 2:1 King James Version (KJV)</vt:lpstr>
      <vt:lpstr>John 10:10 King James Version (KJV)</vt:lpstr>
      <vt:lpstr>2. God made me like Him.</vt:lpstr>
      <vt:lpstr>Genesis 1:26 King James Version (KJV)</vt:lpstr>
      <vt:lpstr>3. God made me to love Him.</vt:lpstr>
      <vt:lpstr>Exodus 6:7 King James Version (KJV)</vt:lpstr>
      <vt:lpstr>Leviticus 26:12 King James Version (KJV)</vt:lpstr>
      <vt:lpstr>Jeremiah 7:23 King James Version (KJV)</vt:lpstr>
      <vt:lpstr>Jeremiah 11:4 King James Version (KJV)</vt:lpstr>
      <vt:lpstr>Jeremiah 24:7 King James Version (KJV)</vt:lpstr>
      <vt:lpstr>Jeremiah 30:22 King James Version (KJV)</vt:lpstr>
      <vt:lpstr>Jeremiah 31:33 King James Version (KJV)</vt:lpstr>
      <vt:lpstr>Ezekiel 11:20 King James Version (KJV)</vt:lpstr>
      <vt:lpstr>Ezekiel 14:11 King James Version (KJV)</vt:lpstr>
      <vt:lpstr>Ezekiel 36:28 King James Version (KJV)</vt:lpstr>
      <vt:lpstr>Ezekiel 37:23 King James Version (KJV)</vt:lpstr>
      <vt:lpstr>Hosea 2:23 King James Version (KJV)</vt:lpstr>
      <vt:lpstr>Zechariah 8:8 King James Version (KJV)</vt:lpstr>
      <vt:lpstr>Zechariah 13:9 King James Version (KJV)</vt:lpstr>
      <vt:lpstr>2 Corinthians 6:16 King James Version (KJV)</vt:lpstr>
      <vt:lpstr>Hebrews 8:10 King James Version (KJV)</vt:lpstr>
      <vt:lpstr>Revelation 21:1-3 King James Version (KJV)</vt:lpstr>
      <vt:lpstr>Closing and Prayer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Made Us for Himself</dc:title>
  <dc:creator>Ronald Powell</dc:creator>
  <cp:lastModifiedBy>Ronald Powell</cp:lastModifiedBy>
  <cp:revision>6</cp:revision>
  <dcterms:created xsi:type="dcterms:W3CDTF">2019-07-21T00:51:26Z</dcterms:created>
  <dcterms:modified xsi:type="dcterms:W3CDTF">2019-07-21T01:29:23Z</dcterms:modified>
</cp:coreProperties>
</file>