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2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Recovering from Bad Choices.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Bishop Ronald K. Powell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67797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&amp; 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8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Luke </a:t>
            </a:r>
            <a:r>
              <a:rPr lang="en-US" b="1" dirty="0"/>
              <a:t>15:11-24 New King James </a:t>
            </a:r>
            <a:r>
              <a:rPr lang="en-US" b="1" dirty="0" smtClean="0"/>
              <a:t>Version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994879"/>
          </a:xfrm>
        </p:spPr>
        <p:txBody>
          <a:bodyPr>
            <a:normAutofit lnSpcReduction="10000"/>
          </a:bodyPr>
          <a:lstStyle/>
          <a:p>
            <a:r>
              <a:rPr lang="en-US" sz="2800" b="1" dirty="0">
                <a:latin typeface="Arial Black" panose="020B0A04020102020204" pitchFamily="34" charset="0"/>
              </a:rPr>
              <a:t>The Parable of the Lost Son</a:t>
            </a:r>
          </a:p>
          <a:p>
            <a:r>
              <a:rPr lang="en-US" sz="2800" baseline="30000" dirty="0">
                <a:latin typeface="Arial Black" panose="020B0A04020102020204" pitchFamily="34" charset="0"/>
              </a:rPr>
              <a:t>11 </a:t>
            </a:r>
            <a:r>
              <a:rPr lang="en-US" sz="2800" dirty="0">
                <a:latin typeface="Arial Black" panose="020B0A04020102020204" pitchFamily="34" charset="0"/>
              </a:rPr>
              <a:t>Then He said: “A certain man had two sons.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baseline="30000" dirty="0" smtClean="0">
                <a:latin typeface="Arial Black" panose="020B0A04020102020204" pitchFamily="34" charset="0"/>
              </a:rPr>
              <a:t>12</a:t>
            </a:r>
            <a:r>
              <a:rPr lang="en-US" sz="2800" baseline="30000" dirty="0">
                <a:latin typeface="Arial Black" panose="020B0A04020102020204" pitchFamily="34" charset="0"/>
              </a:rPr>
              <a:t> </a:t>
            </a:r>
            <a:r>
              <a:rPr lang="en-US" sz="2800" dirty="0">
                <a:latin typeface="Arial Black" panose="020B0A04020102020204" pitchFamily="34" charset="0"/>
              </a:rPr>
              <a:t>And </a:t>
            </a:r>
            <a:r>
              <a:rPr lang="en-US" sz="2800" u="sng" dirty="0">
                <a:latin typeface="Arial Black" panose="020B0A04020102020204" pitchFamily="34" charset="0"/>
              </a:rPr>
              <a:t>the younger</a:t>
            </a:r>
            <a:r>
              <a:rPr lang="en-US" sz="2800" dirty="0">
                <a:latin typeface="Arial Black" panose="020B0A04020102020204" pitchFamily="34" charset="0"/>
              </a:rPr>
              <a:t> of them said to </a:t>
            </a:r>
            <a:r>
              <a:rPr lang="en-US" sz="2800" i="1" dirty="0">
                <a:latin typeface="Arial Black" panose="020B0A04020102020204" pitchFamily="34" charset="0"/>
              </a:rPr>
              <a:t>his</a:t>
            </a:r>
            <a:r>
              <a:rPr lang="en-US" sz="2800" dirty="0">
                <a:latin typeface="Arial Black" panose="020B0A04020102020204" pitchFamily="34" charset="0"/>
              </a:rPr>
              <a:t> father, ‘Father, give me the portion of goods that falls </a:t>
            </a:r>
            <a:r>
              <a:rPr lang="en-US" sz="2800" i="1" dirty="0">
                <a:latin typeface="Arial Black" panose="020B0A04020102020204" pitchFamily="34" charset="0"/>
              </a:rPr>
              <a:t>to me.</a:t>
            </a:r>
            <a:r>
              <a:rPr lang="en-US" sz="2800" dirty="0">
                <a:latin typeface="Arial Black" panose="020B0A04020102020204" pitchFamily="34" charset="0"/>
              </a:rPr>
              <a:t>’ So he divided to them </a:t>
            </a:r>
            <a:r>
              <a:rPr lang="en-US" sz="2800" i="1" dirty="0">
                <a:latin typeface="Arial Black" panose="020B0A04020102020204" pitchFamily="34" charset="0"/>
              </a:rPr>
              <a:t>his</a:t>
            </a:r>
            <a:r>
              <a:rPr lang="en-US" sz="2800" dirty="0">
                <a:latin typeface="Arial Black" panose="020B0A04020102020204" pitchFamily="34" charset="0"/>
              </a:rPr>
              <a:t> livelihood.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baseline="30000" dirty="0" smtClean="0">
                <a:latin typeface="Arial Black" panose="020B0A04020102020204" pitchFamily="34" charset="0"/>
              </a:rPr>
              <a:t>13</a:t>
            </a:r>
            <a:r>
              <a:rPr lang="en-US" sz="2800" baseline="30000" dirty="0">
                <a:latin typeface="Arial Black" panose="020B0A04020102020204" pitchFamily="34" charset="0"/>
              </a:rPr>
              <a:t> </a:t>
            </a:r>
            <a:r>
              <a:rPr lang="en-US" sz="2800" dirty="0">
                <a:latin typeface="Arial Black" panose="020B0A04020102020204" pitchFamily="34" charset="0"/>
              </a:rPr>
              <a:t>And not many days after, the younger son gathered all together, </a:t>
            </a:r>
            <a:r>
              <a:rPr lang="en-US" sz="2800" u="sng" dirty="0">
                <a:latin typeface="Arial Black" panose="020B0A04020102020204" pitchFamily="34" charset="0"/>
              </a:rPr>
              <a:t>journeyed to a far country</a:t>
            </a:r>
            <a:r>
              <a:rPr lang="en-US" sz="2800" dirty="0">
                <a:latin typeface="Arial Black" panose="020B0A04020102020204" pitchFamily="34" charset="0"/>
              </a:rPr>
              <a:t>, and there </a:t>
            </a:r>
            <a:r>
              <a:rPr lang="en-US" sz="2800" u="sng" dirty="0">
                <a:latin typeface="Arial Black" panose="020B0A04020102020204" pitchFamily="34" charset="0"/>
              </a:rPr>
              <a:t>wasted his possessions </a:t>
            </a:r>
            <a:r>
              <a:rPr lang="en-US" sz="2800" dirty="0">
                <a:latin typeface="Arial Black" panose="020B0A04020102020204" pitchFamily="34" charset="0"/>
              </a:rPr>
              <a:t>with </a:t>
            </a:r>
            <a:r>
              <a:rPr lang="en-US" sz="2800" dirty="0" smtClean="0">
                <a:latin typeface="Arial Black" panose="020B0A04020102020204" pitchFamily="34" charset="0"/>
              </a:rPr>
              <a:t>prodigal </a:t>
            </a:r>
            <a:r>
              <a:rPr lang="en-US" sz="2800" dirty="0">
                <a:latin typeface="Arial Black" panose="020B0A04020102020204" pitchFamily="34" charset="0"/>
              </a:rPr>
              <a:t>living.</a:t>
            </a:r>
          </a:p>
          <a:p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40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Luke </a:t>
            </a:r>
            <a:r>
              <a:rPr lang="en-US" b="1" dirty="0"/>
              <a:t>15:11-24 New King James </a:t>
            </a:r>
            <a:r>
              <a:rPr lang="en-US" b="1" dirty="0" smtClean="0"/>
              <a:t>Version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829987"/>
          </a:xfrm>
        </p:spPr>
        <p:txBody>
          <a:bodyPr>
            <a:normAutofit lnSpcReduction="10000"/>
          </a:bodyPr>
          <a:lstStyle/>
          <a:p>
            <a:r>
              <a:rPr lang="en-US" sz="2800" baseline="30000" dirty="0">
                <a:latin typeface="Arial Black" panose="020B0A04020102020204" pitchFamily="34" charset="0"/>
              </a:rPr>
              <a:t>14 </a:t>
            </a:r>
            <a:r>
              <a:rPr lang="en-US" sz="2800" dirty="0">
                <a:latin typeface="Arial Black" panose="020B0A04020102020204" pitchFamily="34" charset="0"/>
              </a:rPr>
              <a:t>But when he had spent all, there arose a severe famine in that land, and he began to be in want.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baseline="30000" dirty="0" smtClean="0">
                <a:latin typeface="Arial Black" panose="020B0A04020102020204" pitchFamily="34" charset="0"/>
              </a:rPr>
              <a:t>15</a:t>
            </a:r>
            <a:r>
              <a:rPr lang="en-US" sz="2800" baseline="30000" dirty="0">
                <a:latin typeface="Arial Black" panose="020B0A04020102020204" pitchFamily="34" charset="0"/>
              </a:rPr>
              <a:t> </a:t>
            </a:r>
            <a:r>
              <a:rPr lang="en-US" sz="2800" dirty="0">
                <a:latin typeface="Arial Black" panose="020B0A04020102020204" pitchFamily="34" charset="0"/>
              </a:rPr>
              <a:t>Then he went and joined himself to a citizen of that country, and he sent him into his fields to feed swine.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baseline="30000" dirty="0" smtClean="0">
                <a:latin typeface="Arial Black" panose="020B0A04020102020204" pitchFamily="34" charset="0"/>
              </a:rPr>
              <a:t>16</a:t>
            </a:r>
            <a:r>
              <a:rPr lang="en-US" sz="2800" baseline="30000" dirty="0">
                <a:latin typeface="Arial Black" panose="020B0A04020102020204" pitchFamily="34" charset="0"/>
              </a:rPr>
              <a:t> </a:t>
            </a:r>
            <a:r>
              <a:rPr lang="en-US" sz="2800" dirty="0">
                <a:latin typeface="Arial Black" panose="020B0A04020102020204" pitchFamily="34" charset="0"/>
              </a:rPr>
              <a:t>And he would gladly have filled his stomach with </a:t>
            </a:r>
            <a:r>
              <a:rPr lang="en-US" sz="2800" dirty="0" smtClean="0">
                <a:latin typeface="Arial Black" panose="020B0A04020102020204" pitchFamily="34" charset="0"/>
              </a:rPr>
              <a:t>the pods </a:t>
            </a:r>
            <a:r>
              <a:rPr lang="en-US" sz="2800" dirty="0">
                <a:latin typeface="Arial Black" panose="020B0A04020102020204" pitchFamily="34" charset="0"/>
              </a:rPr>
              <a:t>that the swine ate, and no one gave him </a:t>
            </a:r>
            <a:r>
              <a:rPr lang="en-US" sz="2800" i="1" dirty="0">
                <a:latin typeface="Arial Black" panose="020B0A04020102020204" pitchFamily="34" charset="0"/>
              </a:rPr>
              <a:t>anything.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05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Luke </a:t>
            </a:r>
            <a:r>
              <a:rPr lang="en-US" b="1" dirty="0"/>
              <a:t>15:11-24 New King James </a:t>
            </a:r>
            <a:r>
              <a:rPr lang="en-US" b="1" dirty="0" smtClean="0"/>
              <a:t>Version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84820"/>
          </a:xfrm>
        </p:spPr>
        <p:txBody>
          <a:bodyPr>
            <a:normAutofit/>
          </a:bodyPr>
          <a:lstStyle/>
          <a:p>
            <a:r>
              <a:rPr lang="en-US" sz="2800" baseline="30000" dirty="0">
                <a:latin typeface="Arial Black" panose="020B0A04020102020204" pitchFamily="34" charset="0"/>
              </a:rPr>
              <a:t>17 </a:t>
            </a:r>
            <a:r>
              <a:rPr lang="en-US" sz="2800" dirty="0">
                <a:latin typeface="Arial Black" panose="020B0A04020102020204" pitchFamily="34" charset="0"/>
              </a:rPr>
              <a:t>“But when he came to himself, he said, ‘How many of my father’s hired servants have bread enough and to spare, and I perish with hunger!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baseline="30000" dirty="0" smtClean="0">
                <a:latin typeface="Arial Black" panose="020B0A04020102020204" pitchFamily="34" charset="0"/>
              </a:rPr>
              <a:t>18</a:t>
            </a:r>
            <a:r>
              <a:rPr lang="en-US" sz="2800" baseline="30000" dirty="0">
                <a:latin typeface="Arial Black" panose="020B0A04020102020204" pitchFamily="34" charset="0"/>
              </a:rPr>
              <a:t> </a:t>
            </a:r>
            <a:r>
              <a:rPr lang="en-US" sz="2800" dirty="0">
                <a:latin typeface="Arial Black" panose="020B0A04020102020204" pitchFamily="34" charset="0"/>
              </a:rPr>
              <a:t>I will arise and go to my father, and will say to him, “Father, I have sinned against heaven and before you,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baseline="30000" dirty="0" smtClean="0">
                <a:latin typeface="Arial Black" panose="020B0A04020102020204" pitchFamily="34" charset="0"/>
              </a:rPr>
              <a:t>19</a:t>
            </a:r>
            <a:r>
              <a:rPr lang="en-US" sz="2800" baseline="30000" dirty="0">
                <a:latin typeface="Arial Black" panose="020B0A04020102020204" pitchFamily="34" charset="0"/>
              </a:rPr>
              <a:t> </a:t>
            </a:r>
            <a:r>
              <a:rPr lang="en-US" sz="2800" dirty="0">
                <a:latin typeface="Arial Black" panose="020B0A04020102020204" pitchFamily="34" charset="0"/>
              </a:rPr>
              <a:t>and I am no longer worthy to be called your son. Make me like one of your hired servants.”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9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Luke 15:11-24 New King James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aseline="30000" dirty="0">
                <a:latin typeface="Arial Black" panose="020B0A04020102020204" pitchFamily="34" charset="0"/>
              </a:rPr>
              <a:t>20 </a:t>
            </a:r>
            <a:r>
              <a:rPr lang="en-US" sz="2800" dirty="0">
                <a:latin typeface="Arial Black" panose="020B0A04020102020204" pitchFamily="34" charset="0"/>
              </a:rPr>
              <a:t>“And he arose and came to his father. But when he was still a great way off, his father saw him and had compassion, and ran and fell on his neck and kissed him.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baseline="30000" dirty="0" smtClean="0">
                <a:latin typeface="Arial Black" panose="020B0A04020102020204" pitchFamily="34" charset="0"/>
              </a:rPr>
              <a:t>21</a:t>
            </a:r>
            <a:r>
              <a:rPr lang="en-US" sz="2800" baseline="30000" dirty="0">
                <a:latin typeface="Arial Black" panose="020B0A04020102020204" pitchFamily="34" charset="0"/>
              </a:rPr>
              <a:t> </a:t>
            </a:r>
            <a:r>
              <a:rPr lang="en-US" sz="2800" dirty="0">
                <a:latin typeface="Arial Black" panose="020B0A04020102020204" pitchFamily="34" charset="0"/>
              </a:rPr>
              <a:t>And the son said to him, ‘Father, I have sinned against heaven and in your sight, and am no longer worthy to be called your son.’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965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Luke 15:11-24 New King James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994879"/>
          </a:xfrm>
        </p:spPr>
        <p:txBody>
          <a:bodyPr>
            <a:normAutofit/>
          </a:bodyPr>
          <a:lstStyle/>
          <a:p>
            <a:r>
              <a:rPr lang="en-US" sz="2800" baseline="30000" dirty="0">
                <a:latin typeface="Arial Black" panose="020B0A04020102020204" pitchFamily="34" charset="0"/>
              </a:rPr>
              <a:t>22 </a:t>
            </a:r>
            <a:r>
              <a:rPr lang="en-US" sz="2800" dirty="0">
                <a:latin typeface="Arial Black" panose="020B0A04020102020204" pitchFamily="34" charset="0"/>
              </a:rPr>
              <a:t>“But </a:t>
            </a:r>
            <a:r>
              <a:rPr lang="en-US" sz="2800" u="sng" dirty="0">
                <a:latin typeface="Arial Black" panose="020B0A04020102020204" pitchFamily="34" charset="0"/>
              </a:rPr>
              <a:t>the father said to his servants</a:t>
            </a:r>
            <a:r>
              <a:rPr lang="en-US" sz="2800" dirty="0">
                <a:latin typeface="Arial Black" panose="020B0A04020102020204" pitchFamily="34" charset="0"/>
              </a:rPr>
              <a:t>, </a:t>
            </a:r>
            <a:r>
              <a:rPr lang="en-US" sz="2800" dirty="0" smtClean="0">
                <a:latin typeface="Arial Black" panose="020B0A04020102020204" pitchFamily="34" charset="0"/>
              </a:rPr>
              <a:t>‘</a:t>
            </a:r>
            <a:r>
              <a:rPr lang="en-US" sz="2800" dirty="0">
                <a:latin typeface="Arial Black" panose="020B0A04020102020204" pitchFamily="34" charset="0"/>
              </a:rPr>
              <a:t>Bring out the </a:t>
            </a:r>
            <a:r>
              <a:rPr lang="en-US" sz="2800" u="sng" dirty="0">
                <a:latin typeface="Arial Black" panose="020B0A04020102020204" pitchFamily="34" charset="0"/>
              </a:rPr>
              <a:t>best robe</a:t>
            </a:r>
            <a:r>
              <a:rPr lang="en-US" sz="2800" dirty="0">
                <a:latin typeface="Arial Black" panose="020B0A04020102020204" pitchFamily="34" charset="0"/>
              </a:rPr>
              <a:t> and put </a:t>
            </a:r>
            <a:r>
              <a:rPr lang="en-US" sz="2800" i="1" dirty="0">
                <a:latin typeface="Arial Black" panose="020B0A04020102020204" pitchFamily="34" charset="0"/>
              </a:rPr>
              <a:t>it</a:t>
            </a:r>
            <a:r>
              <a:rPr lang="en-US" sz="2800" dirty="0">
                <a:latin typeface="Arial Black" panose="020B0A04020102020204" pitchFamily="34" charset="0"/>
              </a:rPr>
              <a:t> on him, and put </a:t>
            </a:r>
            <a:r>
              <a:rPr lang="en-US" sz="2800" u="sng" dirty="0">
                <a:latin typeface="Arial Black" panose="020B0A04020102020204" pitchFamily="34" charset="0"/>
              </a:rPr>
              <a:t>a ring</a:t>
            </a:r>
            <a:r>
              <a:rPr lang="en-US" sz="2800" dirty="0">
                <a:latin typeface="Arial Black" panose="020B0A04020102020204" pitchFamily="34" charset="0"/>
              </a:rPr>
              <a:t> on his hand and </a:t>
            </a:r>
            <a:r>
              <a:rPr lang="en-US" sz="2800" u="sng" dirty="0">
                <a:latin typeface="Arial Black" panose="020B0A04020102020204" pitchFamily="34" charset="0"/>
              </a:rPr>
              <a:t>sandals</a:t>
            </a:r>
            <a:r>
              <a:rPr lang="en-US" sz="2800" dirty="0">
                <a:latin typeface="Arial Black" panose="020B0A04020102020204" pitchFamily="34" charset="0"/>
              </a:rPr>
              <a:t> on </a:t>
            </a:r>
            <a:r>
              <a:rPr lang="en-US" sz="2800" i="1" dirty="0">
                <a:latin typeface="Arial Black" panose="020B0A04020102020204" pitchFamily="34" charset="0"/>
              </a:rPr>
              <a:t>his</a:t>
            </a:r>
            <a:r>
              <a:rPr lang="en-US" sz="2800" dirty="0">
                <a:latin typeface="Arial Black" panose="020B0A04020102020204" pitchFamily="34" charset="0"/>
              </a:rPr>
              <a:t> feet.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baseline="30000" dirty="0" smtClean="0">
                <a:latin typeface="Arial Black" panose="020B0A04020102020204" pitchFamily="34" charset="0"/>
              </a:rPr>
              <a:t>23</a:t>
            </a:r>
            <a:r>
              <a:rPr lang="en-US" sz="2800" baseline="30000" dirty="0">
                <a:latin typeface="Arial Black" panose="020B0A04020102020204" pitchFamily="34" charset="0"/>
              </a:rPr>
              <a:t> </a:t>
            </a:r>
            <a:r>
              <a:rPr lang="en-US" sz="2800" dirty="0">
                <a:latin typeface="Arial Black" panose="020B0A04020102020204" pitchFamily="34" charset="0"/>
              </a:rPr>
              <a:t>And bring the </a:t>
            </a:r>
            <a:r>
              <a:rPr lang="en-US" sz="2800" u="sng" dirty="0">
                <a:latin typeface="Arial Black" panose="020B0A04020102020204" pitchFamily="34" charset="0"/>
              </a:rPr>
              <a:t>fatted calf </a:t>
            </a:r>
            <a:r>
              <a:rPr lang="en-US" sz="2800" dirty="0">
                <a:latin typeface="Arial Black" panose="020B0A04020102020204" pitchFamily="34" charset="0"/>
              </a:rPr>
              <a:t>here and kill </a:t>
            </a:r>
            <a:r>
              <a:rPr lang="en-US" sz="2800" i="1" dirty="0">
                <a:latin typeface="Arial Black" panose="020B0A04020102020204" pitchFamily="34" charset="0"/>
              </a:rPr>
              <a:t>it,</a:t>
            </a:r>
            <a:r>
              <a:rPr lang="en-US" sz="2800" dirty="0">
                <a:latin typeface="Arial Black" panose="020B0A04020102020204" pitchFamily="34" charset="0"/>
              </a:rPr>
              <a:t> and let us eat and be merry;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baseline="30000" dirty="0" smtClean="0">
                <a:latin typeface="Arial Black" panose="020B0A04020102020204" pitchFamily="34" charset="0"/>
              </a:rPr>
              <a:t>24</a:t>
            </a:r>
            <a:r>
              <a:rPr lang="en-US" sz="2800" baseline="30000" dirty="0">
                <a:latin typeface="Arial Black" panose="020B0A04020102020204" pitchFamily="34" charset="0"/>
              </a:rPr>
              <a:t> </a:t>
            </a:r>
            <a:r>
              <a:rPr lang="en-US" sz="2800" dirty="0">
                <a:latin typeface="Arial Black" panose="020B0A04020102020204" pitchFamily="34" charset="0"/>
              </a:rPr>
              <a:t>for this my son was dead and is alive again; he was lost and is found.’ And they began to be merry.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922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492" y="800100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Proverbs 6:30-31 King James Version (KJV)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 smtClean="0"/>
              <a:t>30</a:t>
            </a:r>
            <a:r>
              <a:rPr lang="en-US" sz="3200" b="1" baseline="30000" dirty="0"/>
              <a:t> </a:t>
            </a:r>
            <a:r>
              <a:rPr lang="en-US" sz="3200" b="1" dirty="0"/>
              <a:t>Men do not despise a thief, if he steal to satisfy his soul when he is hungry;</a:t>
            </a:r>
          </a:p>
          <a:p>
            <a:r>
              <a:rPr lang="en-US" sz="3200" b="1" baseline="30000" dirty="0"/>
              <a:t>31 </a:t>
            </a:r>
            <a:r>
              <a:rPr lang="en-US" sz="3200" b="1" dirty="0"/>
              <a:t>But if he be found, he shall restore sevenfold; he shall give all the substance of his house.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005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91B0E"/>
                </a:solidFill>
                <a:ea typeface="+mn-ea"/>
                <a:cs typeface="+mn-cs"/>
              </a:rPr>
              <a:t/>
            </a:r>
            <a:br>
              <a:rPr lang="en-US" b="1" dirty="0" smtClean="0">
                <a:solidFill>
                  <a:srgbClr val="191B0E"/>
                </a:solidFill>
                <a:ea typeface="+mn-ea"/>
                <a:cs typeface="+mn-cs"/>
              </a:rPr>
            </a:br>
            <a:r>
              <a:rPr lang="en-US" b="1" dirty="0" smtClean="0">
                <a:solidFill>
                  <a:srgbClr val="191B0E"/>
                </a:solidFill>
                <a:ea typeface="+mn-ea"/>
                <a:cs typeface="+mn-cs"/>
              </a:rPr>
              <a:t>Satan </a:t>
            </a:r>
            <a:r>
              <a:rPr lang="en-US" b="1" dirty="0">
                <a:solidFill>
                  <a:srgbClr val="191B0E"/>
                </a:solidFill>
                <a:ea typeface="+mn-ea"/>
                <a:cs typeface="+mn-cs"/>
              </a:rPr>
              <a:t>is the thief.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b="1" dirty="0"/>
              <a:t>Satan is the thief. When we catch him, </a:t>
            </a:r>
            <a:r>
              <a:rPr lang="en-US" sz="2800" b="1" u="sng" dirty="0"/>
              <a:t>he will be required to restore seven times as much as what he stole from us</a:t>
            </a:r>
            <a:r>
              <a:rPr lang="en-US" sz="2800" b="1" dirty="0"/>
              <a:t>.</a:t>
            </a:r>
          </a:p>
          <a:p>
            <a:pPr>
              <a:buFont typeface="+mj-lt"/>
              <a:buAutoNum type="arabicPeriod"/>
            </a:pPr>
            <a:r>
              <a:rPr lang="en-US" sz="2800" b="1" dirty="0"/>
              <a:t>Rejoicing over this promise moves us into a place of rest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47064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RECOVERY From Bad Choices</a:t>
            </a:r>
            <a:br>
              <a:rPr lang="en-US" dirty="0" smtClean="0"/>
            </a:br>
            <a:r>
              <a:rPr lang="en-US" dirty="0" smtClean="0"/>
              <a:t>Luke15:25-32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Covering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Identification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Direction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Investment</a:t>
            </a:r>
            <a:endParaRPr lang="en-US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53510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2614</TotalTime>
  <Words>72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 Black</vt:lpstr>
      <vt:lpstr>Franklin Gothic Book</vt:lpstr>
      <vt:lpstr>Crop</vt:lpstr>
      <vt:lpstr>Recovering from Bad Choices.</vt:lpstr>
      <vt:lpstr> Luke 15:11-24 New King James Version</vt:lpstr>
      <vt:lpstr> Luke 15:11-24 New King James Version</vt:lpstr>
      <vt:lpstr> Luke 15:11-24 New King James Version</vt:lpstr>
      <vt:lpstr> Luke 15:11-24 New King James Version</vt:lpstr>
      <vt:lpstr> Luke 15:11-24 New King James Version</vt:lpstr>
      <vt:lpstr> Proverbs 6:30-31 King James Version (KJV) </vt:lpstr>
      <vt:lpstr> Satan is the thief.</vt:lpstr>
      <vt:lpstr>RECOVERY From Bad Choices Luke15:25-32 </vt:lpstr>
      <vt:lpstr>Closing &amp; Prayer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Recovering from Bad Choices.</dc:title>
  <dc:creator>Ronald Powell</dc:creator>
  <cp:lastModifiedBy>Ronald Powell</cp:lastModifiedBy>
  <cp:revision>9</cp:revision>
  <dcterms:created xsi:type="dcterms:W3CDTF">2019-08-02T18:16:28Z</dcterms:created>
  <dcterms:modified xsi:type="dcterms:W3CDTF">2019-08-04T13:50:39Z</dcterms:modified>
</cp:coreProperties>
</file>