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68" r:id="rId14"/>
    <p:sldId id="275" r:id="rId15"/>
    <p:sldId id="269" r:id="rId16"/>
    <p:sldId id="270" r:id="rId17"/>
    <p:sldId id="276" r:id="rId18"/>
    <p:sldId id="271" r:id="rId19"/>
    <p:sldId id="272" r:id="rId20"/>
    <p:sldId id="273" r:id="rId21"/>
    <p:sldId id="274"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8" autoAdjust="0"/>
    <p:restoredTop sz="94660"/>
  </p:normalViewPr>
  <p:slideViewPr>
    <p:cSldViewPr snapToGrid="0">
      <p:cViewPr varScale="1">
        <p:scale>
          <a:sx n="45" d="100"/>
          <a:sy n="45" d="100"/>
        </p:scale>
        <p:origin x="78" y="15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7DE6118-2437-4B30-8E3C-4D2BE6020583}" type="datetimeFigureOut">
              <a:rPr lang="en-US" smtClean="0"/>
              <a:pPr/>
              <a:t>9/8/2019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3119721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DE6118-2437-4B30-8E3C-4D2BE6020583}" type="datetimeFigureOut">
              <a:rPr lang="en-US" smtClean="0"/>
              <a:t>9/8/2019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309307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DE6118-2437-4B30-8E3C-4D2BE6020583}" type="datetimeFigureOut">
              <a:rPr lang="en-US" smtClean="0"/>
              <a:t>9/8/2019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546327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DE6118-2437-4B30-8E3C-4D2BE6020583}" type="datetimeFigureOut">
              <a:rPr lang="en-US" smtClean="0"/>
              <a:t>9/8/2019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4128200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DE6118-2437-4B30-8E3C-4D2BE6020583}" type="datetimeFigureOut">
              <a:rPr lang="en-US" smtClean="0"/>
              <a:pPr/>
              <a:t>9/8/2019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2653755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DE6118-2437-4B30-8E3C-4D2BE6020583}" type="datetimeFigureOut">
              <a:rPr lang="en-US" smtClean="0"/>
              <a:t>9/8/2019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443483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DE6118-2437-4B30-8E3C-4D2BE6020583}" type="datetimeFigureOut">
              <a:rPr lang="en-US" smtClean="0"/>
              <a:t>9/8/2019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111343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DE6118-2437-4B30-8E3C-4D2BE6020583}" type="datetimeFigureOut">
              <a:rPr lang="en-US" smtClean="0"/>
              <a:t>9/8/2019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816806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9/8/2019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177764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9/8/2019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489797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9/8/2019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2811898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00"/>
            </a:gs>
            <a:gs pos="97000">
              <a:schemeClr val="bg1"/>
            </a:gs>
            <a:gs pos="100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DE6118-2437-4B30-8E3C-4D2BE6020583}" type="datetimeFigureOut">
              <a:rPr lang="en-US" smtClean="0"/>
              <a:pPr/>
              <a:t>9/8/2019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25066454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The Blessings of Being a Child of God</a:t>
            </a:r>
            <a:endParaRPr lang="en-US" b="1" dirty="0"/>
          </a:p>
        </p:txBody>
      </p:sp>
      <p:sp>
        <p:nvSpPr>
          <p:cNvPr id="3" name="Subtitle 2"/>
          <p:cNvSpPr>
            <a:spLocks noGrp="1"/>
          </p:cNvSpPr>
          <p:nvPr>
            <p:ph type="subTitle" idx="1"/>
          </p:nvPr>
        </p:nvSpPr>
        <p:spPr/>
        <p:txBody>
          <a:bodyPr>
            <a:normAutofit/>
          </a:bodyPr>
          <a:lstStyle/>
          <a:p>
            <a:r>
              <a:rPr lang="en-US" sz="3200" b="1" dirty="0" smtClean="0"/>
              <a:t>With Bishop Ronald K. Powell</a:t>
            </a:r>
            <a:endParaRPr lang="en-US" sz="3200" b="1" dirty="0"/>
          </a:p>
        </p:txBody>
      </p:sp>
    </p:spTree>
    <p:extLst>
      <p:ext uri="{BB962C8B-B14F-4D97-AF65-F5344CB8AC3E}">
        <p14:creationId xmlns:p14="http://schemas.microsoft.com/office/powerpoint/2010/main" val="41558003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Psalm 103:8-14 Easy-to-Read Version (ERV)</a:t>
            </a:r>
            <a:endParaRPr lang="en-US" b="1" dirty="0"/>
          </a:p>
        </p:txBody>
      </p:sp>
      <p:sp>
        <p:nvSpPr>
          <p:cNvPr id="3" name="Content Placeholder 2"/>
          <p:cNvSpPr>
            <a:spLocks noGrp="1"/>
          </p:cNvSpPr>
          <p:nvPr>
            <p:ph idx="1"/>
          </p:nvPr>
        </p:nvSpPr>
        <p:spPr/>
        <p:txBody>
          <a:bodyPr>
            <a:normAutofit/>
          </a:bodyPr>
          <a:lstStyle/>
          <a:p>
            <a:r>
              <a:rPr lang="en-US" dirty="0" smtClean="0"/>
              <a:t>12 And he has taken our sins</a:t>
            </a:r>
          </a:p>
          <a:p>
            <a:r>
              <a:rPr lang="en-US" dirty="0" smtClean="0"/>
              <a:t>    as far away from us as the east is from the west.</a:t>
            </a:r>
          </a:p>
          <a:p>
            <a:r>
              <a:rPr lang="en-US" dirty="0" smtClean="0"/>
              <a:t>13 The LORD is as kind to his followers</a:t>
            </a:r>
          </a:p>
          <a:p>
            <a:r>
              <a:rPr lang="en-US" dirty="0" smtClean="0"/>
              <a:t>    as a father is to his children.</a:t>
            </a:r>
          </a:p>
          <a:p>
            <a:r>
              <a:rPr lang="en-US" dirty="0" smtClean="0"/>
              <a:t>14 He knows all about us.</a:t>
            </a:r>
          </a:p>
          <a:p>
            <a:r>
              <a:rPr lang="en-US" dirty="0" smtClean="0"/>
              <a:t>    He knows we are made from dust.</a:t>
            </a:r>
          </a:p>
          <a:p>
            <a:endParaRPr lang="en-US" dirty="0"/>
          </a:p>
          <a:p>
            <a:r>
              <a:rPr lang="en-US" b="1" dirty="0" smtClean="0"/>
              <a:t>What </a:t>
            </a:r>
            <a:r>
              <a:rPr lang="en-US" b="1" dirty="0"/>
              <a:t>a blessing to be children of God and have forgiveness of sins.</a:t>
            </a:r>
          </a:p>
          <a:p>
            <a:endParaRPr lang="en-US" dirty="0" smtClean="0"/>
          </a:p>
          <a:p>
            <a:endParaRPr lang="en-US" dirty="0"/>
          </a:p>
        </p:txBody>
      </p:sp>
    </p:spTree>
    <p:extLst>
      <p:ext uri="{BB962C8B-B14F-4D97-AF65-F5344CB8AC3E}">
        <p14:creationId xmlns:p14="http://schemas.microsoft.com/office/powerpoint/2010/main" val="4261112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II. Family</a:t>
            </a:r>
            <a:endParaRPr lang="en-US" b="1" dirty="0"/>
          </a:p>
        </p:txBody>
      </p:sp>
      <p:sp>
        <p:nvSpPr>
          <p:cNvPr id="3" name="Content Placeholder 2"/>
          <p:cNvSpPr>
            <a:spLocks noGrp="1"/>
          </p:cNvSpPr>
          <p:nvPr>
            <p:ph idx="1"/>
          </p:nvPr>
        </p:nvSpPr>
        <p:spPr/>
        <p:txBody>
          <a:bodyPr/>
          <a:lstStyle/>
          <a:p>
            <a:r>
              <a:rPr lang="en-US" b="1" dirty="0" smtClean="0"/>
              <a:t>To be a father is to have a family.</a:t>
            </a:r>
          </a:p>
          <a:p>
            <a:r>
              <a:rPr lang="en-US" dirty="0" smtClean="0"/>
              <a:t>1) Good fathers are </a:t>
            </a:r>
            <a:r>
              <a:rPr lang="en-US" b="1" dirty="0" smtClean="0"/>
              <a:t>faithful</a:t>
            </a:r>
            <a:r>
              <a:rPr lang="en-US" dirty="0" smtClean="0"/>
              <a:t> to their families.</a:t>
            </a:r>
          </a:p>
          <a:p>
            <a:r>
              <a:rPr lang="en-US" dirty="0" smtClean="0"/>
              <a:t>2) A good father will </a:t>
            </a:r>
            <a:r>
              <a:rPr lang="en-US" b="1" dirty="0" smtClean="0"/>
              <a:t>provide</a:t>
            </a:r>
            <a:r>
              <a:rPr lang="en-US" dirty="0" smtClean="0"/>
              <a:t> for his family.</a:t>
            </a:r>
          </a:p>
          <a:p>
            <a:r>
              <a:rPr lang="en-US" dirty="0" smtClean="0"/>
              <a:t>3) A good father will </a:t>
            </a:r>
            <a:r>
              <a:rPr lang="en-US" b="1" dirty="0" smtClean="0"/>
              <a:t>defend</a:t>
            </a:r>
            <a:r>
              <a:rPr lang="en-US" dirty="0" smtClean="0"/>
              <a:t> his family.</a:t>
            </a:r>
          </a:p>
          <a:p>
            <a:r>
              <a:rPr lang="en-US" dirty="0" smtClean="0"/>
              <a:t>4) A good father will </a:t>
            </a:r>
            <a:r>
              <a:rPr lang="en-US" b="1" dirty="0" smtClean="0"/>
              <a:t>promote peace and harmony </a:t>
            </a:r>
            <a:r>
              <a:rPr lang="en-US" dirty="0" smtClean="0"/>
              <a:t>among his family.</a:t>
            </a:r>
          </a:p>
          <a:p>
            <a:endParaRPr lang="en-US" dirty="0" smtClean="0"/>
          </a:p>
          <a:p>
            <a:r>
              <a:rPr lang="en-US" dirty="0" smtClean="0"/>
              <a:t> </a:t>
            </a:r>
            <a:r>
              <a:rPr lang="en-US" b="1" dirty="0" smtClean="0"/>
              <a:t>It is great to be a child in the family of a good father.</a:t>
            </a:r>
          </a:p>
          <a:p>
            <a:endParaRPr lang="en-US" b="1" dirty="0"/>
          </a:p>
        </p:txBody>
      </p:sp>
    </p:spTree>
    <p:extLst>
      <p:ext uri="{BB962C8B-B14F-4D97-AF65-F5344CB8AC3E}">
        <p14:creationId xmlns:p14="http://schemas.microsoft.com/office/powerpoint/2010/main" val="1706160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 God’s family today is the church</a:t>
            </a:r>
            <a:endParaRPr lang="en-US" dirty="0"/>
          </a:p>
        </p:txBody>
      </p:sp>
      <p:sp>
        <p:nvSpPr>
          <p:cNvPr id="3" name="Content Placeholder 2"/>
          <p:cNvSpPr>
            <a:spLocks noGrp="1"/>
          </p:cNvSpPr>
          <p:nvPr>
            <p:ph idx="1"/>
          </p:nvPr>
        </p:nvSpPr>
        <p:spPr/>
        <p:txBody>
          <a:bodyPr/>
          <a:lstStyle/>
          <a:p>
            <a:r>
              <a:rPr lang="en-US" dirty="0" smtClean="0"/>
              <a:t>1) </a:t>
            </a:r>
            <a:r>
              <a:rPr lang="en-US" b="1" dirty="0" smtClean="0"/>
              <a:t>1</a:t>
            </a:r>
            <a:r>
              <a:rPr lang="en-US" dirty="0" smtClean="0"/>
              <a:t> </a:t>
            </a:r>
            <a:r>
              <a:rPr lang="en-US" b="1" dirty="0" smtClean="0"/>
              <a:t>Timothy 3:15 </a:t>
            </a:r>
            <a:r>
              <a:rPr lang="en-US" dirty="0" smtClean="0"/>
              <a:t>“But if I tarry long, that thou mayest know how thou </a:t>
            </a:r>
            <a:r>
              <a:rPr lang="en-US" dirty="0" err="1" smtClean="0"/>
              <a:t>oughtest</a:t>
            </a:r>
            <a:r>
              <a:rPr lang="en-US" dirty="0" smtClean="0"/>
              <a:t> to behave thyself in the house of God, which is the church of the living God, the pillar and ground of the truth.”</a:t>
            </a:r>
          </a:p>
          <a:p>
            <a:r>
              <a:rPr lang="en-US" dirty="0" smtClean="0"/>
              <a:t>2) </a:t>
            </a:r>
            <a:r>
              <a:rPr lang="en-US" b="1" dirty="0" smtClean="0"/>
              <a:t>Hebrews 3:6 </a:t>
            </a:r>
            <a:r>
              <a:rPr lang="en-US" dirty="0" smtClean="0"/>
              <a:t>“But Christ as a son over his own house; whose house are we, if we hold fast the confidence and the rejoicing of the hope firm unto the end.”</a:t>
            </a:r>
          </a:p>
          <a:p>
            <a:endParaRPr lang="en-US" dirty="0"/>
          </a:p>
        </p:txBody>
      </p:sp>
    </p:spTree>
    <p:extLst>
      <p:ext uri="{BB962C8B-B14F-4D97-AF65-F5344CB8AC3E}">
        <p14:creationId xmlns:p14="http://schemas.microsoft.com/office/powerpoint/2010/main" val="21029171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3. God has been faithful to His family, the church.</a:t>
            </a:r>
            <a:endParaRPr lang="en-US" b="1" dirty="0"/>
          </a:p>
        </p:txBody>
      </p:sp>
      <p:sp>
        <p:nvSpPr>
          <p:cNvPr id="3" name="Content Placeholder 2"/>
          <p:cNvSpPr>
            <a:spLocks noGrp="1"/>
          </p:cNvSpPr>
          <p:nvPr>
            <p:ph idx="1"/>
          </p:nvPr>
        </p:nvSpPr>
        <p:spPr/>
        <p:txBody>
          <a:bodyPr>
            <a:normAutofit/>
          </a:bodyPr>
          <a:lstStyle/>
          <a:p>
            <a:r>
              <a:rPr lang="en-US" dirty="0" smtClean="0"/>
              <a:t>1) It is the place of the saved: </a:t>
            </a:r>
            <a:r>
              <a:rPr lang="en-US" b="1" dirty="0" smtClean="0"/>
              <a:t>Acts 2:47 </a:t>
            </a:r>
            <a:r>
              <a:rPr lang="en-US" dirty="0" smtClean="0"/>
              <a:t>“Praising God, and having </a:t>
            </a:r>
            <a:r>
              <a:rPr lang="en-US" dirty="0" err="1" smtClean="0"/>
              <a:t>favour</a:t>
            </a:r>
            <a:r>
              <a:rPr lang="en-US" dirty="0" smtClean="0"/>
              <a:t> with all the people. And the Lord added to the church daily such as should be saved.”</a:t>
            </a:r>
          </a:p>
          <a:p>
            <a:r>
              <a:rPr lang="en-US" dirty="0" smtClean="0"/>
              <a:t>2) He provides for the church: </a:t>
            </a:r>
            <a:r>
              <a:rPr lang="en-US" b="1" dirty="0" smtClean="0"/>
              <a:t>Acts 20:28 </a:t>
            </a:r>
            <a:r>
              <a:rPr lang="en-US" dirty="0" smtClean="0"/>
              <a:t>“Take heed therefore unto yourselves, and to all the flock, over the which the Holy Ghost hath made you overseers, to feed the church of God, which he hath purchased with his own blood.”</a:t>
            </a:r>
          </a:p>
          <a:p>
            <a:r>
              <a:rPr lang="en-US" dirty="0" smtClean="0"/>
              <a:t>3) He gives her direction through Christ: </a:t>
            </a:r>
            <a:r>
              <a:rPr lang="en-US" b="1" dirty="0" smtClean="0"/>
              <a:t>Ephesians 1:22 </a:t>
            </a:r>
            <a:r>
              <a:rPr lang="en-US" dirty="0" smtClean="0"/>
              <a:t>“And hath put all things under his feet, and gave him to be the head over all things to the church,”</a:t>
            </a:r>
          </a:p>
          <a:p>
            <a:endParaRPr lang="en-US" dirty="0"/>
          </a:p>
        </p:txBody>
      </p:sp>
    </p:spTree>
    <p:extLst>
      <p:ext uri="{BB962C8B-B14F-4D97-AF65-F5344CB8AC3E}">
        <p14:creationId xmlns:p14="http://schemas.microsoft.com/office/powerpoint/2010/main" val="24052937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3. God has been faithful to His family, the church.</a:t>
            </a:r>
            <a:endParaRPr lang="en-US" b="1" dirty="0"/>
          </a:p>
        </p:txBody>
      </p:sp>
      <p:sp>
        <p:nvSpPr>
          <p:cNvPr id="3" name="Content Placeholder 2"/>
          <p:cNvSpPr>
            <a:spLocks noGrp="1"/>
          </p:cNvSpPr>
          <p:nvPr>
            <p:ph idx="1"/>
          </p:nvPr>
        </p:nvSpPr>
        <p:spPr/>
        <p:txBody>
          <a:bodyPr/>
          <a:lstStyle/>
          <a:p>
            <a:r>
              <a:rPr lang="en-US" dirty="0" smtClean="0"/>
              <a:t>4) He desires to keep her pure: </a:t>
            </a:r>
            <a:r>
              <a:rPr lang="en-US" b="1" dirty="0" smtClean="0"/>
              <a:t>Ephesians 5:27 </a:t>
            </a:r>
            <a:r>
              <a:rPr lang="en-US" dirty="0" smtClean="0"/>
              <a:t>“That he might present it to himself a glorious church, not having spot, or wrinkle, or any such thing; but that it should be holy and without blemish.”</a:t>
            </a:r>
          </a:p>
          <a:p>
            <a:r>
              <a:rPr lang="en-US" dirty="0" smtClean="0"/>
              <a:t>5) He nourishes and cherishes His family: </a:t>
            </a:r>
            <a:r>
              <a:rPr lang="en-US" b="1" dirty="0" smtClean="0"/>
              <a:t>Ephesians 5:29 </a:t>
            </a:r>
            <a:r>
              <a:rPr lang="en-US" dirty="0" smtClean="0"/>
              <a:t>“For no man ever yet hated his own flesh; but </a:t>
            </a:r>
            <a:r>
              <a:rPr lang="en-US" dirty="0" err="1" smtClean="0"/>
              <a:t>nourisheth</a:t>
            </a:r>
            <a:r>
              <a:rPr lang="en-US" dirty="0" smtClean="0"/>
              <a:t> and </a:t>
            </a:r>
            <a:r>
              <a:rPr lang="en-US" dirty="0" err="1" smtClean="0"/>
              <a:t>cherisheth</a:t>
            </a:r>
            <a:r>
              <a:rPr lang="en-US" dirty="0" smtClean="0"/>
              <a:t> it, even as the Lord the church:”</a:t>
            </a:r>
          </a:p>
          <a:p>
            <a:endParaRPr lang="en-US" dirty="0" smtClean="0"/>
          </a:p>
          <a:p>
            <a:r>
              <a:rPr lang="en-US" b="1" dirty="0" smtClean="0"/>
              <a:t>What a great blessing to be part of God’s family.</a:t>
            </a:r>
          </a:p>
          <a:p>
            <a:endParaRPr lang="en-US" dirty="0"/>
          </a:p>
        </p:txBody>
      </p:sp>
    </p:spTree>
    <p:extLst>
      <p:ext uri="{BB962C8B-B14F-4D97-AF65-F5344CB8AC3E}">
        <p14:creationId xmlns:p14="http://schemas.microsoft.com/office/powerpoint/2010/main" val="30033464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III. A Father</a:t>
            </a:r>
            <a:endParaRPr lang="en-US" b="1" dirty="0"/>
          </a:p>
        </p:txBody>
      </p:sp>
      <p:sp>
        <p:nvSpPr>
          <p:cNvPr id="3" name="Content Placeholder 2"/>
          <p:cNvSpPr>
            <a:spLocks noGrp="1"/>
          </p:cNvSpPr>
          <p:nvPr>
            <p:ph idx="1"/>
          </p:nvPr>
        </p:nvSpPr>
        <p:spPr/>
        <p:txBody>
          <a:bodyPr/>
          <a:lstStyle/>
          <a:p>
            <a:r>
              <a:rPr lang="en-US" b="1" dirty="0" smtClean="0"/>
              <a:t>Having a good father is a blessing in and of itself.</a:t>
            </a:r>
          </a:p>
          <a:p>
            <a:r>
              <a:rPr lang="en-US" dirty="0" smtClean="0"/>
              <a:t>1) Good fathers </a:t>
            </a:r>
            <a:r>
              <a:rPr lang="en-US" b="1" dirty="0" smtClean="0"/>
              <a:t>desire a personal relationship </a:t>
            </a:r>
            <a:r>
              <a:rPr lang="en-US" dirty="0" smtClean="0"/>
              <a:t>with their children.</a:t>
            </a:r>
          </a:p>
          <a:p>
            <a:r>
              <a:rPr lang="en-US" dirty="0" smtClean="0"/>
              <a:t>2) Good fathers </a:t>
            </a:r>
            <a:r>
              <a:rPr lang="en-US" b="1" dirty="0" smtClean="0"/>
              <a:t>want that which is good </a:t>
            </a:r>
            <a:r>
              <a:rPr lang="en-US" dirty="0" smtClean="0"/>
              <a:t>for their children.</a:t>
            </a:r>
          </a:p>
          <a:p>
            <a:r>
              <a:rPr lang="en-US" dirty="0" smtClean="0"/>
              <a:t>3) Good fathers </a:t>
            </a:r>
            <a:r>
              <a:rPr lang="en-US" b="1" dirty="0" smtClean="0"/>
              <a:t>will discipline </a:t>
            </a:r>
            <a:r>
              <a:rPr lang="en-US" dirty="0" smtClean="0"/>
              <a:t>their children.</a:t>
            </a:r>
          </a:p>
          <a:p>
            <a:r>
              <a:rPr lang="en-US" dirty="0" smtClean="0"/>
              <a:t>4) Good fathers </a:t>
            </a:r>
            <a:r>
              <a:rPr lang="en-US" b="1" dirty="0" smtClean="0"/>
              <a:t>provide work </a:t>
            </a:r>
            <a:r>
              <a:rPr lang="en-US" dirty="0" smtClean="0"/>
              <a:t>for their children.</a:t>
            </a:r>
          </a:p>
          <a:p>
            <a:r>
              <a:rPr lang="en-US" dirty="0" smtClean="0"/>
              <a:t>5) Good fathers </a:t>
            </a:r>
            <a:r>
              <a:rPr lang="en-US" b="1" dirty="0" smtClean="0"/>
              <a:t>provide recreation </a:t>
            </a:r>
            <a:r>
              <a:rPr lang="en-US" dirty="0" smtClean="0"/>
              <a:t>for their children.</a:t>
            </a:r>
          </a:p>
          <a:p>
            <a:r>
              <a:rPr lang="en-US" dirty="0" smtClean="0"/>
              <a:t>6) Good fathers </a:t>
            </a:r>
            <a:r>
              <a:rPr lang="en-US" b="1" dirty="0" smtClean="0"/>
              <a:t>teach their children</a:t>
            </a:r>
            <a:r>
              <a:rPr lang="en-US" dirty="0" smtClean="0"/>
              <a:t>.</a:t>
            </a:r>
          </a:p>
          <a:p>
            <a:endParaRPr lang="en-US" dirty="0"/>
          </a:p>
        </p:txBody>
      </p:sp>
    </p:spTree>
    <p:extLst>
      <p:ext uri="{BB962C8B-B14F-4D97-AF65-F5344CB8AC3E}">
        <p14:creationId xmlns:p14="http://schemas.microsoft.com/office/powerpoint/2010/main" val="2427631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 It is truly a blessing to have God as our Father</a:t>
            </a:r>
            <a:endParaRPr lang="en-US" b="1" dirty="0"/>
          </a:p>
        </p:txBody>
      </p:sp>
      <p:sp>
        <p:nvSpPr>
          <p:cNvPr id="3" name="Content Placeholder 2"/>
          <p:cNvSpPr>
            <a:spLocks noGrp="1"/>
          </p:cNvSpPr>
          <p:nvPr>
            <p:ph idx="1"/>
          </p:nvPr>
        </p:nvSpPr>
        <p:spPr>
          <a:xfrm>
            <a:off x="838200" y="1825625"/>
            <a:ext cx="10515600" cy="4575176"/>
          </a:xfrm>
        </p:spPr>
        <p:txBody>
          <a:bodyPr>
            <a:normAutofit fontScale="92500" lnSpcReduction="10000"/>
          </a:bodyPr>
          <a:lstStyle/>
          <a:p>
            <a:r>
              <a:rPr lang="en-US" dirty="0" smtClean="0"/>
              <a:t>1) Romans 8:15 “For ye have not received the spirit of bondage again to fear; but ye have received the Spirit of adoption, whereby we cry, Abba, Father.”</a:t>
            </a:r>
          </a:p>
          <a:p>
            <a:r>
              <a:rPr lang="en-US" dirty="0" smtClean="0"/>
              <a:t>2) 2 Corinthians 6:18 “And will be a Father unto you, and ye shall be my sons and daughters, saith the Lord Almighty.”</a:t>
            </a:r>
          </a:p>
          <a:p>
            <a:r>
              <a:rPr lang="en-US" dirty="0" smtClean="0"/>
              <a:t>3) We have the blessing of talking to our Father: Matthew 6:9 “After this manner therefore pray ye: Our Father which art in heaven, Hallowed be thy name.”</a:t>
            </a:r>
          </a:p>
          <a:p>
            <a:r>
              <a:rPr lang="en-US" dirty="0" smtClean="0"/>
              <a:t>4) He knows what our personal needs are: Matthew 6:32 “for your heavenly Father knoweth that ye have need of all these things.”</a:t>
            </a:r>
          </a:p>
          <a:p>
            <a:r>
              <a:rPr lang="en-US" dirty="0" smtClean="0"/>
              <a:t>5) He shows mercy to His children: Luke 6:36 “Be ye therefore merciful, as your Father also is merciful.”</a:t>
            </a:r>
          </a:p>
          <a:p>
            <a:endParaRPr lang="en-US" dirty="0"/>
          </a:p>
        </p:txBody>
      </p:sp>
    </p:spTree>
    <p:extLst>
      <p:ext uri="{BB962C8B-B14F-4D97-AF65-F5344CB8AC3E}">
        <p14:creationId xmlns:p14="http://schemas.microsoft.com/office/powerpoint/2010/main" val="7906315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 It is truly a blessing to have God as our Father</a:t>
            </a:r>
            <a:endParaRPr lang="en-US" b="1" dirty="0"/>
          </a:p>
        </p:txBody>
      </p:sp>
      <p:sp>
        <p:nvSpPr>
          <p:cNvPr id="3" name="Content Placeholder 2"/>
          <p:cNvSpPr>
            <a:spLocks noGrp="1"/>
          </p:cNvSpPr>
          <p:nvPr>
            <p:ph idx="1"/>
          </p:nvPr>
        </p:nvSpPr>
        <p:spPr/>
        <p:txBody>
          <a:bodyPr/>
          <a:lstStyle/>
          <a:p>
            <a:r>
              <a:rPr lang="en-US" dirty="0" smtClean="0"/>
              <a:t>6) He seeks his children to worship Him in spirit and truth: </a:t>
            </a:r>
            <a:r>
              <a:rPr lang="en-US" b="1" dirty="0" smtClean="0"/>
              <a:t>John 4:23 </a:t>
            </a:r>
            <a:r>
              <a:rPr lang="en-US" dirty="0" smtClean="0"/>
              <a:t>“But the hour cometh, and now is, when the true worshippers shall worship the Father in spirit and in truth: for the Father </a:t>
            </a:r>
            <a:r>
              <a:rPr lang="en-US" dirty="0" err="1" smtClean="0"/>
              <a:t>seeketh</a:t>
            </a:r>
            <a:r>
              <a:rPr lang="en-US" dirty="0" smtClean="0"/>
              <a:t> such to worship him.”</a:t>
            </a:r>
          </a:p>
          <a:p>
            <a:r>
              <a:rPr lang="en-US" dirty="0" smtClean="0"/>
              <a:t>7) He teaches us</a:t>
            </a:r>
            <a:r>
              <a:rPr lang="en-US" b="1" dirty="0" smtClean="0"/>
              <a:t>: John 6:32 </a:t>
            </a:r>
            <a:r>
              <a:rPr lang="en-US" dirty="0" smtClean="0"/>
              <a:t>“Then Jesus said unto them, Verily, verily, I say unto you, Moses gave you not that bread from heaven; but my Father giveth you the true bread from heaven.”</a:t>
            </a:r>
          </a:p>
          <a:p>
            <a:r>
              <a:rPr lang="en-US" dirty="0" smtClean="0"/>
              <a:t>8) He protects us from spiritual harm: </a:t>
            </a:r>
            <a:r>
              <a:rPr lang="en-US" b="1" dirty="0" smtClean="0"/>
              <a:t>John 10:29 </a:t>
            </a:r>
            <a:r>
              <a:rPr lang="en-US" dirty="0" smtClean="0"/>
              <a:t>“My Father, which gave them me, is greater than all; and no man is able to pluck them out of my Father's hand.”</a:t>
            </a:r>
          </a:p>
          <a:p>
            <a:endParaRPr lang="en-US" dirty="0"/>
          </a:p>
        </p:txBody>
      </p:sp>
    </p:spTree>
    <p:extLst>
      <p:ext uri="{BB962C8B-B14F-4D97-AF65-F5344CB8AC3E}">
        <p14:creationId xmlns:p14="http://schemas.microsoft.com/office/powerpoint/2010/main" val="16421865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 It is truly a blessing to have God as our Father</a:t>
            </a:r>
            <a:endParaRPr lang="en-US" b="1" dirty="0"/>
          </a:p>
        </p:txBody>
      </p:sp>
      <p:sp>
        <p:nvSpPr>
          <p:cNvPr id="3" name="Content Placeholder 2"/>
          <p:cNvSpPr>
            <a:spLocks noGrp="1"/>
          </p:cNvSpPr>
          <p:nvPr>
            <p:ph idx="1"/>
          </p:nvPr>
        </p:nvSpPr>
        <p:spPr/>
        <p:txBody>
          <a:bodyPr/>
          <a:lstStyle/>
          <a:p>
            <a:r>
              <a:rPr lang="en-US" dirty="0" smtClean="0"/>
              <a:t>9) He disciplines appropriately: </a:t>
            </a:r>
            <a:r>
              <a:rPr lang="en-US" b="1" dirty="0" smtClean="0"/>
              <a:t>Hebrews 12:6-7 </a:t>
            </a:r>
            <a:r>
              <a:rPr lang="en-US" dirty="0" smtClean="0"/>
              <a:t>“For whom the Lord </a:t>
            </a:r>
            <a:r>
              <a:rPr lang="en-US" dirty="0" err="1" smtClean="0"/>
              <a:t>loveth</a:t>
            </a:r>
            <a:r>
              <a:rPr lang="en-US" dirty="0" smtClean="0"/>
              <a:t> he </a:t>
            </a:r>
            <a:r>
              <a:rPr lang="en-US" dirty="0" err="1" smtClean="0"/>
              <a:t>chasteneth</a:t>
            </a:r>
            <a:r>
              <a:rPr lang="en-US" dirty="0" smtClean="0"/>
              <a:t>, and </a:t>
            </a:r>
            <a:r>
              <a:rPr lang="en-US" dirty="0" err="1" smtClean="0"/>
              <a:t>scourgeth</a:t>
            </a:r>
            <a:r>
              <a:rPr lang="en-US" dirty="0" smtClean="0"/>
              <a:t> every son whom he </a:t>
            </a:r>
            <a:r>
              <a:rPr lang="en-US" dirty="0" err="1" smtClean="0"/>
              <a:t>receiveth</a:t>
            </a:r>
            <a:r>
              <a:rPr lang="en-US" dirty="0" smtClean="0"/>
              <a:t>. If ye endure chastening, God dealeth with you as with sons; for what son is he whom the father </a:t>
            </a:r>
            <a:r>
              <a:rPr lang="en-US" dirty="0" err="1" smtClean="0"/>
              <a:t>chasteneth</a:t>
            </a:r>
            <a:r>
              <a:rPr lang="en-US" dirty="0" smtClean="0"/>
              <a:t> not?”</a:t>
            </a:r>
          </a:p>
          <a:p>
            <a:r>
              <a:rPr lang="en-US" dirty="0" smtClean="0"/>
              <a:t>10) It is to Him that we give thanks: </a:t>
            </a:r>
            <a:r>
              <a:rPr lang="en-US" b="1" dirty="0" smtClean="0"/>
              <a:t>Colossians 3:17 </a:t>
            </a:r>
            <a:r>
              <a:rPr lang="en-US" dirty="0" smtClean="0"/>
              <a:t>“And whatsoever ye do in word or deed, do all in the name of the Lord Jesus, giving thanks to God and the Father by him.”</a:t>
            </a:r>
          </a:p>
          <a:p>
            <a:endParaRPr lang="en-US" dirty="0"/>
          </a:p>
          <a:p>
            <a:r>
              <a:rPr lang="en-US" b="1" dirty="0" smtClean="0"/>
              <a:t>What a blessing it is to know God is our Father.</a:t>
            </a:r>
          </a:p>
          <a:p>
            <a:endParaRPr lang="en-US" dirty="0"/>
          </a:p>
        </p:txBody>
      </p:sp>
    </p:spTree>
    <p:extLst>
      <p:ext uri="{BB962C8B-B14F-4D97-AF65-F5344CB8AC3E}">
        <p14:creationId xmlns:p14="http://schemas.microsoft.com/office/powerpoint/2010/main" val="12503013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IV. Felicity</a:t>
            </a:r>
            <a:endParaRPr lang="en-US" b="1" dirty="0"/>
          </a:p>
        </p:txBody>
      </p:sp>
      <p:sp>
        <p:nvSpPr>
          <p:cNvPr id="3" name="Content Placeholder 2"/>
          <p:cNvSpPr>
            <a:spLocks noGrp="1"/>
          </p:cNvSpPr>
          <p:nvPr>
            <p:ph idx="1"/>
          </p:nvPr>
        </p:nvSpPr>
        <p:spPr/>
        <p:txBody>
          <a:bodyPr/>
          <a:lstStyle/>
          <a:p>
            <a:r>
              <a:rPr lang="en-US" b="1" dirty="0" smtClean="0"/>
              <a:t>A good father desires his children to be truly happy.</a:t>
            </a:r>
          </a:p>
          <a:p>
            <a:r>
              <a:rPr lang="en-US" dirty="0" smtClean="0"/>
              <a:t>1) Fathers will often go out of their way to make their children happy.</a:t>
            </a:r>
          </a:p>
          <a:p>
            <a:r>
              <a:rPr lang="en-US" dirty="0" smtClean="0"/>
              <a:t>2) They provide for food, clothing, shelter, yes.</a:t>
            </a:r>
          </a:p>
          <a:p>
            <a:r>
              <a:rPr lang="en-US" dirty="0" smtClean="0"/>
              <a:t>3) They want them to have a good life.</a:t>
            </a:r>
          </a:p>
          <a:p>
            <a:r>
              <a:rPr lang="en-US" dirty="0" smtClean="0"/>
              <a:t>4) Good fathers even provide for their children’s amusement from time to time.</a:t>
            </a:r>
          </a:p>
          <a:p>
            <a:r>
              <a:rPr lang="en-US" dirty="0" smtClean="0"/>
              <a:t>5) Good fathers even reward their children for good things they do.</a:t>
            </a:r>
          </a:p>
          <a:p>
            <a:endParaRPr lang="en-US" dirty="0"/>
          </a:p>
        </p:txBody>
      </p:sp>
    </p:spTree>
    <p:extLst>
      <p:ext uri="{BB962C8B-B14F-4D97-AF65-F5344CB8AC3E}">
        <p14:creationId xmlns:p14="http://schemas.microsoft.com/office/powerpoint/2010/main" val="3431381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PROPOSITION: </a:t>
            </a:r>
            <a:endParaRPr lang="en-US" b="1" dirty="0"/>
          </a:p>
        </p:txBody>
      </p:sp>
      <p:sp>
        <p:nvSpPr>
          <p:cNvPr id="3" name="Content Placeholder 2"/>
          <p:cNvSpPr>
            <a:spLocks noGrp="1"/>
          </p:cNvSpPr>
          <p:nvPr>
            <p:ph idx="1"/>
          </p:nvPr>
        </p:nvSpPr>
        <p:spPr/>
        <p:txBody>
          <a:bodyPr/>
          <a:lstStyle/>
          <a:p>
            <a:r>
              <a:rPr lang="en-US" b="1" dirty="0" smtClean="0"/>
              <a:t>PROPOSITION: </a:t>
            </a:r>
            <a:r>
              <a:rPr lang="en-US" dirty="0" smtClean="0"/>
              <a:t>To be a child of God is to have the blessing of: 1) Forgiveness, 2) Family 3) A Father 4) Felicity.</a:t>
            </a:r>
          </a:p>
          <a:p>
            <a:r>
              <a:rPr lang="en-US" b="1" dirty="0" smtClean="0"/>
              <a:t>OBJECTIVE</a:t>
            </a:r>
            <a:r>
              <a:rPr lang="en-US" dirty="0" smtClean="0"/>
              <a:t>: That each would be encouraged in knowing that they are children of God.</a:t>
            </a:r>
          </a:p>
          <a:p>
            <a:r>
              <a:rPr lang="en-US" b="1" dirty="0" smtClean="0"/>
              <a:t>Aim: </a:t>
            </a:r>
            <a:r>
              <a:rPr lang="en-US" dirty="0" smtClean="0"/>
              <a:t>To use fatherhood as an illustration of what it means to be a child of God.</a:t>
            </a:r>
          </a:p>
          <a:p>
            <a:endParaRPr lang="en-US" dirty="0"/>
          </a:p>
        </p:txBody>
      </p:sp>
    </p:spTree>
    <p:extLst>
      <p:ext uri="{BB962C8B-B14F-4D97-AF65-F5344CB8AC3E}">
        <p14:creationId xmlns:p14="http://schemas.microsoft.com/office/powerpoint/2010/main" val="422475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God, our heavenly Father, has certainly provided for our happiness.</a:t>
            </a:r>
            <a:endParaRPr lang="en-US" b="1" dirty="0"/>
          </a:p>
        </p:txBody>
      </p:sp>
      <p:sp>
        <p:nvSpPr>
          <p:cNvPr id="3" name="Content Placeholder 2"/>
          <p:cNvSpPr>
            <a:spLocks noGrp="1"/>
          </p:cNvSpPr>
          <p:nvPr>
            <p:ph idx="1"/>
          </p:nvPr>
        </p:nvSpPr>
        <p:spPr/>
        <p:txBody>
          <a:bodyPr>
            <a:normAutofit/>
          </a:bodyPr>
          <a:lstStyle/>
          <a:p>
            <a:r>
              <a:rPr lang="en-US" dirty="0" smtClean="0"/>
              <a:t>1) </a:t>
            </a:r>
            <a:r>
              <a:rPr lang="en-US" b="1" dirty="0" smtClean="0"/>
              <a:t>John 15:10-11 </a:t>
            </a:r>
            <a:r>
              <a:rPr lang="en-US" dirty="0" smtClean="0"/>
              <a:t>“If ye keep my commandments, ye shall abide in my love; even as I have kept my Father’s commandments, and abide in his love. These things have I spoken unto you, that my joy might remain in you, and that your joy might be full.”</a:t>
            </a:r>
          </a:p>
          <a:p>
            <a:r>
              <a:rPr lang="en-US" dirty="0" smtClean="0"/>
              <a:t>2) He wants us to be saved and thus have happiness here and in eternity.</a:t>
            </a:r>
          </a:p>
          <a:p>
            <a:r>
              <a:rPr lang="en-US" dirty="0" smtClean="0"/>
              <a:t>3) He gives them a kingdom in which to live: </a:t>
            </a:r>
            <a:r>
              <a:rPr lang="en-US" b="1" dirty="0" smtClean="0"/>
              <a:t>Luke 12:32 </a:t>
            </a:r>
            <a:r>
              <a:rPr lang="en-US" dirty="0" smtClean="0"/>
              <a:t>– Fear not, little flock; for it is your Father’s good pleasure to give you the kingdom.”</a:t>
            </a:r>
          </a:p>
          <a:p>
            <a:endParaRPr lang="en-US" dirty="0"/>
          </a:p>
        </p:txBody>
      </p:sp>
    </p:spTree>
    <p:extLst>
      <p:ext uri="{BB962C8B-B14F-4D97-AF65-F5344CB8AC3E}">
        <p14:creationId xmlns:p14="http://schemas.microsoft.com/office/powerpoint/2010/main" val="14878694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God, our heavenly Father, has certainly provided for our happiness.</a:t>
            </a:r>
            <a:endParaRPr lang="en-US" b="1" dirty="0"/>
          </a:p>
        </p:txBody>
      </p:sp>
      <p:sp>
        <p:nvSpPr>
          <p:cNvPr id="3" name="Content Placeholder 2"/>
          <p:cNvSpPr>
            <a:spLocks noGrp="1"/>
          </p:cNvSpPr>
          <p:nvPr>
            <p:ph idx="1"/>
          </p:nvPr>
        </p:nvSpPr>
        <p:spPr/>
        <p:txBody>
          <a:bodyPr/>
          <a:lstStyle/>
          <a:p>
            <a:r>
              <a:rPr lang="en-US" dirty="0" smtClean="0"/>
              <a:t>4) He provides for the resurrection from the dead. </a:t>
            </a:r>
            <a:r>
              <a:rPr lang="en-US" b="1" dirty="0" smtClean="0"/>
              <a:t>John 5:21 </a:t>
            </a:r>
            <a:r>
              <a:rPr lang="en-US" dirty="0" smtClean="0"/>
              <a:t>“For as the Father </a:t>
            </a:r>
            <a:r>
              <a:rPr lang="en-US" dirty="0" err="1" smtClean="0"/>
              <a:t>raiseth</a:t>
            </a:r>
            <a:r>
              <a:rPr lang="en-US" dirty="0" smtClean="0"/>
              <a:t> up the dead, and quickeneth them; even so the Son quickeneth whom he will.”</a:t>
            </a:r>
          </a:p>
          <a:p>
            <a:r>
              <a:rPr lang="en-US" dirty="0" smtClean="0"/>
              <a:t>5) He has a place for his children to live eternally: </a:t>
            </a:r>
            <a:r>
              <a:rPr lang="en-US" b="1" dirty="0" smtClean="0"/>
              <a:t>John 14:2 </a:t>
            </a:r>
            <a:r>
              <a:rPr lang="en-US" dirty="0" smtClean="0"/>
              <a:t>“In my Father’s house are many mansions: if it were not so, I would have told you. I go to prepare a place for you.”</a:t>
            </a:r>
          </a:p>
          <a:p>
            <a:pPr marL="0" indent="0">
              <a:buNone/>
            </a:pPr>
            <a:endParaRPr lang="en-US" dirty="0" smtClean="0"/>
          </a:p>
          <a:p>
            <a:r>
              <a:rPr lang="en-US" b="1" dirty="0" smtClean="0"/>
              <a:t>What a blessing to know that our Father desires our happiness.</a:t>
            </a:r>
          </a:p>
          <a:p>
            <a:endParaRPr lang="en-US" dirty="0" smtClean="0"/>
          </a:p>
          <a:p>
            <a:endParaRPr lang="en-US" dirty="0"/>
          </a:p>
        </p:txBody>
      </p:sp>
    </p:spTree>
    <p:extLst>
      <p:ext uri="{BB962C8B-B14F-4D97-AF65-F5344CB8AC3E}">
        <p14:creationId xmlns:p14="http://schemas.microsoft.com/office/powerpoint/2010/main" val="37545582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t>CONCLUSION:</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b="1" dirty="0" smtClean="0"/>
              <a:t>To be a child of God is to have the blessing of…</a:t>
            </a:r>
          </a:p>
          <a:p>
            <a:r>
              <a:rPr lang="en-US" dirty="0" smtClean="0"/>
              <a:t>1) Forgiveness</a:t>
            </a:r>
          </a:p>
          <a:p>
            <a:r>
              <a:rPr lang="en-US" dirty="0" smtClean="0"/>
              <a:t>2) Family</a:t>
            </a:r>
          </a:p>
          <a:p>
            <a:r>
              <a:rPr lang="en-US" dirty="0" smtClean="0"/>
              <a:t>3) A Father</a:t>
            </a:r>
          </a:p>
          <a:p>
            <a:r>
              <a:rPr lang="en-US" dirty="0" smtClean="0"/>
              <a:t>4) Felicity</a:t>
            </a:r>
          </a:p>
          <a:p>
            <a:endParaRPr lang="en-US" dirty="0"/>
          </a:p>
          <a:p>
            <a:endParaRPr lang="en-US" dirty="0" smtClean="0"/>
          </a:p>
          <a:p>
            <a:r>
              <a:rPr lang="en-US" b="1" dirty="0" smtClean="0"/>
              <a:t>Invitation</a:t>
            </a:r>
          </a:p>
          <a:p>
            <a:endParaRPr lang="en-US" dirty="0"/>
          </a:p>
        </p:txBody>
      </p:sp>
    </p:spTree>
    <p:extLst>
      <p:ext uri="{BB962C8B-B14F-4D97-AF65-F5344CB8AC3E}">
        <p14:creationId xmlns:p14="http://schemas.microsoft.com/office/powerpoint/2010/main" val="19360871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a:t>
            </a:r>
            <a:endParaRPr lang="en-US" b="1" dirty="0"/>
          </a:p>
        </p:txBody>
      </p:sp>
      <p:sp>
        <p:nvSpPr>
          <p:cNvPr id="3" name="Content Placeholder 2"/>
          <p:cNvSpPr>
            <a:spLocks noGrp="1"/>
          </p:cNvSpPr>
          <p:nvPr>
            <p:ph idx="1"/>
          </p:nvPr>
        </p:nvSpPr>
        <p:spPr/>
        <p:txBody>
          <a:bodyPr>
            <a:normAutofit fontScale="92500" lnSpcReduction="20000"/>
          </a:bodyPr>
          <a:lstStyle/>
          <a:p>
            <a:endParaRPr lang="en-US" dirty="0" smtClean="0"/>
          </a:p>
          <a:p>
            <a:r>
              <a:rPr lang="en-US" b="1" dirty="0" smtClean="0"/>
              <a:t>1 John 3:1-3 Easy-to-Read Version (ERV)</a:t>
            </a:r>
          </a:p>
          <a:p>
            <a:r>
              <a:rPr lang="en-US" sz="3000" dirty="0" smtClean="0"/>
              <a:t>We Are God’s Children</a:t>
            </a:r>
          </a:p>
          <a:p>
            <a:endParaRPr lang="en-US" dirty="0" smtClean="0"/>
          </a:p>
          <a:p>
            <a:r>
              <a:rPr lang="en-US" sz="3000" dirty="0" smtClean="0"/>
              <a:t>3 The Father has loved us so much! This shows how much he loved us: We are called children of God. And we really are his children. But the people in the world don’t understand that we are God’s children, because they have not known him. 2 Dear friends, now we are children of God. We have not yet been shown what we will be in the future. But we know that when Christ comes again, we will be like him. We will see him just as he is. 3 He is pure, and everyone who has this hope in him keeps themselves pure like Christ.</a:t>
            </a:r>
          </a:p>
          <a:p>
            <a:endParaRPr lang="en-US" dirty="0"/>
          </a:p>
        </p:txBody>
      </p:sp>
    </p:spTree>
    <p:extLst>
      <p:ext uri="{BB962C8B-B14F-4D97-AF65-F5344CB8AC3E}">
        <p14:creationId xmlns:p14="http://schemas.microsoft.com/office/powerpoint/2010/main" val="25155272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About the Text:</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1) The book of 1 John was written to encourage faithful Christians to remain true to Christ in the face of the false teaching of Gnosticism.</a:t>
            </a:r>
          </a:p>
          <a:p>
            <a:r>
              <a:rPr lang="en-US" dirty="0" smtClean="0"/>
              <a:t>2) The book encourages Christians to keep God’s commandments.</a:t>
            </a:r>
          </a:p>
          <a:p>
            <a:r>
              <a:rPr lang="en-US" dirty="0" smtClean="0"/>
              <a:t>3) The book encourages Christians to properly love one another.</a:t>
            </a:r>
          </a:p>
          <a:p>
            <a:r>
              <a:rPr lang="en-US" dirty="0" smtClean="0"/>
              <a:t>4) The book encourages Christians to be faithful to the Lord.</a:t>
            </a:r>
          </a:p>
          <a:p>
            <a:r>
              <a:rPr lang="en-US" dirty="0" smtClean="0"/>
              <a:t>5) In encouraging the faithful, John cannot help be exclaim what a wonderful blessing it is to be a child of God.</a:t>
            </a:r>
          </a:p>
          <a:p>
            <a:r>
              <a:rPr lang="en-US" dirty="0" smtClean="0"/>
              <a:t>6) It is, in fact, a great demonstration of God’s love that we are called God’s children.</a:t>
            </a:r>
          </a:p>
          <a:p>
            <a:r>
              <a:rPr lang="en-US" dirty="0" smtClean="0"/>
              <a:t>7) As a result of this wonderful relationship the Christian has great blessings.</a:t>
            </a:r>
          </a:p>
          <a:p>
            <a:endParaRPr lang="en-US" dirty="0"/>
          </a:p>
        </p:txBody>
      </p:sp>
    </p:spTree>
    <p:extLst>
      <p:ext uri="{BB962C8B-B14F-4D97-AF65-F5344CB8AC3E}">
        <p14:creationId xmlns:p14="http://schemas.microsoft.com/office/powerpoint/2010/main" val="2017799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DISCUSSION: To be a child of God is to have the blessing of…</a:t>
            </a:r>
            <a:endParaRPr lang="en-US" b="1"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7793225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   Forgiveness</a:t>
            </a:r>
            <a:endParaRPr lang="en-US" b="1" dirty="0"/>
          </a:p>
        </p:txBody>
      </p:sp>
      <p:sp>
        <p:nvSpPr>
          <p:cNvPr id="3" name="Content Placeholder 2"/>
          <p:cNvSpPr>
            <a:spLocks noGrp="1"/>
          </p:cNvSpPr>
          <p:nvPr>
            <p:ph idx="1"/>
          </p:nvPr>
        </p:nvSpPr>
        <p:spPr>
          <a:xfrm>
            <a:off x="838200" y="1828799"/>
            <a:ext cx="10515600" cy="4678681"/>
          </a:xfrm>
        </p:spPr>
        <p:txBody>
          <a:bodyPr>
            <a:normAutofit fontScale="77500" lnSpcReduction="20000"/>
          </a:bodyPr>
          <a:lstStyle/>
          <a:p>
            <a:r>
              <a:rPr lang="en-US" sz="3600" b="1" dirty="0" smtClean="0"/>
              <a:t>One of the most important things that a father must know is forgiveness.</a:t>
            </a:r>
          </a:p>
          <a:p>
            <a:r>
              <a:rPr lang="en-US" sz="3600" dirty="0" smtClean="0"/>
              <a:t>1) From the smallest to the oldest, children constantly make mistakes that offend their fathers.</a:t>
            </a:r>
          </a:p>
          <a:p>
            <a:r>
              <a:rPr lang="en-US" sz="3600" dirty="0" smtClean="0"/>
              <a:t>2) Good fathers know how to forgive their children and continue to raise them appropriately.</a:t>
            </a:r>
          </a:p>
          <a:p>
            <a:r>
              <a:rPr lang="en-US" sz="3600" dirty="0" smtClean="0"/>
              <a:t>3) Moreover, we forgive our children even when they don’t know they are doing wrong.</a:t>
            </a:r>
          </a:p>
          <a:p>
            <a:r>
              <a:rPr lang="en-US" sz="3600" dirty="0" smtClean="0"/>
              <a:t>a. When they are ungrateful</a:t>
            </a:r>
          </a:p>
          <a:p>
            <a:r>
              <a:rPr lang="en-US" sz="3600" dirty="0" smtClean="0"/>
              <a:t>b. When they are selfish.</a:t>
            </a:r>
          </a:p>
          <a:p>
            <a:r>
              <a:rPr lang="en-US" sz="3600" dirty="0" smtClean="0"/>
              <a:t>c. When they are disobedient.</a:t>
            </a:r>
          </a:p>
          <a:p>
            <a:r>
              <a:rPr lang="en-US" sz="3600" dirty="0" smtClean="0"/>
              <a:t>4) Good fathers forgive their children.</a:t>
            </a:r>
          </a:p>
          <a:p>
            <a:endParaRPr lang="en-US" dirty="0"/>
          </a:p>
        </p:txBody>
      </p:sp>
    </p:spTree>
    <p:extLst>
      <p:ext uri="{BB962C8B-B14F-4D97-AF65-F5344CB8AC3E}">
        <p14:creationId xmlns:p14="http://schemas.microsoft.com/office/powerpoint/2010/main" val="1293470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 Our Father in heaven is a good Father.</a:t>
            </a:r>
            <a:endParaRPr lang="en-US" b="1" dirty="0"/>
          </a:p>
        </p:txBody>
      </p:sp>
      <p:sp>
        <p:nvSpPr>
          <p:cNvPr id="3" name="Content Placeholder 2"/>
          <p:cNvSpPr>
            <a:spLocks noGrp="1"/>
          </p:cNvSpPr>
          <p:nvPr>
            <p:ph idx="1"/>
          </p:nvPr>
        </p:nvSpPr>
        <p:spPr/>
        <p:txBody>
          <a:bodyPr/>
          <a:lstStyle/>
          <a:p>
            <a:r>
              <a:rPr lang="en-US" dirty="0" smtClean="0"/>
              <a:t>1</a:t>
            </a:r>
            <a:r>
              <a:rPr lang="en-US" b="1" dirty="0" smtClean="0"/>
              <a:t>) James 1:17 </a:t>
            </a:r>
            <a:r>
              <a:rPr lang="en-US" dirty="0" smtClean="0"/>
              <a:t>“Every good gift and every perfect gift is from above, and cometh down from the Father of lights, with whom is no variableness, neither shadow of turning.”</a:t>
            </a:r>
          </a:p>
          <a:p>
            <a:r>
              <a:rPr lang="en-US" b="1" dirty="0" smtClean="0"/>
              <a:t>2) Matthew 7:11 </a:t>
            </a:r>
            <a:r>
              <a:rPr lang="en-US" dirty="0" smtClean="0"/>
              <a:t>“If ye then, being evil, know how to give good gifts unto your children, how much more shall your Father which is in heaven give good things to them that ask him?”</a:t>
            </a:r>
          </a:p>
          <a:p>
            <a:pPr marL="0" indent="0">
              <a:buNone/>
            </a:pPr>
            <a:endParaRPr lang="en-US" dirty="0"/>
          </a:p>
        </p:txBody>
      </p:sp>
    </p:spTree>
    <p:extLst>
      <p:ext uri="{BB962C8B-B14F-4D97-AF65-F5344CB8AC3E}">
        <p14:creationId xmlns:p14="http://schemas.microsoft.com/office/powerpoint/2010/main" val="228500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t>3. How much more will he practice forgiveness toward His children?</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1) </a:t>
            </a:r>
            <a:r>
              <a:rPr lang="en-US" b="1" dirty="0" smtClean="0"/>
              <a:t>Psalm 86:5 </a:t>
            </a:r>
            <a:r>
              <a:rPr lang="en-US" dirty="0" smtClean="0"/>
              <a:t>“For thou, Lord, art good, and ready to forgive; and plenteous in mercy unto all them that call upon thee.”</a:t>
            </a:r>
          </a:p>
          <a:p>
            <a:r>
              <a:rPr lang="en-US" dirty="0" smtClean="0"/>
              <a:t>2) </a:t>
            </a:r>
            <a:r>
              <a:rPr lang="en-US" b="1" dirty="0" smtClean="0"/>
              <a:t>Daniel 9:9 </a:t>
            </a:r>
            <a:r>
              <a:rPr lang="en-US" dirty="0" smtClean="0"/>
              <a:t>“To the Lord our God belong mercies and forgiveness’s, though we have rebelled against him;”</a:t>
            </a:r>
          </a:p>
          <a:p>
            <a:r>
              <a:rPr lang="en-US" dirty="0" smtClean="0"/>
              <a:t>3) </a:t>
            </a:r>
            <a:r>
              <a:rPr lang="en-US" b="1" dirty="0" smtClean="0"/>
              <a:t>1 John 1:9 </a:t>
            </a:r>
            <a:r>
              <a:rPr lang="en-US" dirty="0" smtClean="0"/>
              <a:t>“If we confess our sins, he is faithful and just to forgive us our sins, and to cleanse us from all unrighteousness.”</a:t>
            </a:r>
          </a:p>
          <a:p>
            <a:endParaRPr lang="en-US" dirty="0"/>
          </a:p>
        </p:txBody>
      </p:sp>
    </p:spTree>
    <p:extLst>
      <p:ext uri="{BB962C8B-B14F-4D97-AF65-F5344CB8AC3E}">
        <p14:creationId xmlns:p14="http://schemas.microsoft.com/office/powerpoint/2010/main" val="3738060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Psalm 103:8-14 Easy-to-Read Version (ERV)</a:t>
            </a:r>
            <a:endParaRPr lang="en-US" b="1" dirty="0"/>
          </a:p>
        </p:txBody>
      </p:sp>
      <p:sp>
        <p:nvSpPr>
          <p:cNvPr id="3" name="Content Placeholder 2"/>
          <p:cNvSpPr>
            <a:spLocks noGrp="1"/>
          </p:cNvSpPr>
          <p:nvPr>
            <p:ph idx="1"/>
          </p:nvPr>
        </p:nvSpPr>
        <p:spPr/>
        <p:txBody>
          <a:bodyPr>
            <a:normAutofit/>
          </a:bodyPr>
          <a:lstStyle/>
          <a:p>
            <a:r>
              <a:rPr lang="en-US" dirty="0" smtClean="0"/>
              <a:t>8 The LORD is kind and merciful.</a:t>
            </a:r>
          </a:p>
          <a:p>
            <a:r>
              <a:rPr lang="en-US" dirty="0" smtClean="0"/>
              <a:t>    He is patient and full of love.</a:t>
            </a:r>
          </a:p>
          <a:p>
            <a:r>
              <a:rPr lang="en-US" dirty="0" smtClean="0"/>
              <a:t>9 He does not always criticize.</a:t>
            </a:r>
          </a:p>
          <a:p>
            <a:r>
              <a:rPr lang="en-US" dirty="0" smtClean="0"/>
              <a:t>    He does not stay angry with us forever.</a:t>
            </a:r>
          </a:p>
          <a:p>
            <a:r>
              <a:rPr lang="en-US" dirty="0" smtClean="0"/>
              <a:t>10 We sinned against him,</a:t>
            </a:r>
          </a:p>
          <a:p>
            <a:r>
              <a:rPr lang="en-US" dirty="0" smtClean="0"/>
              <a:t>    but he didn’t give us the punishment we deserved.</a:t>
            </a:r>
          </a:p>
          <a:p>
            <a:r>
              <a:rPr lang="en-US" dirty="0" smtClean="0"/>
              <a:t>11 His love for his followers is</a:t>
            </a:r>
          </a:p>
          <a:p>
            <a:r>
              <a:rPr lang="en-US" dirty="0" smtClean="0"/>
              <a:t>    as high above us as heaven is above the earth.</a:t>
            </a:r>
          </a:p>
          <a:p>
            <a:endParaRPr lang="en-US" dirty="0"/>
          </a:p>
        </p:txBody>
      </p:sp>
    </p:spTree>
    <p:extLst>
      <p:ext uri="{BB962C8B-B14F-4D97-AF65-F5344CB8AC3E}">
        <p14:creationId xmlns:p14="http://schemas.microsoft.com/office/powerpoint/2010/main" val="10483859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51</TotalTime>
  <Words>2023</Words>
  <Application>Microsoft Office PowerPoint</Application>
  <PresentationFormat>Widescreen</PresentationFormat>
  <Paragraphs>123</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The Blessings of Being a Child of God</vt:lpstr>
      <vt:lpstr>PROPOSITION: </vt:lpstr>
      <vt:lpstr>INTRODUCTION:</vt:lpstr>
      <vt:lpstr>About the Text:</vt:lpstr>
      <vt:lpstr>DISCUSSION: To be a child of God is to have the blessing of…</vt:lpstr>
      <vt:lpstr>I.   Forgiveness</vt:lpstr>
      <vt:lpstr>2. Our Father in heaven is a good Father.</vt:lpstr>
      <vt:lpstr> 3. How much more will he practice forgiveness toward His children? </vt:lpstr>
      <vt:lpstr>Psalm 103:8-14 Easy-to-Read Version (ERV)</vt:lpstr>
      <vt:lpstr>Psalm 103:8-14 Easy-to-Read Version (ERV)</vt:lpstr>
      <vt:lpstr>II. Family</vt:lpstr>
      <vt:lpstr>2. God’s family today is the church</vt:lpstr>
      <vt:lpstr>3. God has been faithful to His family, the church.</vt:lpstr>
      <vt:lpstr>3. God has been faithful to His family, the church.</vt:lpstr>
      <vt:lpstr>III. A Father</vt:lpstr>
      <vt:lpstr>2. It is truly a blessing to have God as our Father</vt:lpstr>
      <vt:lpstr>2. It is truly a blessing to have God as our Father</vt:lpstr>
      <vt:lpstr>2. It is truly a blessing to have God as our Father</vt:lpstr>
      <vt:lpstr>IV. Felicity</vt:lpstr>
      <vt:lpstr>God, our heavenly Father, has certainly provided for our happiness.</vt:lpstr>
      <vt:lpstr>God, our heavenly Father, has certainly provided for our happiness.</vt:lpstr>
      <vt:lpstr> CONCLUSION: </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Blessings of Being a Child of God</dc:title>
  <dc:creator>Ronald Powell</dc:creator>
  <cp:lastModifiedBy>Ronald Powell</cp:lastModifiedBy>
  <cp:revision>6</cp:revision>
  <dcterms:created xsi:type="dcterms:W3CDTF">2019-09-08T10:23:25Z</dcterms:created>
  <dcterms:modified xsi:type="dcterms:W3CDTF">2019-09-08T11:14:28Z</dcterms:modified>
</cp:coreProperties>
</file>