
<file path=[Content_Types].xml><?xml version="1.0" encoding="utf-8"?>
<Types xmlns="http://schemas.openxmlformats.org/package/2006/content-types">
  <Default Extension="png" ContentType="image/png"/>
  <Default Extension="jfif"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5"/>
  </p:notesMasterIdLst>
  <p:handoutMasterIdLst>
    <p:handoutMasterId r:id="rId16"/>
  </p:handoutMasterIdLst>
  <p:sldIdLst>
    <p:sldId id="256" r:id="rId5"/>
    <p:sldId id="258" r:id="rId6"/>
    <p:sldId id="266" r:id="rId7"/>
    <p:sldId id="267" r:id="rId8"/>
    <p:sldId id="270" r:id="rId9"/>
    <p:sldId id="269" r:id="rId10"/>
    <p:sldId id="268" r:id="rId11"/>
    <p:sldId id="271" r:id="rId12"/>
    <p:sldId id="272" r:id="rId13"/>
    <p:sldId id="264"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8" autoAdjust="0"/>
    <p:restoredTop sz="94712" autoAdjust="0"/>
  </p:normalViewPr>
  <p:slideViewPr>
    <p:cSldViewPr snapToGrid="0">
      <p:cViewPr varScale="1">
        <p:scale>
          <a:sx n="45" d="100"/>
          <a:sy n="45" d="100"/>
        </p:scale>
        <p:origin x="102" y="1140"/>
      </p:cViewPr>
      <p:guideLst/>
    </p:cSldViewPr>
  </p:slideViewPr>
  <p:notesTextViewPr>
    <p:cViewPr>
      <p:scale>
        <a:sx n="3" d="2"/>
        <a:sy n="3" d="2"/>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30594C5-4210-4C0B-94C8-05EA2A273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9A07B545-CB7B-485B-8848-24C5090D7C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23E10C-4735-4A0D-A76B-FFFBF4B6ED03}" type="datetimeFigureOut">
              <a:rPr lang="en-US" smtClean="0"/>
              <a:t>10/5/2019</a:t>
            </a:fld>
            <a:endParaRPr lang="en-US" dirty="0"/>
          </a:p>
        </p:txBody>
      </p:sp>
      <p:sp>
        <p:nvSpPr>
          <p:cNvPr id="4" name="Footer Placeholder 3">
            <a:extLst>
              <a:ext uri="{FF2B5EF4-FFF2-40B4-BE49-F238E27FC236}">
                <a16:creationId xmlns:a16="http://schemas.microsoft.com/office/drawing/2014/main" xmlns="" id="{DD9E7E0C-EC12-408D-80EA-659FD94A65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DF952D70-4DD5-4630-8772-5085BDBF1D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D13D6A-DFDD-4B27-9F53-83C0CD9331E8}" type="slidenum">
              <a:rPr lang="en-US" smtClean="0"/>
              <a:t>‹#›</a:t>
            </a:fld>
            <a:endParaRPr lang="en-US" dirty="0"/>
          </a:p>
        </p:txBody>
      </p:sp>
    </p:spTree>
    <p:extLst>
      <p:ext uri="{BB962C8B-B14F-4D97-AF65-F5344CB8AC3E}">
        <p14:creationId xmlns:p14="http://schemas.microsoft.com/office/powerpoint/2010/main" val="2786963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35CDE-2E0B-4188-96E9-ADF9ACB826A9}" type="datetimeFigureOut">
              <a:rPr lang="en-US" noProof="0" smtClean="0"/>
              <a:t>10/5/2019</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D7B6F-E65C-42E7-86A5-0A01C6C95227}" type="slidenum">
              <a:rPr lang="en-US" noProof="0" smtClean="0"/>
              <a:t>‹#›</a:t>
            </a:fld>
            <a:endParaRPr lang="en-US" noProof="0" dirty="0"/>
          </a:p>
        </p:txBody>
      </p:sp>
    </p:spTree>
    <p:extLst>
      <p:ext uri="{BB962C8B-B14F-4D97-AF65-F5344CB8AC3E}">
        <p14:creationId xmlns:p14="http://schemas.microsoft.com/office/powerpoint/2010/main" val="229543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xmlns=""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xmlns=""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xmlns=""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xmlns=""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xmlns=""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xmlns=""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xmlns=""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xmlns=""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xmlns=""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xmlns=""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xmlns=""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xmlns=""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xmlns=""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
        <p:nvSpPr>
          <p:cNvPr id="2" name="Title 1">
            <a:extLst>
              <a:ext uri="{FF2B5EF4-FFF2-40B4-BE49-F238E27FC236}">
                <a16:creationId xmlns:a16="http://schemas.microsoft.com/office/drawing/2014/main" xmlns=""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xmlns=""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77174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xmlns=""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xmlns=""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xmlns=""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xmlns=""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xmlns=""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xmlns=""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xmlns=""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xmlns=""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xmlns=""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xmlns=""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xmlns=""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xmlns=""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xmlns=""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xmlns=""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xmlns=""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
        <p:nvSpPr>
          <p:cNvPr id="35" name="Text Placeholder 34">
            <a:extLst>
              <a:ext uri="{FF2B5EF4-FFF2-40B4-BE49-F238E27FC236}">
                <a16:creationId xmlns:a16="http://schemas.microsoft.com/office/drawing/2014/main" xmlns=""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smtClean="0"/>
              <a:t>Click to edit Master text styles</a:t>
            </a:r>
          </a:p>
        </p:txBody>
      </p:sp>
    </p:spTree>
    <p:extLst>
      <p:ext uri="{BB962C8B-B14F-4D97-AF65-F5344CB8AC3E}">
        <p14:creationId xmlns:p14="http://schemas.microsoft.com/office/powerpoint/2010/main" val="225617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xmlns=""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xmlns=""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xmlns=""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xmlns=""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xmlns=""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xmlns=""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xmlns=""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xmlns=""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xmlns=""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xmlns=""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xmlns=""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xmlns="" id="{4B92DD61-4420-4806-AA96-2BCD8FCA8CA4}"/>
              </a:ext>
            </a:extLst>
          </p:cNvPr>
          <p:cNvSpPr>
            <a:spLocks noGrp="1"/>
          </p:cNvSpPr>
          <p:nvPr>
            <p:ph type="ctrTitle" hasCustomPrompt="1"/>
          </p:nvPr>
        </p:nvSpPr>
        <p:spPr>
          <a:xfrm rot="21020577">
            <a:off x="630442" y="2818995"/>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23" name="Subtitle 2">
            <a:extLst>
              <a:ext uri="{FF2B5EF4-FFF2-40B4-BE49-F238E27FC236}">
                <a16:creationId xmlns:a16="http://schemas.microsoft.com/office/drawing/2014/main" xmlns="" id="{EEDE58A0-A534-4BA6-A842-9291BD21B3B3}"/>
              </a:ext>
            </a:extLst>
          </p:cNvPr>
          <p:cNvSpPr>
            <a:spLocks noGrp="1"/>
          </p:cNvSpPr>
          <p:nvPr>
            <p:ph type="subTitle" idx="1" hasCustomPrompt="1"/>
          </p:nvPr>
        </p:nvSpPr>
        <p:spPr>
          <a:xfrm rot="853085">
            <a:off x="7075878" y="2826510"/>
            <a:ext cx="4975641" cy="1655762"/>
          </a:xfrm>
        </p:spPr>
        <p:txBody>
          <a:bodyPr anchor="ctr">
            <a:normAutofit/>
          </a:bodyPr>
          <a:lstStyle>
            <a:lvl1pPr marL="0" indent="0" algn="l">
              <a:buFont typeface="Arial" panose="020B0604020202020204" pitchFamily="34" charset="0"/>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65570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xmlns=""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xmlns=""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xmlns=""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xmlns=""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21" name="Text Placeholder 2">
            <a:extLst>
              <a:ext uri="{FF2B5EF4-FFF2-40B4-BE49-F238E27FC236}">
                <a16:creationId xmlns:a16="http://schemas.microsoft.com/office/drawing/2014/main" xmlns="" id="{E88D0B4A-E9EE-4F17-AF07-687763131457}"/>
              </a:ext>
            </a:extLst>
          </p:cNvPr>
          <p:cNvSpPr>
            <a:spLocks noGrp="1"/>
          </p:cNvSpPr>
          <p:nvPr>
            <p:ph type="body" idx="1"/>
          </p:nvPr>
        </p:nvSpPr>
        <p:spPr>
          <a:xfrm>
            <a:off x="3961075" y="3345999"/>
            <a:ext cx="7319700" cy="1500187"/>
          </a:xfrm>
        </p:spPr>
        <p:txBody>
          <a:bodyPr>
            <a:normAutofit/>
          </a:bodyPr>
          <a:lstStyle>
            <a:lvl1pPr marL="0" indent="0" algn="ctr">
              <a:buFont typeface="Arial" panose="020B0604020202020204" pitchFamily="34" charse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Tree>
    <p:extLst>
      <p:ext uri="{BB962C8B-B14F-4D97-AF65-F5344CB8AC3E}">
        <p14:creationId xmlns:p14="http://schemas.microsoft.com/office/powerpoint/2010/main" val="180464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22" name="Content Placeholder 2">
            <a:extLst>
              <a:ext uri="{FF2B5EF4-FFF2-40B4-BE49-F238E27FC236}">
                <a16:creationId xmlns:a16="http://schemas.microsoft.com/office/drawing/2014/main" xmlns="" id="{6C9B7F00-EB71-4AB0-9B4E-A64B7BB58EC5}"/>
              </a:ext>
            </a:extLst>
          </p:cNvPr>
          <p:cNvSpPr>
            <a:spLocks noGrp="1"/>
          </p:cNvSpPr>
          <p:nvPr>
            <p:ph idx="1"/>
          </p:nvPr>
        </p:nvSpPr>
        <p:spPr>
          <a:xfrm>
            <a:off x="911225" y="1825625"/>
            <a:ext cx="10442575" cy="43513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99144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17" name="Content Placeholder 2">
            <a:extLst>
              <a:ext uri="{FF2B5EF4-FFF2-40B4-BE49-F238E27FC236}">
                <a16:creationId xmlns:a16="http://schemas.microsoft.com/office/drawing/2014/main" xmlns="" id="{F2DC463F-D8D9-4961-B44E-0CCDE38BA290}"/>
              </a:ext>
            </a:extLst>
          </p:cNvPr>
          <p:cNvSpPr>
            <a:spLocks noGrp="1"/>
          </p:cNvSpPr>
          <p:nvPr>
            <p:ph sz="half" idx="1"/>
          </p:nvPr>
        </p:nvSpPr>
        <p:spPr>
          <a:xfrm>
            <a:off x="838200" y="1825625"/>
            <a:ext cx="5181600" cy="3976085"/>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8" name="Content Placeholder 3">
            <a:extLst>
              <a:ext uri="{FF2B5EF4-FFF2-40B4-BE49-F238E27FC236}">
                <a16:creationId xmlns:a16="http://schemas.microsoft.com/office/drawing/2014/main" xmlns="" id="{5DB1D622-84A6-489A-91BE-DF1D23C03B54}"/>
              </a:ext>
            </a:extLst>
          </p:cNvPr>
          <p:cNvSpPr>
            <a:spLocks noGrp="1"/>
          </p:cNvSpPr>
          <p:nvPr>
            <p:ph sz="half" idx="2"/>
          </p:nvPr>
        </p:nvSpPr>
        <p:spPr>
          <a:xfrm>
            <a:off x="6172200" y="1825625"/>
            <a:ext cx="5181600" cy="3976085"/>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013669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5870" y="312092"/>
            <a:ext cx="4391191" cy="1368122"/>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17" name="Text Placeholder 2">
            <a:extLst>
              <a:ext uri="{FF2B5EF4-FFF2-40B4-BE49-F238E27FC236}">
                <a16:creationId xmlns:a16="http://schemas.microsoft.com/office/drawing/2014/main" xmlns="" id="{5A6B27D7-F5EE-4688-B64B-CDC996CB368E}"/>
              </a:ext>
            </a:extLst>
          </p:cNvPr>
          <p:cNvSpPr>
            <a:spLocks noGrp="1"/>
          </p:cNvSpPr>
          <p:nvPr>
            <p:ph type="body" idx="1"/>
          </p:nvPr>
        </p:nvSpPr>
        <p:spPr>
          <a:xfrm>
            <a:off x="839788" y="1942689"/>
            <a:ext cx="5157787"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18" name="Content Placeholder 3">
            <a:extLst>
              <a:ext uri="{FF2B5EF4-FFF2-40B4-BE49-F238E27FC236}">
                <a16:creationId xmlns:a16="http://schemas.microsoft.com/office/drawing/2014/main" xmlns="" id="{9D3AFCF0-98C5-4ECC-A2A6-BA8BA0A64592}"/>
              </a:ext>
            </a:extLst>
          </p:cNvPr>
          <p:cNvSpPr>
            <a:spLocks noGrp="1"/>
          </p:cNvSpPr>
          <p:nvPr>
            <p:ph sz="half" idx="2"/>
          </p:nvPr>
        </p:nvSpPr>
        <p:spPr>
          <a:xfrm>
            <a:off x="839788" y="2638097"/>
            <a:ext cx="5157787" cy="318463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9" name="Text Placeholder 4">
            <a:extLst>
              <a:ext uri="{FF2B5EF4-FFF2-40B4-BE49-F238E27FC236}">
                <a16:creationId xmlns:a16="http://schemas.microsoft.com/office/drawing/2014/main" xmlns="" id="{3F44E47F-9EE9-414B-B2D8-DD6737905A30}"/>
              </a:ext>
            </a:extLst>
          </p:cNvPr>
          <p:cNvSpPr>
            <a:spLocks noGrp="1"/>
          </p:cNvSpPr>
          <p:nvPr>
            <p:ph type="body" sz="quarter" idx="3"/>
          </p:nvPr>
        </p:nvSpPr>
        <p:spPr>
          <a:xfrm>
            <a:off x="6172200" y="1942689"/>
            <a:ext cx="5183188"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0" name="Content Placeholder 5">
            <a:extLst>
              <a:ext uri="{FF2B5EF4-FFF2-40B4-BE49-F238E27FC236}">
                <a16:creationId xmlns:a16="http://schemas.microsoft.com/office/drawing/2014/main" xmlns="" id="{D8D8261D-A3B4-4909-8FCD-D7C160F42D85}"/>
              </a:ext>
            </a:extLst>
          </p:cNvPr>
          <p:cNvSpPr>
            <a:spLocks noGrp="1"/>
          </p:cNvSpPr>
          <p:nvPr>
            <p:ph sz="quarter" idx="4"/>
          </p:nvPr>
        </p:nvSpPr>
        <p:spPr>
          <a:xfrm>
            <a:off x="6172200" y="2638097"/>
            <a:ext cx="5183188" cy="318463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91523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xmlns=""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xmlns=""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xmlns=""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xmlns=""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xmlns=""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6" name="Content Placeholder 2">
            <a:extLst>
              <a:ext uri="{FF2B5EF4-FFF2-40B4-BE49-F238E27FC236}">
                <a16:creationId xmlns:a16="http://schemas.microsoft.com/office/drawing/2014/main" xmlns="" id="{9E80D7DF-92B2-4A46-AA79-DDC69AC8A8EE}"/>
              </a:ext>
            </a:extLst>
          </p:cNvPr>
          <p:cNvSpPr>
            <a:spLocks noGrp="1"/>
          </p:cNvSpPr>
          <p:nvPr>
            <p:ph idx="1"/>
          </p:nvPr>
        </p:nvSpPr>
        <p:spPr>
          <a:xfrm>
            <a:off x="5180012" y="1347788"/>
            <a:ext cx="6172200" cy="43305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9" name="Text Placeholder 3">
            <a:extLst>
              <a:ext uri="{FF2B5EF4-FFF2-40B4-BE49-F238E27FC236}">
                <a16:creationId xmlns:a16="http://schemas.microsoft.com/office/drawing/2014/main" xmlns="" id="{F0A242F9-0019-4B57-A03D-285B738367AC}"/>
              </a:ext>
            </a:extLst>
          </p:cNvPr>
          <p:cNvSpPr>
            <a:spLocks noGrp="1"/>
          </p:cNvSpPr>
          <p:nvPr>
            <p:ph type="body" sz="half" idx="2"/>
          </p:nvPr>
        </p:nvSpPr>
        <p:spPr>
          <a:xfrm>
            <a:off x="839788" y="2806262"/>
            <a:ext cx="3932237" cy="2872065"/>
          </a:xfrm>
          <a:gradFill>
            <a:gsLst>
              <a:gs pos="0">
                <a:schemeClr val="tx2"/>
              </a:gs>
              <a:gs pos="100000">
                <a:schemeClr val="tx1"/>
              </a:gs>
            </a:gsLst>
            <a:lin ang="10800000" scaled="1"/>
          </a:gradFill>
        </p:spPr>
        <p:txBody>
          <a:bodyPr lIns="274320" anchor="ctr">
            <a:normAutofit/>
          </a:bodyPr>
          <a:lstStyle>
            <a:lvl1pPr marL="0" indent="0">
              <a:buFont typeface="Arial" panose="020B0604020202020204" pitchFamily="34" charse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2" name="Title 1">
            <a:extLst>
              <a:ext uri="{FF2B5EF4-FFF2-40B4-BE49-F238E27FC236}">
                <a16:creationId xmlns:a16="http://schemas.microsoft.com/office/drawing/2014/main" xmlns="" id="{94A01F06-84A3-407F-8D89-167A9D402359}"/>
              </a:ext>
            </a:extLst>
          </p:cNvPr>
          <p:cNvSpPr>
            <a:spLocks noGrp="1"/>
          </p:cNvSpPr>
          <p:nvPr>
            <p:ph type="title"/>
          </p:nvPr>
        </p:nvSpPr>
        <p:spPr>
          <a:xfrm rot="21227985">
            <a:off x="857494" y="721373"/>
            <a:ext cx="3918639" cy="1325563"/>
          </a:xfrm>
        </p:spPr>
        <p:txBody>
          <a:bodyPr/>
          <a:lstStyle>
            <a:lvl1pPr>
              <a:defRPr>
                <a:solidFill>
                  <a:schemeClr val="bg1"/>
                </a:solidFill>
              </a:defRPr>
            </a:lvl1pPr>
          </a:lstStyle>
          <a:p>
            <a:r>
              <a:rPr lang="en-US" noProof="0" smtClean="0"/>
              <a:t>Click to edit Master title style</a:t>
            </a:r>
            <a:endParaRPr lang="en-US" noProof="0"/>
          </a:p>
        </p:txBody>
      </p:sp>
    </p:spTree>
    <p:extLst>
      <p:ext uri="{BB962C8B-B14F-4D97-AF65-F5344CB8AC3E}">
        <p14:creationId xmlns:p14="http://schemas.microsoft.com/office/powerpoint/2010/main" val="199802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xmlns=""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xmlns=""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xmlns=""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xmlns=""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xmlns=""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7" name="Picture Placeholder 2">
            <a:extLst>
              <a:ext uri="{FF2B5EF4-FFF2-40B4-BE49-F238E27FC236}">
                <a16:creationId xmlns:a16="http://schemas.microsoft.com/office/drawing/2014/main" xmlns="" id="{1C9B27A5-4499-4F2B-843D-B4AC979D3003}"/>
              </a:ext>
            </a:extLst>
          </p:cNvPr>
          <p:cNvSpPr>
            <a:spLocks noGrp="1"/>
          </p:cNvSpPr>
          <p:nvPr>
            <p:ph type="pic" idx="13"/>
          </p:nvPr>
        </p:nvSpPr>
        <p:spPr>
          <a:xfrm>
            <a:off x="5183188" y="1347788"/>
            <a:ext cx="6172200" cy="43305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18" name="Text Placeholder 3">
            <a:extLst>
              <a:ext uri="{FF2B5EF4-FFF2-40B4-BE49-F238E27FC236}">
                <a16:creationId xmlns:a16="http://schemas.microsoft.com/office/drawing/2014/main" xmlns="" id="{4C8F7DBB-2923-48F9-AE53-06CE214A362F}"/>
              </a:ext>
            </a:extLst>
          </p:cNvPr>
          <p:cNvSpPr>
            <a:spLocks noGrp="1"/>
          </p:cNvSpPr>
          <p:nvPr>
            <p:ph type="body" sz="half" idx="2"/>
          </p:nvPr>
        </p:nvSpPr>
        <p:spPr>
          <a:xfrm>
            <a:off x="839788" y="2603601"/>
            <a:ext cx="3932237" cy="3074726"/>
          </a:xfrm>
          <a:gradFill>
            <a:gsLst>
              <a:gs pos="0">
                <a:schemeClr val="tx2"/>
              </a:gs>
              <a:gs pos="100000">
                <a:schemeClr val="tx1"/>
              </a:gs>
            </a:gsLst>
            <a:lin ang="10800000" scaled="1"/>
          </a:gradFill>
        </p:spPr>
        <p:txBody>
          <a:bodyPr lIns="274320" anchor="ct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2" name="Title 1">
            <a:extLst>
              <a:ext uri="{FF2B5EF4-FFF2-40B4-BE49-F238E27FC236}">
                <a16:creationId xmlns:a16="http://schemas.microsoft.com/office/drawing/2014/main" xmlns="" id="{B6AB5B22-678B-4BFD-ABBC-49961466D4A8}"/>
              </a:ext>
            </a:extLst>
          </p:cNvPr>
          <p:cNvSpPr>
            <a:spLocks noGrp="1"/>
          </p:cNvSpPr>
          <p:nvPr>
            <p:ph type="title"/>
          </p:nvPr>
        </p:nvSpPr>
        <p:spPr>
          <a:xfrm rot="21228869">
            <a:off x="857652" y="725128"/>
            <a:ext cx="3833278" cy="1325563"/>
          </a:xfrm>
        </p:spPr>
        <p:txBody>
          <a:bodyPr/>
          <a:lstStyle>
            <a:lvl1pPr>
              <a:defRPr>
                <a:solidFill>
                  <a:schemeClr val="bg1"/>
                </a:solidFill>
              </a:defRPr>
            </a:lvl1pPr>
          </a:lstStyle>
          <a:p>
            <a:r>
              <a:rPr lang="en-US" noProof="0" smtClean="0"/>
              <a:t>Click to edit Master title style</a:t>
            </a:r>
            <a:endParaRPr lang="en-US" noProof="0"/>
          </a:p>
        </p:txBody>
      </p:sp>
    </p:spTree>
    <p:extLst>
      <p:ext uri="{BB962C8B-B14F-4D97-AF65-F5344CB8AC3E}">
        <p14:creationId xmlns:p14="http://schemas.microsoft.com/office/powerpoint/2010/main" val="987248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Tree>
    <p:extLst>
      <p:ext uri="{BB962C8B-B14F-4D97-AF65-F5344CB8AC3E}">
        <p14:creationId xmlns:p14="http://schemas.microsoft.com/office/powerpoint/2010/main" val="22402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smtClean="0"/>
              <a:t>Click to edit Master text styles</a:t>
            </a:r>
          </a:p>
        </p:txBody>
      </p:sp>
    </p:spTree>
    <p:extLst>
      <p:ext uri="{BB962C8B-B14F-4D97-AF65-F5344CB8AC3E}">
        <p14:creationId xmlns:p14="http://schemas.microsoft.com/office/powerpoint/2010/main" val="12255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xmlns=""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xmlns=""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xmlns=""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6" name="Picture Placeholder 15">
            <a:extLst>
              <a:ext uri="{FF2B5EF4-FFF2-40B4-BE49-F238E27FC236}">
                <a16:creationId xmlns:a16="http://schemas.microsoft.com/office/drawing/2014/main" xmlns="" id="{18500C30-FF27-4A5C-AA4F-B1D5C57A0F7F}"/>
              </a:ext>
            </a:extLst>
          </p:cNvPr>
          <p:cNvSpPr>
            <a:spLocks noGrp="1"/>
          </p:cNvSpPr>
          <p:nvPr>
            <p:ph type="pic" sz="quarter" idx="13"/>
          </p:nvPr>
        </p:nvSpPr>
        <p:spPr>
          <a:xfrm>
            <a:off x="3314240" y="793217"/>
            <a:ext cx="8877760" cy="6064783"/>
          </a:xfrm>
          <a:custGeom>
            <a:avLst/>
            <a:gdLst>
              <a:gd name="connsiteX0" fmla="*/ 0 w 8534400"/>
              <a:gd name="connsiteY0" fmla="*/ 6043236 h 6043236"/>
              <a:gd name="connsiteX1" fmla="*/ 1510809 w 8534400"/>
              <a:gd name="connsiteY1" fmla="*/ 0 h 6043236"/>
              <a:gd name="connsiteX2" fmla="*/ 7023591 w 8534400"/>
              <a:gd name="connsiteY2" fmla="*/ 0 h 6043236"/>
              <a:gd name="connsiteX3" fmla="*/ 8534400 w 8534400"/>
              <a:gd name="connsiteY3" fmla="*/ 6043236 h 6043236"/>
              <a:gd name="connsiteX4" fmla="*/ 0 w 8534400"/>
              <a:gd name="connsiteY4" fmla="*/ 6043236 h 6043236"/>
              <a:gd name="connsiteX0" fmla="*/ 0 w 8534400"/>
              <a:gd name="connsiteY0" fmla="*/ 6043236 h 6043236"/>
              <a:gd name="connsiteX1" fmla="*/ 1510809 w 8534400"/>
              <a:gd name="connsiteY1" fmla="*/ 0 h 6043236"/>
              <a:gd name="connsiteX2" fmla="*/ 8518563 w 8534400"/>
              <a:gd name="connsiteY2" fmla="*/ 14514 h 6043236"/>
              <a:gd name="connsiteX3" fmla="*/ 8534400 w 8534400"/>
              <a:gd name="connsiteY3" fmla="*/ 6043236 h 6043236"/>
              <a:gd name="connsiteX4" fmla="*/ 0 w 8534400"/>
              <a:gd name="connsiteY4" fmla="*/ 6043236 h 6043236"/>
              <a:gd name="connsiteX0" fmla="*/ 317991 w 8852391"/>
              <a:gd name="connsiteY0" fmla="*/ 6028722 h 6028722"/>
              <a:gd name="connsiteX1" fmla="*/ 0 w 8852391"/>
              <a:gd name="connsiteY1" fmla="*/ 2162629 h 6028722"/>
              <a:gd name="connsiteX2" fmla="*/ 8836554 w 8852391"/>
              <a:gd name="connsiteY2" fmla="*/ 0 h 6028722"/>
              <a:gd name="connsiteX3" fmla="*/ 8852391 w 8852391"/>
              <a:gd name="connsiteY3" fmla="*/ 6028722 h 6028722"/>
              <a:gd name="connsiteX4" fmla="*/ 317991 w 8852391"/>
              <a:gd name="connsiteY4" fmla="*/ 6028722 h 6028722"/>
              <a:gd name="connsiteX0" fmla="*/ 913076 w 8852391"/>
              <a:gd name="connsiteY0" fmla="*/ 6043236 h 6043236"/>
              <a:gd name="connsiteX1" fmla="*/ 0 w 8852391"/>
              <a:gd name="connsiteY1" fmla="*/ 2162629 h 6043236"/>
              <a:gd name="connsiteX2" fmla="*/ 8836554 w 8852391"/>
              <a:gd name="connsiteY2" fmla="*/ 0 h 6043236"/>
              <a:gd name="connsiteX3" fmla="*/ 8852391 w 8852391"/>
              <a:gd name="connsiteY3" fmla="*/ 6028722 h 6043236"/>
              <a:gd name="connsiteX4" fmla="*/ 913076 w 8852391"/>
              <a:gd name="connsiteY4" fmla="*/ 6043236 h 6043236"/>
              <a:gd name="connsiteX0" fmla="*/ 933682 w 8872997"/>
              <a:gd name="connsiteY0" fmla="*/ 6043236 h 6043236"/>
              <a:gd name="connsiteX1" fmla="*/ 0 w 8872997"/>
              <a:gd name="connsiteY1" fmla="*/ 2167781 h 6043236"/>
              <a:gd name="connsiteX2" fmla="*/ 8857160 w 8872997"/>
              <a:gd name="connsiteY2" fmla="*/ 0 h 6043236"/>
              <a:gd name="connsiteX3" fmla="*/ 8872997 w 8872997"/>
              <a:gd name="connsiteY3" fmla="*/ 6028722 h 6043236"/>
              <a:gd name="connsiteX4" fmla="*/ 933682 w 8872997"/>
              <a:gd name="connsiteY4" fmla="*/ 6043236 h 6043236"/>
              <a:gd name="connsiteX0" fmla="*/ 933682 w 8872997"/>
              <a:gd name="connsiteY0" fmla="*/ 6050963 h 6050963"/>
              <a:gd name="connsiteX1" fmla="*/ 0 w 8872997"/>
              <a:gd name="connsiteY1" fmla="*/ 2167781 h 6050963"/>
              <a:gd name="connsiteX2" fmla="*/ 8857160 w 8872997"/>
              <a:gd name="connsiteY2" fmla="*/ 0 h 6050963"/>
              <a:gd name="connsiteX3" fmla="*/ 8872997 w 8872997"/>
              <a:gd name="connsiteY3" fmla="*/ 6028722 h 6050963"/>
              <a:gd name="connsiteX4" fmla="*/ 933682 w 8872997"/>
              <a:gd name="connsiteY4" fmla="*/ 6050963 h 6050963"/>
              <a:gd name="connsiteX0" fmla="*/ 933682 w 8872997"/>
              <a:gd name="connsiteY0" fmla="*/ 6050963 h 6054480"/>
              <a:gd name="connsiteX1" fmla="*/ 0 w 8872997"/>
              <a:gd name="connsiteY1" fmla="*/ 2167781 h 6054480"/>
              <a:gd name="connsiteX2" fmla="*/ 8857160 w 8872997"/>
              <a:gd name="connsiteY2" fmla="*/ 0 h 6054480"/>
              <a:gd name="connsiteX3" fmla="*/ 8872997 w 8872997"/>
              <a:gd name="connsiteY3" fmla="*/ 6054480 h 6054480"/>
              <a:gd name="connsiteX4" fmla="*/ 933682 w 8872997"/>
              <a:gd name="connsiteY4" fmla="*/ 6050963 h 6054480"/>
              <a:gd name="connsiteX0" fmla="*/ 933682 w 8875190"/>
              <a:gd name="connsiteY0" fmla="*/ 6063842 h 6067359"/>
              <a:gd name="connsiteX1" fmla="*/ 0 w 8875190"/>
              <a:gd name="connsiteY1" fmla="*/ 2180660 h 6067359"/>
              <a:gd name="connsiteX2" fmla="*/ 8875190 w 8875190"/>
              <a:gd name="connsiteY2" fmla="*/ 0 h 6067359"/>
              <a:gd name="connsiteX3" fmla="*/ 8872997 w 8875190"/>
              <a:gd name="connsiteY3" fmla="*/ 6067359 h 6067359"/>
              <a:gd name="connsiteX4" fmla="*/ 933682 w 8875190"/>
              <a:gd name="connsiteY4" fmla="*/ 6063842 h 6067359"/>
              <a:gd name="connsiteX0" fmla="*/ 933682 w 8872997"/>
              <a:gd name="connsiteY0" fmla="*/ 6061266 h 6064783"/>
              <a:gd name="connsiteX1" fmla="*/ 0 w 8872997"/>
              <a:gd name="connsiteY1" fmla="*/ 2178084 h 6064783"/>
              <a:gd name="connsiteX2" fmla="*/ 8872614 w 8872997"/>
              <a:gd name="connsiteY2" fmla="*/ 0 h 6064783"/>
              <a:gd name="connsiteX3" fmla="*/ 8872997 w 8872997"/>
              <a:gd name="connsiteY3" fmla="*/ 6064783 h 6064783"/>
              <a:gd name="connsiteX4" fmla="*/ 933682 w 8872997"/>
              <a:gd name="connsiteY4" fmla="*/ 6061266 h 6064783"/>
              <a:gd name="connsiteX0" fmla="*/ 938445 w 8877760"/>
              <a:gd name="connsiteY0" fmla="*/ 6061266 h 6064783"/>
              <a:gd name="connsiteX1" fmla="*/ 0 w 8877760"/>
              <a:gd name="connsiteY1" fmla="*/ 2175703 h 6064783"/>
              <a:gd name="connsiteX2" fmla="*/ 8877377 w 8877760"/>
              <a:gd name="connsiteY2" fmla="*/ 0 h 6064783"/>
              <a:gd name="connsiteX3" fmla="*/ 8877760 w 8877760"/>
              <a:gd name="connsiteY3" fmla="*/ 6064783 h 6064783"/>
              <a:gd name="connsiteX4" fmla="*/ 938445 w 8877760"/>
              <a:gd name="connsiteY4" fmla="*/ 6061266 h 6064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7760" h="6064783">
                <a:moveTo>
                  <a:pt x="938445" y="6061266"/>
                </a:moveTo>
                <a:lnTo>
                  <a:pt x="0" y="2175703"/>
                </a:lnTo>
                <a:lnTo>
                  <a:pt x="8877377" y="0"/>
                </a:lnTo>
                <a:cubicBezTo>
                  <a:pt x="8877505" y="2021594"/>
                  <a:pt x="8877632" y="4043189"/>
                  <a:pt x="8877760" y="6064783"/>
                </a:cubicBezTo>
                <a:lnTo>
                  <a:pt x="938445" y="6061266"/>
                </a:lnTo>
                <a:close/>
              </a:path>
            </a:pathLst>
          </a:custGeom>
          <a:ln>
            <a:no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xmlns=""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365204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2922855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anual">
    <p:bg>
      <p:bgPr>
        <a:solidFill>
          <a:schemeClr val="bg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xmlns="" id="{5D6F87F4-A9FD-42C2-B2B3-2EBAE9413A33}"/>
              </a:ext>
            </a:extLst>
          </p:cNvPr>
          <p:cNvSpPr/>
          <p:nvPr/>
        </p:nvSpPr>
        <p:spPr>
          <a:xfrm>
            <a:off x="-12778" y="429785"/>
            <a:ext cx="7606299" cy="1490682"/>
          </a:xfrm>
          <a:custGeom>
            <a:avLst/>
            <a:gdLst>
              <a:gd name="connsiteX0" fmla="*/ 7602514 w 7606298"/>
              <a:gd name="connsiteY0" fmla="*/ 407745 h 1490681"/>
              <a:gd name="connsiteX1" fmla="*/ 12778 w 7606298"/>
              <a:gd name="connsiteY1" fmla="*/ 12778 h 1490681"/>
              <a:gd name="connsiteX2" fmla="*/ 12778 w 7606298"/>
              <a:gd name="connsiteY2" fmla="*/ 1056256 h 1490681"/>
              <a:gd name="connsiteX3" fmla="*/ 7593596 w 7606298"/>
              <a:gd name="connsiteY3" fmla="*/ 1481801 h 1490681"/>
              <a:gd name="connsiteX4" fmla="*/ 7602514 w 7606298"/>
              <a:gd name="connsiteY4" fmla="*/ 407745 h 1490681"/>
              <a:gd name="connsiteX5" fmla="*/ 7602514 w 7606298"/>
              <a:gd name="connsiteY5" fmla="*/ 407745 h 149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6298" h="1490681">
                <a:moveTo>
                  <a:pt x="7602514" y="407745"/>
                </a:moveTo>
                <a:cubicBezTo>
                  <a:pt x="7602514" y="407745"/>
                  <a:pt x="3107535" y="56097"/>
                  <a:pt x="12778" y="12778"/>
                </a:cubicBezTo>
                <a:lnTo>
                  <a:pt x="12778" y="1056256"/>
                </a:lnTo>
                <a:cubicBezTo>
                  <a:pt x="6306768" y="1024403"/>
                  <a:pt x="7593596" y="1481801"/>
                  <a:pt x="7593596" y="1481801"/>
                </a:cubicBezTo>
                <a:lnTo>
                  <a:pt x="7602514" y="407745"/>
                </a:lnTo>
                <a:lnTo>
                  <a:pt x="7602514" y="407745"/>
                </a:lnTo>
                <a:close/>
              </a:path>
            </a:pathLst>
          </a:custGeom>
          <a:gradFill>
            <a:gsLst>
              <a:gs pos="0">
                <a:schemeClr val="accent2">
                  <a:alpha val="10000"/>
                </a:schemeClr>
              </a:gs>
              <a:gs pos="100000">
                <a:schemeClr val="accent2">
                  <a:alpha val="20000"/>
                </a:schemeClr>
              </a:gs>
            </a:gsLst>
            <a:lin ang="60000" scaled="0"/>
          </a:gradFill>
          <a:ln w="12737" cap="flat">
            <a:noFill/>
            <a:prstDash val="solid"/>
            <a:miter/>
          </a:ln>
        </p:spPr>
        <p:txBody>
          <a:bodyPr rtlCol="0" anchor="ctr"/>
          <a:lstStyle/>
          <a:p>
            <a:endParaRPr lang="en-US" noProof="0" dirty="0"/>
          </a:p>
        </p:txBody>
      </p:sp>
      <p:sp>
        <p:nvSpPr>
          <p:cNvPr id="23" name="Text Placeholder 21">
            <a:extLst>
              <a:ext uri="{FF2B5EF4-FFF2-40B4-BE49-F238E27FC236}">
                <a16:creationId xmlns:a16="http://schemas.microsoft.com/office/drawing/2014/main" xmlns="" id="{F27BBFB4-84C4-42C9-9CB3-DFD801CEBF70}"/>
              </a:ext>
            </a:extLst>
          </p:cNvPr>
          <p:cNvSpPr>
            <a:spLocks noGrp="1"/>
          </p:cNvSpPr>
          <p:nvPr>
            <p:ph type="body" sz="quarter" idx="10" hasCustomPrompt="1"/>
          </p:nvPr>
        </p:nvSpPr>
        <p:spPr>
          <a:xfrm>
            <a:off x="711200" y="1896003"/>
            <a:ext cx="528638" cy="1092200"/>
          </a:xfrm>
        </p:spPr>
        <p:txBody>
          <a:bodyPr>
            <a:normAutofit/>
          </a:bodyPr>
          <a:lstStyle>
            <a:lvl1pPr marL="0" indent="0">
              <a:buNone/>
              <a:defRPr sz="7000" b="1">
                <a:solidFill>
                  <a:schemeClr val="accent5"/>
                </a:solidFill>
                <a:latin typeface="+mj-lt"/>
              </a:defRPr>
            </a:lvl1pPr>
          </a:lstStyle>
          <a:p>
            <a:pPr lvl="0"/>
            <a:r>
              <a:rPr lang="en-US" noProof="0"/>
              <a:t>1</a:t>
            </a:r>
          </a:p>
        </p:txBody>
      </p:sp>
      <p:sp>
        <p:nvSpPr>
          <p:cNvPr id="26" name="Text Placeholder 24">
            <a:extLst>
              <a:ext uri="{FF2B5EF4-FFF2-40B4-BE49-F238E27FC236}">
                <a16:creationId xmlns:a16="http://schemas.microsoft.com/office/drawing/2014/main" xmlns="" id="{C8BBE7AC-17E7-4828-A40C-39EED5284E6D}"/>
              </a:ext>
            </a:extLst>
          </p:cNvPr>
          <p:cNvSpPr>
            <a:spLocks noGrp="1"/>
          </p:cNvSpPr>
          <p:nvPr>
            <p:ph type="body" sz="quarter" idx="11"/>
          </p:nvPr>
        </p:nvSpPr>
        <p:spPr>
          <a:xfrm>
            <a:off x="1185863" y="2088090"/>
            <a:ext cx="3103110" cy="800100"/>
          </a:xfrm>
        </p:spPr>
        <p:txBody>
          <a:bodyPr>
            <a:normAutofit/>
          </a:bodyPr>
          <a:lstStyle>
            <a:lvl1pPr marL="0" indent="0">
              <a:buNone/>
              <a:defRPr sz="2500" b="1">
                <a:solidFill>
                  <a:schemeClr val="tx2"/>
                </a:solidFill>
                <a:latin typeface="+mj-lt"/>
              </a:defRPr>
            </a:lvl1pPr>
          </a:lstStyle>
          <a:p>
            <a:pPr lvl="0"/>
            <a:r>
              <a:rPr lang="en-US" noProof="0" smtClean="0"/>
              <a:t>Click to edit Master text styles</a:t>
            </a:r>
          </a:p>
        </p:txBody>
      </p:sp>
      <p:sp>
        <p:nvSpPr>
          <p:cNvPr id="33" name="Text Placeholder 21">
            <a:extLst>
              <a:ext uri="{FF2B5EF4-FFF2-40B4-BE49-F238E27FC236}">
                <a16:creationId xmlns:a16="http://schemas.microsoft.com/office/drawing/2014/main" xmlns="" id="{FC1057E8-2611-45B5-913B-82D301FE8A86}"/>
              </a:ext>
            </a:extLst>
          </p:cNvPr>
          <p:cNvSpPr>
            <a:spLocks noGrp="1"/>
          </p:cNvSpPr>
          <p:nvPr>
            <p:ph type="body" sz="quarter" idx="12" hasCustomPrompt="1"/>
          </p:nvPr>
        </p:nvSpPr>
        <p:spPr>
          <a:xfrm>
            <a:off x="4804600" y="1896003"/>
            <a:ext cx="528638" cy="1092200"/>
          </a:xfrm>
        </p:spPr>
        <p:txBody>
          <a:bodyPr>
            <a:normAutofit/>
          </a:bodyPr>
          <a:lstStyle>
            <a:lvl1pPr marL="0" indent="0">
              <a:buNone/>
              <a:defRPr sz="7000" b="1">
                <a:solidFill>
                  <a:schemeClr val="accent5"/>
                </a:solidFill>
                <a:latin typeface="+mj-lt"/>
              </a:defRPr>
            </a:lvl1pPr>
          </a:lstStyle>
          <a:p>
            <a:pPr lvl="0"/>
            <a:r>
              <a:rPr lang="en-US" noProof="0"/>
              <a:t>2</a:t>
            </a:r>
          </a:p>
        </p:txBody>
      </p:sp>
      <p:sp>
        <p:nvSpPr>
          <p:cNvPr id="34" name="Text Placeholder 24">
            <a:extLst>
              <a:ext uri="{FF2B5EF4-FFF2-40B4-BE49-F238E27FC236}">
                <a16:creationId xmlns:a16="http://schemas.microsoft.com/office/drawing/2014/main" xmlns="" id="{A65257E6-B10F-49C0-862A-53648E3F2D0B}"/>
              </a:ext>
            </a:extLst>
          </p:cNvPr>
          <p:cNvSpPr>
            <a:spLocks noGrp="1"/>
          </p:cNvSpPr>
          <p:nvPr>
            <p:ph type="body" sz="quarter" idx="13"/>
          </p:nvPr>
        </p:nvSpPr>
        <p:spPr>
          <a:xfrm>
            <a:off x="5349603" y="2088090"/>
            <a:ext cx="2243918" cy="800100"/>
          </a:xfrm>
        </p:spPr>
        <p:txBody>
          <a:bodyPr>
            <a:normAutofit/>
          </a:bodyPr>
          <a:lstStyle>
            <a:lvl1pPr marL="0" indent="0">
              <a:buNone/>
              <a:defRPr sz="2500" b="1">
                <a:solidFill>
                  <a:schemeClr val="tx2"/>
                </a:solidFill>
                <a:latin typeface="+mj-lt"/>
              </a:defRPr>
            </a:lvl1pPr>
          </a:lstStyle>
          <a:p>
            <a:pPr lvl="0"/>
            <a:r>
              <a:rPr lang="en-US" noProof="0" smtClean="0"/>
              <a:t>Click to edit Master text styles</a:t>
            </a:r>
          </a:p>
        </p:txBody>
      </p:sp>
      <p:sp>
        <p:nvSpPr>
          <p:cNvPr id="37" name="Text Placeholder 21">
            <a:extLst>
              <a:ext uri="{FF2B5EF4-FFF2-40B4-BE49-F238E27FC236}">
                <a16:creationId xmlns:a16="http://schemas.microsoft.com/office/drawing/2014/main" xmlns="" id="{83A147CC-1513-463A-8B07-CC14AEC845D9}"/>
              </a:ext>
            </a:extLst>
          </p:cNvPr>
          <p:cNvSpPr>
            <a:spLocks noGrp="1"/>
          </p:cNvSpPr>
          <p:nvPr>
            <p:ph type="body" sz="quarter" idx="14" hasCustomPrompt="1"/>
          </p:nvPr>
        </p:nvSpPr>
        <p:spPr>
          <a:xfrm>
            <a:off x="7890713" y="1913782"/>
            <a:ext cx="528638" cy="1092200"/>
          </a:xfrm>
        </p:spPr>
        <p:txBody>
          <a:bodyPr>
            <a:normAutofit/>
          </a:bodyPr>
          <a:lstStyle>
            <a:lvl1pPr marL="0" indent="0">
              <a:buNone/>
              <a:defRPr sz="7000" b="1">
                <a:solidFill>
                  <a:schemeClr val="accent5"/>
                </a:solidFill>
                <a:latin typeface="+mj-lt"/>
              </a:defRPr>
            </a:lvl1pPr>
          </a:lstStyle>
          <a:p>
            <a:pPr lvl="0"/>
            <a:r>
              <a:rPr lang="en-US" noProof="0"/>
              <a:t>3</a:t>
            </a:r>
          </a:p>
        </p:txBody>
      </p:sp>
      <p:sp>
        <p:nvSpPr>
          <p:cNvPr id="38" name="Text Placeholder 24">
            <a:extLst>
              <a:ext uri="{FF2B5EF4-FFF2-40B4-BE49-F238E27FC236}">
                <a16:creationId xmlns:a16="http://schemas.microsoft.com/office/drawing/2014/main" xmlns="" id="{BCE98261-6A42-49F1-B208-2E6C24DFCF83}"/>
              </a:ext>
            </a:extLst>
          </p:cNvPr>
          <p:cNvSpPr>
            <a:spLocks noGrp="1"/>
          </p:cNvSpPr>
          <p:nvPr>
            <p:ph type="body" sz="quarter" idx="15"/>
          </p:nvPr>
        </p:nvSpPr>
        <p:spPr>
          <a:xfrm>
            <a:off x="8435716" y="2105869"/>
            <a:ext cx="2959116" cy="800100"/>
          </a:xfrm>
        </p:spPr>
        <p:txBody>
          <a:bodyPr>
            <a:normAutofit/>
          </a:bodyPr>
          <a:lstStyle>
            <a:lvl1pPr marL="0" indent="0">
              <a:buNone/>
              <a:defRPr sz="2500" b="1">
                <a:solidFill>
                  <a:schemeClr val="tx2"/>
                </a:solidFill>
                <a:latin typeface="+mj-lt"/>
              </a:defRPr>
            </a:lvl1pPr>
          </a:lstStyle>
          <a:p>
            <a:pPr lvl="0"/>
            <a:r>
              <a:rPr lang="en-US" noProof="0" smtClean="0"/>
              <a:t>Click to edit Master text styles</a:t>
            </a:r>
          </a:p>
        </p:txBody>
      </p:sp>
      <p:sp>
        <p:nvSpPr>
          <p:cNvPr id="40" name="Text Placeholder 24">
            <a:extLst>
              <a:ext uri="{FF2B5EF4-FFF2-40B4-BE49-F238E27FC236}">
                <a16:creationId xmlns:a16="http://schemas.microsoft.com/office/drawing/2014/main" xmlns="" id="{937F4311-EBEC-44E3-8542-07503B54D770}"/>
              </a:ext>
            </a:extLst>
          </p:cNvPr>
          <p:cNvSpPr>
            <a:spLocks noGrp="1"/>
          </p:cNvSpPr>
          <p:nvPr>
            <p:ph type="body" sz="quarter" idx="16"/>
          </p:nvPr>
        </p:nvSpPr>
        <p:spPr>
          <a:xfrm>
            <a:off x="891723" y="2943573"/>
            <a:ext cx="1698625" cy="800100"/>
          </a:xfrm>
        </p:spPr>
        <p:txBody>
          <a:bodyPr>
            <a:normAutofit/>
          </a:bodyPr>
          <a:lstStyle>
            <a:lvl1pPr marL="0" indent="0">
              <a:buNone/>
              <a:defRPr sz="1600" b="1">
                <a:solidFill>
                  <a:schemeClr val="accent4"/>
                </a:solidFill>
                <a:latin typeface="+mn-lt"/>
              </a:defRPr>
            </a:lvl1pPr>
          </a:lstStyle>
          <a:p>
            <a:pPr lvl="0"/>
            <a:r>
              <a:rPr lang="en-US" noProof="0" smtClean="0"/>
              <a:t>Click to edit Master text styles</a:t>
            </a:r>
          </a:p>
        </p:txBody>
      </p:sp>
      <p:sp>
        <p:nvSpPr>
          <p:cNvPr id="43" name="Text Placeholder 24">
            <a:extLst>
              <a:ext uri="{FF2B5EF4-FFF2-40B4-BE49-F238E27FC236}">
                <a16:creationId xmlns:a16="http://schemas.microsoft.com/office/drawing/2014/main" xmlns="" id="{FED4B056-A42A-4115-B98D-177B9AFDABFE}"/>
              </a:ext>
            </a:extLst>
          </p:cNvPr>
          <p:cNvSpPr>
            <a:spLocks noGrp="1"/>
          </p:cNvSpPr>
          <p:nvPr>
            <p:ph type="body" sz="quarter" idx="17"/>
          </p:nvPr>
        </p:nvSpPr>
        <p:spPr>
          <a:xfrm>
            <a:off x="2590348" y="2943573"/>
            <a:ext cx="1698625" cy="800100"/>
          </a:xfrm>
        </p:spPr>
        <p:txBody>
          <a:bodyPr>
            <a:normAutofit/>
          </a:bodyPr>
          <a:lstStyle>
            <a:lvl1pPr marL="0" indent="0">
              <a:buNone/>
              <a:defRPr sz="1600" b="1">
                <a:solidFill>
                  <a:schemeClr val="accent4"/>
                </a:solidFill>
                <a:latin typeface="+mn-lt"/>
              </a:defRPr>
            </a:lvl1pPr>
          </a:lstStyle>
          <a:p>
            <a:pPr lvl="0"/>
            <a:r>
              <a:rPr lang="en-US" noProof="0" smtClean="0"/>
              <a:t>Click to edit Master text styles</a:t>
            </a:r>
          </a:p>
        </p:txBody>
      </p:sp>
      <p:sp>
        <p:nvSpPr>
          <p:cNvPr id="45" name="Text Placeholder 24">
            <a:extLst>
              <a:ext uri="{FF2B5EF4-FFF2-40B4-BE49-F238E27FC236}">
                <a16:creationId xmlns:a16="http://schemas.microsoft.com/office/drawing/2014/main" xmlns="" id="{2D359611-5488-43D7-A2A6-E60DB2E1D872}"/>
              </a:ext>
            </a:extLst>
          </p:cNvPr>
          <p:cNvSpPr>
            <a:spLocks noGrp="1"/>
          </p:cNvSpPr>
          <p:nvPr>
            <p:ph type="body" sz="quarter" idx="18"/>
          </p:nvPr>
        </p:nvSpPr>
        <p:spPr>
          <a:xfrm>
            <a:off x="4794793" y="2943573"/>
            <a:ext cx="1698625" cy="800100"/>
          </a:xfrm>
        </p:spPr>
        <p:txBody>
          <a:bodyPr>
            <a:normAutofit/>
          </a:bodyPr>
          <a:lstStyle>
            <a:lvl1pPr marL="0" indent="0">
              <a:buNone/>
              <a:defRPr sz="1600" b="1">
                <a:solidFill>
                  <a:schemeClr val="accent4"/>
                </a:solidFill>
                <a:latin typeface="+mn-lt"/>
              </a:defRPr>
            </a:lvl1pPr>
          </a:lstStyle>
          <a:p>
            <a:pPr lvl="0"/>
            <a:r>
              <a:rPr lang="en-US" noProof="0" smtClean="0"/>
              <a:t>Click to edit Master text styles</a:t>
            </a:r>
          </a:p>
        </p:txBody>
      </p:sp>
      <p:sp>
        <p:nvSpPr>
          <p:cNvPr id="46" name="Text Placeholder 24">
            <a:extLst>
              <a:ext uri="{FF2B5EF4-FFF2-40B4-BE49-F238E27FC236}">
                <a16:creationId xmlns:a16="http://schemas.microsoft.com/office/drawing/2014/main" xmlns="" id="{F2182E7C-B18B-4F73-B0D1-86196D992B18}"/>
              </a:ext>
            </a:extLst>
          </p:cNvPr>
          <p:cNvSpPr>
            <a:spLocks noGrp="1"/>
          </p:cNvSpPr>
          <p:nvPr>
            <p:ph type="body" sz="quarter" idx="19"/>
          </p:nvPr>
        </p:nvSpPr>
        <p:spPr>
          <a:xfrm>
            <a:off x="7876955" y="2942030"/>
            <a:ext cx="3517877" cy="800100"/>
          </a:xfrm>
        </p:spPr>
        <p:txBody>
          <a:bodyPr>
            <a:normAutofit/>
          </a:bodyPr>
          <a:lstStyle>
            <a:lvl1pPr marL="0" indent="0">
              <a:buNone/>
              <a:defRPr sz="1600" b="1">
                <a:solidFill>
                  <a:schemeClr val="accent4"/>
                </a:solidFill>
                <a:latin typeface="+mn-lt"/>
              </a:defRPr>
            </a:lvl1pPr>
          </a:lstStyle>
          <a:p>
            <a:pPr lvl="0"/>
            <a:r>
              <a:rPr lang="en-US" noProof="0" smtClean="0"/>
              <a:t>Click to edit Master text styles</a:t>
            </a:r>
          </a:p>
        </p:txBody>
      </p:sp>
      <p:sp>
        <p:nvSpPr>
          <p:cNvPr id="48" name="Text Placeholder 24">
            <a:extLst>
              <a:ext uri="{FF2B5EF4-FFF2-40B4-BE49-F238E27FC236}">
                <a16:creationId xmlns:a16="http://schemas.microsoft.com/office/drawing/2014/main" xmlns="" id="{3D51A445-889E-44A8-AF12-58BC161D148C}"/>
              </a:ext>
            </a:extLst>
          </p:cNvPr>
          <p:cNvSpPr>
            <a:spLocks noGrp="1"/>
          </p:cNvSpPr>
          <p:nvPr>
            <p:ph type="body" sz="quarter" idx="20"/>
          </p:nvPr>
        </p:nvSpPr>
        <p:spPr>
          <a:xfrm>
            <a:off x="891722" y="5607548"/>
            <a:ext cx="3397251" cy="800100"/>
          </a:xfrm>
        </p:spPr>
        <p:txBody>
          <a:bodyPr>
            <a:normAutofit/>
          </a:bodyPr>
          <a:lstStyle>
            <a:lvl1pPr marL="0" indent="0">
              <a:buNone/>
              <a:defRPr sz="1600" b="0">
                <a:solidFill>
                  <a:schemeClr val="accent3"/>
                </a:solidFill>
                <a:latin typeface="+mn-lt"/>
              </a:defRPr>
            </a:lvl1pPr>
          </a:lstStyle>
          <a:p>
            <a:pPr lvl="0"/>
            <a:r>
              <a:rPr lang="en-US" noProof="0" smtClean="0"/>
              <a:t>Click to edit Master text styles</a:t>
            </a:r>
          </a:p>
        </p:txBody>
      </p:sp>
      <p:sp>
        <p:nvSpPr>
          <p:cNvPr id="49" name="Text Placeholder 24">
            <a:extLst>
              <a:ext uri="{FF2B5EF4-FFF2-40B4-BE49-F238E27FC236}">
                <a16:creationId xmlns:a16="http://schemas.microsoft.com/office/drawing/2014/main" xmlns="" id="{358BC44E-644D-4E21-A055-1178CD0D2698}"/>
              </a:ext>
            </a:extLst>
          </p:cNvPr>
          <p:cNvSpPr>
            <a:spLocks noGrp="1"/>
          </p:cNvSpPr>
          <p:nvPr>
            <p:ph type="body" sz="quarter" idx="21"/>
          </p:nvPr>
        </p:nvSpPr>
        <p:spPr>
          <a:xfrm>
            <a:off x="4794792" y="4909834"/>
            <a:ext cx="1698625" cy="800100"/>
          </a:xfrm>
        </p:spPr>
        <p:txBody>
          <a:bodyPr>
            <a:normAutofit/>
          </a:bodyPr>
          <a:lstStyle>
            <a:lvl1pPr marL="0" indent="0">
              <a:buNone/>
              <a:defRPr sz="1600" b="0">
                <a:solidFill>
                  <a:schemeClr val="accent2"/>
                </a:solidFill>
                <a:latin typeface="+mn-lt"/>
              </a:defRPr>
            </a:lvl1pPr>
          </a:lstStyle>
          <a:p>
            <a:pPr lvl="0"/>
            <a:r>
              <a:rPr lang="en-US" noProof="0" smtClean="0"/>
              <a:t>Click to edit Master text styles</a:t>
            </a:r>
          </a:p>
        </p:txBody>
      </p:sp>
      <p:sp>
        <p:nvSpPr>
          <p:cNvPr id="50" name="Text Placeholder 24">
            <a:extLst>
              <a:ext uri="{FF2B5EF4-FFF2-40B4-BE49-F238E27FC236}">
                <a16:creationId xmlns:a16="http://schemas.microsoft.com/office/drawing/2014/main" xmlns="" id="{32C60917-FE9C-4C02-976E-9F4DF95F1614}"/>
              </a:ext>
            </a:extLst>
          </p:cNvPr>
          <p:cNvSpPr>
            <a:spLocks noGrp="1"/>
          </p:cNvSpPr>
          <p:nvPr>
            <p:ph type="body" sz="quarter" idx="22"/>
          </p:nvPr>
        </p:nvSpPr>
        <p:spPr>
          <a:xfrm>
            <a:off x="7890713" y="4909834"/>
            <a:ext cx="2692939" cy="800100"/>
          </a:xfrm>
        </p:spPr>
        <p:txBody>
          <a:bodyPr>
            <a:normAutofit/>
          </a:bodyPr>
          <a:lstStyle>
            <a:lvl1pPr marL="0" indent="0">
              <a:buNone/>
              <a:defRPr sz="1600" b="0">
                <a:solidFill>
                  <a:schemeClr val="accent2"/>
                </a:solidFill>
                <a:latin typeface="+mn-lt"/>
              </a:defRPr>
            </a:lvl1pPr>
          </a:lstStyle>
          <a:p>
            <a:pPr lvl="0"/>
            <a:r>
              <a:rPr lang="en-US" noProof="0" smtClean="0"/>
              <a:t>Click to edit Master text styles</a:t>
            </a:r>
          </a:p>
        </p:txBody>
      </p:sp>
      <p:sp>
        <p:nvSpPr>
          <p:cNvPr id="55" name="Picture Placeholder 12">
            <a:extLst>
              <a:ext uri="{FF2B5EF4-FFF2-40B4-BE49-F238E27FC236}">
                <a16:creationId xmlns:a16="http://schemas.microsoft.com/office/drawing/2014/main" xmlns="" id="{2535BC4C-3D36-473A-B9EF-EC6F3BA67113}"/>
              </a:ext>
            </a:extLst>
          </p:cNvPr>
          <p:cNvSpPr>
            <a:spLocks noGrp="1"/>
          </p:cNvSpPr>
          <p:nvPr>
            <p:ph type="pic" sz="quarter" idx="37"/>
          </p:nvPr>
        </p:nvSpPr>
        <p:spPr>
          <a:xfrm>
            <a:off x="891723"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smtClean="0"/>
              <a:t>Click icon to add picture</a:t>
            </a:r>
            <a:endParaRPr lang="en-US" noProof="0" dirty="0"/>
          </a:p>
        </p:txBody>
      </p:sp>
      <p:sp>
        <p:nvSpPr>
          <p:cNvPr id="56" name="Picture Placeholder 12">
            <a:extLst>
              <a:ext uri="{FF2B5EF4-FFF2-40B4-BE49-F238E27FC236}">
                <a16:creationId xmlns:a16="http://schemas.microsoft.com/office/drawing/2014/main" xmlns="" id="{A1E61843-0C1E-4581-98C1-C9247F7043AC}"/>
              </a:ext>
            </a:extLst>
          </p:cNvPr>
          <p:cNvSpPr>
            <a:spLocks noGrp="1"/>
          </p:cNvSpPr>
          <p:nvPr>
            <p:ph type="pic" sz="quarter" idx="38"/>
          </p:nvPr>
        </p:nvSpPr>
        <p:spPr>
          <a:xfrm>
            <a:off x="2590348"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smtClean="0"/>
              <a:t>Click icon to add picture</a:t>
            </a:r>
            <a:endParaRPr lang="en-US" noProof="0" dirty="0"/>
          </a:p>
        </p:txBody>
      </p:sp>
      <p:sp>
        <p:nvSpPr>
          <p:cNvPr id="57" name="Picture Placeholder 12">
            <a:extLst>
              <a:ext uri="{FF2B5EF4-FFF2-40B4-BE49-F238E27FC236}">
                <a16:creationId xmlns:a16="http://schemas.microsoft.com/office/drawing/2014/main" xmlns="" id="{F3B39F0E-B245-4510-8C07-0EC29B83F1BA}"/>
              </a:ext>
            </a:extLst>
          </p:cNvPr>
          <p:cNvSpPr>
            <a:spLocks noGrp="1"/>
          </p:cNvSpPr>
          <p:nvPr>
            <p:ph type="pic" sz="quarter" idx="43"/>
          </p:nvPr>
        </p:nvSpPr>
        <p:spPr>
          <a:xfrm>
            <a:off x="4794793" y="3816446"/>
            <a:ext cx="2048256" cy="896112"/>
          </a:xfrm>
        </p:spPr>
        <p:txBody>
          <a:bodyPr anchor="ctr" anchorCtr="0">
            <a:noAutofit/>
          </a:bodyPr>
          <a:lstStyle>
            <a:lvl1pPr marL="0" indent="0" algn="ctr">
              <a:buNone/>
              <a:defRPr sz="1400">
                <a:solidFill>
                  <a:schemeClr val="accent4"/>
                </a:solidFill>
                <a:latin typeface="+mn-lt"/>
              </a:defRPr>
            </a:lvl1pPr>
          </a:lstStyle>
          <a:p>
            <a:r>
              <a:rPr lang="en-US" noProof="0" smtClean="0"/>
              <a:t>Click icon to add picture</a:t>
            </a:r>
            <a:endParaRPr lang="en-US" noProof="0" dirty="0"/>
          </a:p>
        </p:txBody>
      </p:sp>
      <p:sp>
        <p:nvSpPr>
          <p:cNvPr id="58" name="Picture Placeholder 9">
            <a:extLst>
              <a:ext uri="{FF2B5EF4-FFF2-40B4-BE49-F238E27FC236}">
                <a16:creationId xmlns:a16="http://schemas.microsoft.com/office/drawing/2014/main" xmlns="" id="{A9E755CD-1A38-4F75-A18E-2D31E4934C8A}"/>
              </a:ext>
            </a:extLst>
          </p:cNvPr>
          <p:cNvSpPr>
            <a:spLocks noGrp="1"/>
          </p:cNvSpPr>
          <p:nvPr>
            <p:ph type="pic" sz="quarter" idx="44"/>
          </p:nvPr>
        </p:nvSpPr>
        <p:spPr>
          <a:xfrm>
            <a:off x="7876955" y="3864572"/>
            <a:ext cx="1481328" cy="758952"/>
          </a:xfrm>
        </p:spPr>
        <p:txBody>
          <a:bodyPr anchor="ctr" anchorCtr="0">
            <a:normAutofit/>
          </a:bodyPr>
          <a:lstStyle>
            <a:lvl1pPr marL="0" indent="0" algn="ctr">
              <a:buNone/>
              <a:defRPr sz="1400">
                <a:solidFill>
                  <a:schemeClr val="accent4"/>
                </a:solidFill>
                <a:latin typeface="+mn-lt"/>
              </a:defRPr>
            </a:lvl1pPr>
          </a:lstStyle>
          <a:p>
            <a:r>
              <a:rPr lang="en-US" noProof="0" smtClean="0"/>
              <a:t>Click icon to add picture</a:t>
            </a:r>
            <a:endParaRPr lang="en-US" noProof="0" dirty="0"/>
          </a:p>
        </p:txBody>
      </p:sp>
      <p:sp>
        <p:nvSpPr>
          <p:cNvPr id="2" name="Title 1">
            <a:extLst>
              <a:ext uri="{FF2B5EF4-FFF2-40B4-BE49-F238E27FC236}">
                <a16:creationId xmlns:a16="http://schemas.microsoft.com/office/drawing/2014/main" xmlns="" id="{1C750AC0-7255-417F-919C-19DF42857E05}"/>
              </a:ext>
            </a:extLst>
          </p:cNvPr>
          <p:cNvSpPr>
            <a:spLocks noGrp="1"/>
          </p:cNvSpPr>
          <p:nvPr>
            <p:ph type="title" hasCustomPrompt="1"/>
          </p:nvPr>
        </p:nvSpPr>
        <p:spPr>
          <a:xfrm>
            <a:off x="0" y="365125"/>
            <a:ext cx="7909560" cy="1069848"/>
          </a:xfrm>
          <a:gradFill>
            <a:gsLst>
              <a:gs pos="0">
                <a:schemeClr val="accent2"/>
              </a:gs>
              <a:gs pos="100000">
                <a:schemeClr val="accent1"/>
              </a:gs>
            </a:gsLst>
            <a:lin ang="10800000" scaled="1"/>
          </a:gradFill>
        </p:spPr>
        <p:txBody>
          <a:bodyPr lIns="900000"/>
          <a:lstStyle>
            <a:lvl1pPr>
              <a:defRPr>
                <a:solidFill>
                  <a:schemeClr val="bg1"/>
                </a:solidFill>
              </a:defRPr>
            </a:lvl1pPr>
          </a:lstStyle>
          <a:p>
            <a:r>
              <a:rPr lang="en-US" noProof="0"/>
              <a:t>How to use this template</a:t>
            </a:r>
          </a:p>
        </p:txBody>
      </p:sp>
    </p:spTree>
    <p:extLst>
      <p:ext uri="{BB962C8B-B14F-4D97-AF65-F5344CB8AC3E}">
        <p14:creationId xmlns:p14="http://schemas.microsoft.com/office/powerpoint/2010/main" val="246449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xmlns=""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xmlns=""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xmlns=""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xmlns=""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xmlns="" id="{4DBF8466-F90A-4774-B172-0061F1A7985F}"/>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7BC76C28-113A-459C-BD12-125E112B10B7}"/>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xmlns=""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xmlns=""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xmlns=""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xmlns=""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smtClean="0"/>
              <a:t>Click to edit Master text styles</a:t>
            </a:r>
          </a:p>
        </p:txBody>
      </p:sp>
      <p:grpSp>
        <p:nvGrpSpPr>
          <p:cNvPr id="19" name="Graphic 17">
            <a:extLst>
              <a:ext uri="{FF2B5EF4-FFF2-40B4-BE49-F238E27FC236}">
                <a16:creationId xmlns:a16="http://schemas.microsoft.com/office/drawing/2014/main" xmlns=""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xmlns=""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xmlns=""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xmlns=""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xmlns=""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Tree>
    <p:extLst>
      <p:ext uri="{BB962C8B-B14F-4D97-AF65-F5344CB8AC3E}">
        <p14:creationId xmlns:p14="http://schemas.microsoft.com/office/powerpoint/2010/main" val="265814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grpSp>
        <p:nvGrpSpPr>
          <p:cNvPr id="8" name="Graphic 16">
            <a:extLst>
              <a:ext uri="{FF2B5EF4-FFF2-40B4-BE49-F238E27FC236}">
                <a16:creationId xmlns:a16="http://schemas.microsoft.com/office/drawing/2014/main" xmlns="" id="{AD4D64B1-E729-4A4C-8FF7-134EACCE9ED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xmlns="" id="{57668185-4891-4CEF-B849-B73B1AD90FD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xmlns="" id="{2A3C1BE6-5446-49A0-9C65-D92077D0E91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5" name="Date Placeholder 4">
            <a:extLst>
              <a:ext uri="{FF2B5EF4-FFF2-40B4-BE49-F238E27FC236}">
                <a16:creationId xmlns:a16="http://schemas.microsoft.com/office/drawing/2014/main" xmlns="" id="{BC7C1B33-ECEC-4E34-B218-27830F70B24F}"/>
              </a:ext>
            </a:extLst>
          </p:cNvPr>
          <p:cNvSpPr>
            <a:spLocks noGrp="1"/>
          </p:cNvSpPr>
          <p:nvPr>
            <p:ph type="dt" sz="half" idx="10"/>
          </p:nvPr>
        </p:nvSpPr>
        <p:spPr/>
        <p:txBody>
          <a:bodyPr/>
          <a:lstStyle/>
          <a:p>
            <a:r>
              <a:rPr lang="en-US" noProof="0" dirty="0"/>
              <a:t>MM.DD.20XX</a:t>
            </a:r>
          </a:p>
        </p:txBody>
      </p:sp>
      <p:sp>
        <p:nvSpPr>
          <p:cNvPr id="6" name="Footer Placeholder 5">
            <a:extLst>
              <a:ext uri="{FF2B5EF4-FFF2-40B4-BE49-F238E27FC236}">
                <a16:creationId xmlns:a16="http://schemas.microsoft.com/office/drawing/2014/main" xmlns="" id="{2D31CE7A-B999-4982-BCDD-EEC4E9A23247}"/>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xmlns="" id="{B6317B1B-B559-4F47-A9AB-834EB93A8563}"/>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13" name="Group 12">
            <a:extLst>
              <a:ext uri="{FF2B5EF4-FFF2-40B4-BE49-F238E27FC236}">
                <a16:creationId xmlns:a16="http://schemas.microsoft.com/office/drawing/2014/main" xmlns="" id="{23F3C396-D7E8-4134-99CB-83AC5015781D}"/>
              </a:ext>
            </a:extLst>
          </p:cNvPr>
          <p:cNvGrpSpPr/>
          <p:nvPr userDrawn="1"/>
        </p:nvGrpSpPr>
        <p:grpSpPr>
          <a:xfrm flipH="1">
            <a:off x="7321677" y="587196"/>
            <a:ext cx="4885313" cy="1632656"/>
            <a:chOff x="-26126" y="587196"/>
            <a:chExt cx="4885313" cy="1632656"/>
          </a:xfrm>
        </p:grpSpPr>
        <p:sp>
          <p:nvSpPr>
            <p:cNvPr id="11" name="Graphic 23">
              <a:extLst>
                <a:ext uri="{FF2B5EF4-FFF2-40B4-BE49-F238E27FC236}">
                  <a16:creationId xmlns:a16="http://schemas.microsoft.com/office/drawing/2014/main" xmlns="" id="{545A4C09-DA17-4F53-9893-7152B53CD712}"/>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2" name="Graphic 6">
              <a:extLst>
                <a:ext uri="{FF2B5EF4-FFF2-40B4-BE49-F238E27FC236}">
                  <a16:creationId xmlns:a16="http://schemas.microsoft.com/office/drawing/2014/main" xmlns="" id="{2D92C53E-EB06-4CBC-A335-BC3156E96896}"/>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sp>
        <p:nvSpPr>
          <p:cNvPr id="16" name="Title 1">
            <a:extLst>
              <a:ext uri="{FF2B5EF4-FFF2-40B4-BE49-F238E27FC236}">
                <a16:creationId xmlns:a16="http://schemas.microsoft.com/office/drawing/2014/main" xmlns="" id="{D3A443B5-C60C-4149-99AA-5309F8B41C14}"/>
              </a:ext>
            </a:extLst>
          </p:cNvPr>
          <p:cNvSpPr>
            <a:spLocks noGrp="1"/>
          </p:cNvSpPr>
          <p:nvPr>
            <p:ph type="title" hasCustomPrompt="1"/>
          </p:nvPr>
        </p:nvSpPr>
        <p:spPr>
          <a:xfrm rot="360000">
            <a:off x="7354844" y="895259"/>
            <a:ext cx="4735459" cy="1012583"/>
          </a:xfrm>
        </p:spPr>
        <p:txBody>
          <a:bodyPr/>
          <a:lstStyle>
            <a:lvl1pPr algn="ctr">
              <a:defRPr>
                <a:solidFill>
                  <a:schemeClr val="bg1"/>
                </a:solidFill>
              </a:defRPr>
            </a:lvl1pPr>
          </a:lstStyle>
          <a:p>
            <a:r>
              <a:rPr lang="en-US" noProof="0"/>
              <a:t>Text Layout 2</a:t>
            </a:r>
          </a:p>
        </p:txBody>
      </p:sp>
      <p:sp>
        <p:nvSpPr>
          <p:cNvPr id="17" name="Text Placeholder 2">
            <a:extLst>
              <a:ext uri="{FF2B5EF4-FFF2-40B4-BE49-F238E27FC236}">
                <a16:creationId xmlns:a16="http://schemas.microsoft.com/office/drawing/2014/main" xmlns="" id="{D901BA76-252C-47D8-A48A-ECBA799BFCC3}"/>
              </a:ext>
            </a:extLst>
          </p:cNvPr>
          <p:cNvSpPr>
            <a:spLocks noGrp="1"/>
          </p:cNvSpPr>
          <p:nvPr>
            <p:ph type="body" idx="1" hasCustomPrompt="1"/>
          </p:nvPr>
        </p:nvSpPr>
        <p:spPr>
          <a:xfrm>
            <a:off x="6879053" y="2442380"/>
            <a:ext cx="3913632" cy="804672"/>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8" name="Text Placeholder 16">
            <a:extLst>
              <a:ext uri="{FF2B5EF4-FFF2-40B4-BE49-F238E27FC236}">
                <a16:creationId xmlns:a16="http://schemas.microsoft.com/office/drawing/2014/main" xmlns="" id="{9D30E37C-4282-4FD1-9238-5F541F189EC3}"/>
              </a:ext>
            </a:extLst>
          </p:cNvPr>
          <p:cNvSpPr>
            <a:spLocks noGrp="1"/>
          </p:cNvSpPr>
          <p:nvPr>
            <p:ph type="body" sz="quarter" idx="13"/>
          </p:nvPr>
        </p:nvSpPr>
        <p:spPr>
          <a:xfrm>
            <a:off x="6932841" y="3401290"/>
            <a:ext cx="4347933" cy="693295"/>
          </a:xfrm>
        </p:spPr>
        <p:txBody>
          <a:bodyPr>
            <a:normAutofit/>
          </a:bodyPr>
          <a:lstStyle>
            <a:lvl1pPr marL="0" indent="0">
              <a:spcBef>
                <a:spcPts val="600"/>
              </a:spcBef>
              <a:buClr>
                <a:schemeClr val="accent2"/>
              </a:buClr>
              <a:buNone/>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smtClean="0"/>
              <a:t>Click to edit Master text styles</a:t>
            </a:r>
          </a:p>
        </p:txBody>
      </p:sp>
      <p:sp>
        <p:nvSpPr>
          <p:cNvPr id="20" name="Text Placeholder 16">
            <a:extLst>
              <a:ext uri="{FF2B5EF4-FFF2-40B4-BE49-F238E27FC236}">
                <a16:creationId xmlns:a16="http://schemas.microsoft.com/office/drawing/2014/main" xmlns="" id="{2B21A588-9CF1-4122-959A-D1A3DA672BDA}"/>
              </a:ext>
            </a:extLst>
          </p:cNvPr>
          <p:cNvSpPr>
            <a:spLocks noGrp="1"/>
          </p:cNvSpPr>
          <p:nvPr>
            <p:ph type="body" sz="quarter" idx="14"/>
          </p:nvPr>
        </p:nvSpPr>
        <p:spPr>
          <a:xfrm>
            <a:off x="6932841" y="4200309"/>
            <a:ext cx="4347933" cy="1408743"/>
          </a:xfrm>
        </p:spPr>
        <p:txBody>
          <a:bodyPr>
            <a:normAutofit/>
          </a:bodyPr>
          <a:lstStyle>
            <a:lvl1pPr marL="180000" indent="-180000">
              <a:spcBef>
                <a:spcPts val="600"/>
              </a:spcBef>
              <a:buClr>
                <a:schemeClr val="accent2"/>
              </a:buClr>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smtClean="0"/>
              <a:t>Click to edit Master text styles</a:t>
            </a:r>
          </a:p>
        </p:txBody>
      </p:sp>
      <p:grpSp>
        <p:nvGrpSpPr>
          <p:cNvPr id="22" name="Graphic 20">
            <a:extLst>
              <a:ext uri="{FF2B5EF4-FFF2-40B4-BE49-F238E27FC236}">
                <a16:creationId xmlns:a16="http://schemas.microsoft.com/office/drawing/2014/main" xmlns="" id="{15D5C0A2-3C70-442D-AAF6-E16ADACDBF4F}"/>
              </a:ext>
            </a:extLst>
          </p:cNvPr>
          <p:cNvGrpSpPr/>
          <p:nvPr/>
        </p:nvGrpSpPr>
        <p:grpSpPr>
          <a:xfrm>
            <a:off x="-12667" y="-12667"/>
            <a:ext cx="6418971" cy="6160919"/>
            <a:chOff x="-12667" y="-12667"/>
            <a:chExt cx="6418971" cy="6160919"/>
          </a:xfrm>
        </p:grpSpPr>
        <p:sp>
          <p:nvSpPr>
            <p:cNvPr id="23" name="Freeform: Shape 22">
              <a:extLst>
                <a:ext uri="{FF2B5EF4-FFF2-40B4-BE49-F238E27FC236}">
                  <a16:creationId xmlns:a16="http://schemas.microsoft.com/office/drawing/2014/main" xmlns="" id="{DBA690C0-CF33-41CB-B76C-FC462F39BB66}"/>
                </a:ext>
              </a:extLst>
            </p:cNvPr>
            <p:cNvSpPr/>
            <p:nvPr/>
          </p:nvSpPr>
          <p:spPr>
            <a:xfrm>
              <a:off x="0" y="4388743"/>
              <a:ext cx="6396137" cy="1759509"/>
            </a:xfrm>
            <a:custGeom>
              <a:avLst/>
              <a:gdLst>
                <a:gd name="connsiteX0" fmla="*/ 6346644 w 6418971"/>
                <a:gd name="connsiteY0" fmla="*/ 12667 h 1776000"/>
                <a:gd name="connsiteX1" fmla="*/ 12667 w 6418971"/>
                <a:gd name="connsiteY1" fmla="*/ 456667 h 1776000"/>
                <a:gd name="connsiteX2" fmla="*/ 12667 w 6418971"/>
                <a:gd name="connsiteY2" fmla="*/ 1772176 h 1776000"/>
                <a:gd name="connsiteX3" fmla="*/ 6408804 w 6418971"/>
                <a:gd name="connsiteY3" fmla="*/ 909547 h 1776000"/>
                <a:gd name="connsiteX4" fmla="*/ 6346644 w 6418971"/>
                <a:gd name="connsiteY4" fmla="*/ 12667 h 1776000"/>
                <a:gd name="connsiteX0" fmla="*/ 6333977 w 6396137"/>
                <a:gd name="connsiteY0" fmla="*/ 0 h 1759509"/>
                <a:gd name="connsiteX1" fmla="*/ 0 w 6396137"/>
                <a:gd name="connsiteY1" fmla="*/ 444000 h 1759509"/>
                <a:gd name="connsiteX2" fmla="*/ 0 w 6396137"/>
                <a:gd name="connsiteY2" fmla="*/ 1759509 h 1759509"/>
                <a:gd name="connsiteX3" fmla="*/ 6396137 w 6396137"/>
                <a:gd name="connsiteY3" fmla="*/ 834832 h 1759509"/>
                <a:gd name="connsiteX4" fmla="*/ 6333977 w 6396137"/>
                <a:gd name="connsiteY4" fmla="*/ 0 h 175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6137" h="1759509">
                  <a:moveTo>
                    <a:pt x="6333977" y="0"/>
                  </a:moveTo>
                  <a:lnTo>
                    <a:pt x="0" y="444000"/>
                  </a:lnTo>
                  <a:lnTo>
                    <a:pt x="0" y="1759509"/>
                  </a:lnTo>
                  <a:cubicBezTo>
                    <a:pt x="1074480" y="1438560"/>
                    <a:pt x="3085166" y="949003"/>
                    <a:pt x="6396137" y="834832"/>
                  </a:cubicBezTo>
                  <a:cubicBezTo>
                    <a:pt x="6369497" y="303301"/>
                    <a:pt x="6333977" y="0"/>
                    <a:pt x="6333977" y="0"/>
                  </a:cubicBezTo>
                  <a:close/>
                </a:path>
              </a:pathLst>
            </a:custGeom>
            <a:gradFill>
              <a:gsLst>
                <a:gs pos="0">
                  <a:schemeClr val="accent5">
                    <a:alpha val="50000"/>
                  </a:schemeClr>
                </a:gs>
                <a:gs pos="100000">
                  <a:schemeClr val="accent5">
                    <a:alpha val="6000"/>
                  </a:schemeClr>
                </a:gs>
              </a:gsLst>
              <a:lin ang="10800000" scaled="1"/>
            </a:gradFill>
            <a:ln w="12681" cap="flat">
              <a:noFill/>
              <a:prstDash val="solid"/>
              <a:miter/>
            </a:ln>
          </p:spPr>
          <p:txBody>
            <a:bodyPr rtlCol="0" anchor="ctr"/>
            <a:lstStyle/>
            <a:p>
              <a:endParaRPr lang="en-US" noProof="0" dirty="0"/>
            </a:p>
          </p:txBody>
        </p:sp>
        <p:sp>
          <p:nvSpPr>
            <p:cNvPr id="24" name="Freeform: Shape 23">
              <a:extLst>
                <a:ext uri="{FF2B5EF4-FFF2-40B4-BE49-F238E27FC236}">
                  <a16:creationId xmlns:a16="http://schemas.microsoft.com/office/drawing/2014/main" xmlns="" id="{36D855DB-2DC5-479D-94A0-542899B6911B}"/>
                </a:ext>
              </a:extLst>
            </p:cNvPr>
            <p:cNvSpPr/>
            <p:nvPr/>
          </p:nvSpPr>
          <p:spPr>
            <a:xfrm>
              <a:off x="-12667" y="-12667"/>
              <a:ext cx="6418971" cy="5683200"/>
            </a:xfrm>
            <a:custGeom>
              <a:avLst/>
              <a:gdLst>
                <a:gd name="connsiteX0" fmla="*/ 12667 w 6418971"/>
                <a:gd name="connsiteY0" fmla="*/ 5681913 h 5683200"/>
                <a:gd name="connsiteX1" fmla="*/ 6408804 w 6418971"/>
                <a:gd name="connsiteY1" fmla="*/ 5234107 h 5683200"/>
                <a:gd name="connsiteX2" fmla="*/ 6043456 w 6418971"/>
                <a:gd name="connsiteY2" fmla="*/ 12667 h 5683200"/>
                <a:gd name="connsiteX3" fmla="*/ 12667 w 6418971"/>
                <a:gd name="connsiteY3" fmla="*/ 12667 h 5683200"/>
              </a:gdLst>
              <a:ahLst/>
              <a:cxnLst>
                <a:cxn ang="0">
                  <a:pos x="connsiteX0" y="connsiteY0"/>
                </a:cxn>
                <a:cxn ang="0">
                  <a:pos x="connsiteX1" y="connsiteY1"/>
                </a:cxn>
                <a:cxn ang="0">
                  <a:pos x="connsiteX2" y="connsiteY2"/>
                </a:cxn>
                <a:cxn ang="0">
                  <a:pos x="connsiteX3" y="connsiteY3"/>
                </a:cxn>
              </a:cxnLst>
              <a:rect l="l" t="t" r="r" b="b"/>
              <a:pathLst>
                <a:path w="6418971" h="5683200">
                  <a:moveTo>
                    <a:pt x="12667" y="5681913"/>
                  </a:moveTo>
                  <a:lnTo>
                    <a:pt x="6408804" y="5234107"/>
                  </a:lnTo>
                  <a:lnTo>
                    <a:pt x="6043456" y="12667"/>
                  </a:lnTo>
                  <a:lnTo>
                    <a:pt x="12667" y="12667"/>
                  </a:lnTo>
                  <a:close/>
                </a:path>
              </a:pathLst>
            </a:custGeom>
            <a:gradFill>
              <a:gsLst>
                <a:gs pos="0">
                  <a:schemeClr val="accent5"/>
                </a:gs>
                <a:gs pos="100000">
                  <a:schemeClr val="bg2"/>
                </a:gs>
              </a:gsLst>
              <a:lin ang="840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xmlns="" id="{C2DADFD8-5DEE-449A-A576-39F98BB2A88B}"/>
                </a:ext>
              </a:extLst>
            </p:cNvPr>
            <p:cNvSpPr/>
            <p:nvPr/>
          </p:nvSpPr>
          <p:spPr>
            <a:xfrm>
              <a:off x="-12667" y="-12667"/>
              <a:ext cx="6114514" cy="5404114"/>
            </a:xfrm>
            <a:custGeom>
              <a:avLst/>
              <a:gdLst>
                <a:gd name="connsiteX0" fmla="*/ 6080244 w 6114514"/>
                <a:gd name="connsiteY0" fmla="*/ 4942336 h 5404114"/>
                <a:gd name="connsiteX1" fmla="*/ 12667 w 6114514"/>
                <a:gd name="connsiteY1" fmla="*/ 5367307 h 5404114"/>
                <a:gd name="connsiteX2" fmla="*/ 12667 w 6114514"/>
                <a:gd name="connsiteY2" fmla="*/ 5392679 h 5404114"/>
                <a:gd name="connsiteX3" fmla="*/ 6095467 w 6114514"/>
                <a:gd name="connsiteY3" fmla="*/ 4966439 h 5404114"/>
                <a:gd name="connsiteX4" fmla="*/ 6108153 w 6114514"/>
                <a:gd name="connsiteY4" fmla="*/ 4966439 h 5404114"/>
                <a:gd name="connsiteX5" fmla="*/ 5761833 w 6114514"/>
                <a:gd name="connsiteY5" fmla="*/ 12667 h 5404114"/>
                <a:gd name="connsiteX6" fmla="*/ 5736462 w 6114514"/>
                <a:gd name="connsiteY6" fmla="*/ 12667 h 540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14514" h="5404114">
                  <a:moveTo>
                    <a:pt x="6080244" y="4942336"/>
                  </a:moveTo>
                  <a:lnTo>
                    <a:pt x="12667" y="5367307"/>
                  </a:lnTo>
                  <a:lnTo>
                    <a:pt x="12667" y="5392679"/>
                  </a:lnTo>
                  <a:lnTo>
                    <a:pt x="6095467" y="4966439"/>
                  </a:lnTo>
                  <a:lnTo>
                    <a:pt x="6108153" y="4966439"/>
                  </a:lnTo>
                  <a:lnTo>
                    <a:pt x="5761833" y="12667"/>
                  </a:lnTo>
                  <a:lnTo>
                    <a:pt x="5736462" y="12667"/>
                  </a:lnTo>
                  <a:close/>
                </a:path>
              </a:pathLst>
            </a:custGeom>
            <a:solidFill>
              <a:schemeClr val="bg1"/>
            </a:solidFill>
            <a:ln w="12681" cap="flat">
              <a:noFill/>
              <a:prstDash val="solid"/>
              <a:miter/>
            </a:ln>
          </p:spPr>
          <p:txBody>
            <a:bodyPr rtlCol="0" anchor="ctr"/>
            <a:lstStyle/>
            <a:p>
              <a:endParaRPr lang="en-US" noProof="0" dirty="0"/>
            </a:p>
          </p:txBody>
        </p:sp>
      </p:grpSp>
      <p:sp>
        <p:nvSpPr>
          <p:cNvPr id="27" name="Picture Placeholder 26">
            <a:extLst>
              <a:ext uri="{FF2B5EF4-FFF2-40B4-BE49-F238E27FC236}">
                <a16:creationId xmlns:a16="http://schemas.microsoft.com/office/drawing/2014/main" xmlns="" id="{BBA8375B-3CE5-468D-91DF-8151963A9531}"/>
              </a:ext>
            </a:extLst>
          </p:cNvPr>
          <p:cNvSpPr>
            <a:spLocks noGrp="1"/>
          </p:cNvSpPr>
          <p:nvPr>
            <p:ph type="pic" sz="quarter" idx="15"/>
          </p:nvPr>
        </p:nvSpPr>
        <p:spPr>
          <a:xfrm>
            <a:off x="-694" y="0"/>
            <a:ext cx="6065966" cy="5355825"/>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ln>
            <a:no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Tree>
    <p:extLst>
      <p:ext uri="{BB962C8B-B14F-4D97-AF65-F5344CB8AC3E}">
        <p14:creationId xmlns:p14="http://schemas.microsoft.com/office/powerpoint/2010/main" val="42142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grpSp>
        <p:nvGrpSpPr>
          <p:cNvPr id="18" name="Graphic 16">
            <a:extLst>
              <a:ext uri="{FF2B5EF4-FFF2-40B4-BE49-F238E27FC236}">
                <a16:creationId xmlns:a16="http://schemas.microsoft.com/office/drawing/2014/main" xmlns="" id="{6E486D59-536F-433A-BA1F-E5D8171D28EE}"/>
              </a:ext>
            </a:extLst>
          </p:cNvPr>
          <p:cNvGrpSpPr/>
          <p:nvPr userDrawn="1"/>
        </p:nvGrpSpPr>
        <p:grpSpPr>
          <a:xfrm>
            <a:off x="10962579" y="5678327"/>
            <a:ext cx="1234800" cy="1051200"/>
            <a:chOff x="5626893" y="3026568"/>
            <a:chExt cx="937260" cy="800760"/>
          </a:xfrm>
        </p:grpSpPr>
        <p:sp>
          <p:nvSpPr>
            <p:cNvPr id="19" name="Freeform: Shape 18">
              <a:extLst>
                <a:ext uri="{FF2B5EF4-FFF2-40B4-BE49-F238E27FC236}">
                  <a16:creationId xmlns:a16="http://schemas.microsoft.com/office/drawing/2014/main" xmlns="" id="{A58001F8-106A-42FB-834D-9A42C409CE0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20" name="Freeform: Shape 19">
              <a:extLst>
                <a:ext uri="{FF2B5EF4-FFF2-40B4-BE49-F238E27FC236}">
                  <a16:creationId xmlns:a16="http://schemas.microsoft.com/office/drawing/2014/main" xmlns="" id="{12C44DFF-8C15-44EB-9668-D72BDBCAC7E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xmlns="" id="{69CEAA8A-68C1-422B-827F-B9BB0A5DBA9F}"/>
              </a:ext>
            </a:extLst>
          </p:cNvPr>
          <p:cNvSpPr>
            <a:spLocks noGrp="1"/>
          </p:cNvSpPr>
          <p:nvPr>
            <p:ph type="body" idx="1" hasCustomPrompt="1"/>
          </p:nvPr>
        </p:nvSpPr>
        <p:spPr>
          <a:xfrm>
            <a:off x="1032739" y="2647949"/>
            <a:ext cx="459360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4" name="Content Placeholder 3">
            <a:extLst>
              <a:ext uri="{FF2B5EF4-FFF2-40B4-BE49-F238E27FC236}">
                <a16:creationId xmlns:a16="http://schemas.microsoft.com/office/drawing/2014/main" xmlns="" id="{C7EF9F20-7EC3-4301-8D75-2F88B498A5B5}"/>
              </a:ext>
            </a:extLst>
          </p:cNvPr>
          <p:cNvSpPr>
            <a:spLocks noGrp="1"/>
          </p:cNvSpPr>
          <p:nvPr>
            <p:ph sz="half" idx="2"/>
          </p:nvPr>
        </p:nvSpPr>
        <p:spPr>
          <a:xfrm>
            <a:off x="1030139" y="3248025"/>
            <a:ext cx="4573338"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smtClean="0"/>
              <a:t>Click to edit Master text styles</a:t>
            </a:r>
          </a:p>
          <a:p>
            <a:pPr lvl="1"/>
            <a:r>
              <a:rPr lang="en-US" noProof="0" smtClean="0"/>
              <a:t>Second level</a:t>
            </a:r>
          </a:p>
        </p:txBody>
      </p:sp>
      <p:sp>
        <p:nvSpPr>
          <p:cNvPr id="8" name="Footer Placeholder 7">
            <a:extLst>
              <a:ext uri="{FF2B5EF4-FFF2-40B4-BE49-F238E27FC236}">
                <a16:creationId xmlns:a16="http://schemas.microsoft.com/office/drawing/2014/main" xmlns="" id="{701F359F-D118-4F66-A9AB-3A95DC285386}"/>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xmlns="" id="{068CC05F-AFDC-44E7-8014-867EBAC64F3F}"/>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xmlns="" id="{69BE7BF4-3069-409E-BFA9-64375BC3D04B}"/>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xmlns="" id="{F3C766CD-B979-4D7C-8A2C-417E79767E3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xmlns="" id="{D10447CE-8352-418F-9BA9-B6C2160B9376}"/>
              </a:ext>
            </a:extLst>
          </p:cNvPr>
          <p:cNvSpPr>
            <a:spLocks noGrp="1"/>
          </p:cNvSpPr>
          <p:nvPr>
            <p:ph type="title" hasCustomPrompt="1"/>
          </p:nvPr>
        </p:nvSpPr>
        <p:spPr>
          <a:xfrm rot="-360000">
            <a:off x="830561" y="849316"/>
            <a:ext cx="3923299" cy="1042492"/>
          </a:xfrm>
        </p:spPr>
        <p:txBody>
          <a:bodyPr/>
          <a:lstStyle>
            <a:lvl1pPr>
              <a:defRPr>
                <a:solidFill>
                  <a:schemeClr val="bg1"/>
                </a:solidFill>
              </a:defRPr>
            </a:lvl1pPr>
          </a:lstStyle>
          <a:p>
            <a:r>
              <a:rPr lang="en-US" noProof="0"/>
              <a:t>Comparison</a:t>
            </a:r>
          </a:p>
        </p:txBody>
      </p:sp>
      <p:sp>
        <p:nvSpPr>
          <p:cNvPr id="15" name="Text Placeholder 2">
            <a:extLst>
              <a:ext uri="{FF2B5EF4-FFF2-40B4-BE49-F238E27FC236}">
                <a16:creationId xmlns:a16="http://schemas.microsoft.com/office/drawing/2014/main" xmlns="" id="{D440566B-A9B8-43D7-AF31-EC51D5850D00}"/>
              </a:ext>
            </a:extLst>
          </p:cNvPr>
          <p:cNvSpPr>
            <a:spLocks noGrp="1"/>
          </p:cNvSpPr>
          <p:nvPr>
            <p:ph type="body" idx="13" hasCustomPrompt="1"/>
          </p:nvPr>
        </p:nvSpPr>
        <p:spPr>
          <a:xfrm>
            <a:off x="6207364" y="2647949"/>
            <a:ext cx="507601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16" name="Content Placeholder 3">
            <a:extLst>
              <a:ext uri="{FF2B5EF4-FFF2-40B4-BE49-F238E27FC236}">
                <a16:creationId xmlns:a16="http://schemas.microsoft.com/office/drawing/2014/main" xmlns="" id="{159211AA-05DE-48A1-97CC-3BE597E71490}"/>
              </a:ext>
            </a:extLst>
          </p:cNvPr>
          <p:cNvSpPr>
            <a:spLocks noGrp="1"/>
          </p:cNvSpPr>
          <p:nvPr>
            <p:ph sz="half" idx="14"/>
          </p:nvPr>
        </p:nvSpPr>
        <p:spPr>
          <a:xfrm>
            <a:off x="6207363" y="3248025"/>
            <a:ext cx="5073411"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smtClean="0"/>
              <a:t>Click to edit Master text styles</a:t>
            </a:r>
          </a:p>
          <a:p>
            <a:pPr lvl="1"/>
            <a:r>
              <a:rPr lang="en-US" noProof="0" smtClean="0"/>
              <a:t>Second level</a:t>
            </a:r>
          </a:p>
        </p:txBody>
      </p:sp>
      <p:sp>
        <p:nvSpPr>
          <p:cNvPr id="17" name="Text Placeholder 2">
            <a:extLst>
              <a:ext uri="{FF2B5EF4-FFF2-40B4-BE49-F238E27FC236}">
                <a16:creationId xmlns:a16="http://schemas.microsoft.com/office/drawing/2014/main" xmlns="" id="{79FCC9E8-58D0-4280-842F-285B2710BA14}"/>
              </a:ext>
            </a:extLst>
          </p:cNvPr>
          <p:cNvSpPr>
            <a:spLocks noGrp="1"/>
          </p:cNvSpPr>
          <p:nvPr>
            <p:ph type="body" idx="15" hasCustomPrompt="1"/>
          </p:nvPr>
        </p:nvSpPr>
        <p:spPr>
          <a:xfrm>
            <a:off x="5676900" y="1374622"/>
            <a:ext cx="5202936" cy="1115568"/>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2" name="Freeform: Shape 21">
            <a:extLst>
              <a:ext uri="{FF2B5EF4-FFF2-40B4-BE49-F238E27FC236}">
                <a16:creationId xmlns:a16="http://schemas.microsoft.com/office/drawing/2014/main" xmlns="" id="{0313A844-31D3-4D0D-8043-C498865AF65B}"/>
              </a:ext>
            </a:extLst>
          </p:cNvPr>
          <p:cNvSpPr/>
          <p:nvPr/>
        </p:nvSpPr>
        <p:spPr>
          <a:xfrm>
            <a:off x="4200902"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23" name="Freeform: Shape 22">
            <a:extLst>
              <a:ext uri="{FF2B5EF4-FFF2-40B4-BE49-F238E27FC236}">
                <a16:creationId xmlns:a16="http://schemas.microsoft.com/office/drawing/2014/main" xmlns="" id="{8948DAA4-D083-418A-B253-F1F56A7613B3}"/>
              </a:ext>
            </a:extLst>
          </p:cNvPr>
          <p:cNvSpPr/>
          <p:nvPr/>
        </p:nvSpPr>
        <p:spPr>
          <a:xfrm>
            <a:off x="4406705"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51458" t="10702" r="5240" b="-85592"/>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53897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xmlns=""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xmlns=""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xmlns=""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xmlns=""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xmlns=""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xmlns=""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Chart Slide</a:t>
            </a:r>
          </a:p>
        </p:txBody>
      </p:sp>
      <p:sp>
        <p:nvSpPr>
          <p:cNvPr id="10" name="Text Placeholder 2">
            <a:extLst>
              <a:ext uri="{FF2B5EF4-FFF2-40B4-BE49-F238E27FC236}">
                <a16:creationId xmlns:a16="http://schemas.microsoft.com/office/drawing/2014/main" xmlns="" id="{0C72696B-274F-4123-B9CF-0349B48D1822}"/>
              </a:ext>
            </a:extLst>
          </p:cNvPr>
          <p:cNvSpPr>
            <a:spLocks noGrp="1"/>
          </p:cNvSpPr>
          <p:nvPr>
            <p:ph type="body" idx="1" hasCustomPrompt="1"/>
          </p:nvPr>
        </p:nvSpPr>
        <p:spPr>
          <a:xfrm>
            <a:off x="748030" y="2755778"/>
            <a:ext cx="2724912" cy="2267712"/>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3" name="Chart Placeholder 21">
            <a:extLst>
              <a:ext uri="{FF2B5EF4-FFF2-40B4-BE49-F238E27FC236}">
                <a16:creationId xmlns:a16="http://schemas.microsoft.com/office/drawing/2014/main" xmlns="" id="{DD959D31-8095-4F0E-8AA3-33ABE262D130}"/>
              </a:ext>
            </a:extLst>
          </p:cNvPr>
          <p:cNvSpPr>
            <a:spLocks noGrp="1"/>
          </p:cNvSpPr>
          <p:nvPr>
            <p:ph type="chart" sz="quarter" idx="14"/>
          </p:nvPr>
        </p:nvSpPr>
        <p:spPr>
          <a:xfrm>
            <a:off x="5159375" y="1347788"/>
            <a:ext cx="6121400" cy="4090987"/>
          </a:xfrm>
        </p:spPr>
        <p:txBody>
          <a:bodyPr anchor="ctr" anchorCtr="0">
            <a:normAutofit/>
          </a:bodyPr>
          <a:lstStyle>
            <a:lvl1pPr marL="0" indent="0" algn="ctr">
              <a:buNone/>
              <a:defRPr sz="1400"/>
            </a:lvl1pPr>
          </a:lstStyle>
          <a:p>
            <a:r>
              <a:rPr lang="en-US" noProof="0" smtClean="0"/>
              <a:t>Click icon to add chart</a:t>
            </a:r>
            <a:endParaRPr lang="en-US" noProof="0" dirty="0"/>
          </a:p>
        </p:txBody>
      </p:sp>
      <p:sp>
        <p:nvSpPr>
          <p:cNvPr id="27" name="Freeform: Shape 26">
            <a:extLst>
              <a:ext uri="{FF2B5EF4-FFF2-40B4-BE49-F238E27FC236}">
                <a16:creationId xmlns:a16="http://schemas.microsoft.com/office/drawing/2014/main" xmlns=""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97984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xmlns=""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xmlns=""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xmlns=""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xmlns=""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xmlns=""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xmlns=""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Table Slide</a:t>
            </a:r>
          </a:p>
        </p:txBody>
      </p:sp>
      <p:sp>
        <p:nvSpPr>
          <p:cNvPr id="10" name="Text Placeholder 2">
            <a:extLst>
              <a:ext uri="{FF2B5EF4-FFF2-40B4-BE49-F238E27FC236}">
                <a16:creationId xmlns:a16="http://schemas.microsoft.com/office/drawing/2014/main" xmlns="" id="{0C72696B-274F-4123-B9CF-0349B48D1822}"/>
              </a:ext>
            </a:extLst>
          </p:cNvPr>
          <p:cNvSpPr>
            <a:spLocks noGrp="1"/>
          </p:cNvSpPr>
          <p:nvPr>
            <p:ph type="body" idx="1" hasCustomPrompt="1"/>
          </p:nvPr>
        </p:nvSpPr>
        <p:spPr>
          <a:xfrm>
            <a:off x="748030" y="3314576"/>
            <a:ext cx="3200400" cy="1700784"/>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5" name="Table Placeholder 14">
            <a:extLst>
              <a:ext uri="{FF2B5EF4-FFF2-40B4-BE49-F238E27FC236}">
                <a16:creationId xmlns:a16="http://schemas.microsoft.com/office/drawing/2014/main" xmlns="" id="{7658F6E5-229A-4857-8140-782AA94211B5}"/>
              </a:ext>
            </a:extLst>
          </p:cNvPr>
          <p:cNvSpPr>
            <a:spLocks noGrp="1"/>
          </p:cNvSpPr>
          <p:nvPr>
            <p:ph type="tbl" sz="quarter" idx="13"/>
          </p:nvPr>
        </p:nvSpPr>
        <p:spPr>
          <a:xfrm>
            <a:off x="5159375" y="1347788"/>
            <a:ext cx="6121400" cy="4090987"/>
          </a:xfrm>
        </p:spPr>
        <p:txBody>
          <a:bodyPr anchor="ctr" anchorCtr="0">
            <a:normAutofit/>
          </a:bodyPr>
          <a:lstStyle>
            <a:lvl1pPr marL="0" indent="0" algn="ctr">
              <a:buNone/>
              <a:defRPr sz="1400"/>
            </a:lvl1pPr>
          </a:lstStyle>
          <a:p>
            <a:r>
              <a:rPr lang="en-US" noProof="0" smtClean="0"/>
              <a:t>Click icon to add table</a:t>
            </a:r>
            <a:endParaRPr lang="en-US" noProof="0" dirty="0"/>
          </a:p>
        </p:txBody>
      </p:sp>
      <p:sp>
        <p:nvSpPr>
          <p:cNvPr id="17" name="Freeform: Shape 16">
            <a:extLst>
              <a:ext uri="{FF2B5EF4-FFF2-40B4-BE49-F238E27FC236}">
                <a16:creationId xmlns:a16="http://schemas.microsoft.com/office/drawing/2014/main" xmlns="" id="{9FB4E85B-0FE6-4367-8B3F-4F3B5621BF3B}"/>
              </a:ext>
            </a:extLst>
          </p:cNvPr>
          <p:cNvSpPr/>
          <p:nvPr/>
        </p:nvSpPr>
        <p:spPr>
          <a:xfrm>
            <a:off x="2641930"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xmlns="" id="{6AC08F80-E4EE-498F-927C-7F97FBA89C96}"/>
              </a:ext>
            </a:extLst>
          </p:cNvPr>
          <p:cNvSpPr/>
          <p:nvPr/>
        </p:nvSpPr>
        <p:spPr>
          <a:xfrm>
            <a:off x="2847733"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76814" t="10702" r="6336" b="-114608"/>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20056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6" name="Graphic 16">
            <a:extLst>
              <a:ext uri="{FF2B5EF4-FFF2-40B4-BE49-F238E27FC236}">
                <a16:creationId xmlns:a16="http://schemas.microsoft.com/office/drawing/2014/main" xmlns="" id="{A6C11E25-2AF0-4EBF-905C-81BDCFB5E4C8}"/>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xmlns="" id="{9D892266-5EB4-4DE9-BB23-F21047C71611}"/>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8" name="Freeform: Shape 7">
              <a:extLst>
                <a:ext uri="{FF2B5EF4-FFF2-40B4-BE49-F238E27FC236}">
                  <a16:creationId xmlns:a16="http://schemas.microsoft.com/office/drawing/2014/main" xmlns="" id="{ADD8BBD5-9B7C-4CF3-9606-41DC9C0151B9}"/>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Footer Placeholder 2">
            <a:extLst>
              <a:ext uri="{FF2B5EF4-FFF2-40B4-BE49-F238E27FC236}">
                <a16:creationId xmlns:a16="http://schemas.microsoft.com/office/drawing/2014/main" xmlns="" id="{4C97017C-1C1C-4B7D-A1F6-792FC58C89C0}"/>
              </a:ext>
            </a:extLst>
          </p:cNvPr>
          <p:cNvSpPr>
            <a:spLocks noGrp="1"/>
          </p:cNvSpPr>
          <p:nvPr>
            <p:ph type="ftr" sz="quarter" idx="11"/>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xmlns="" id="{1247CDBA-2DF6-4122-86A8-F7C1A644467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9" name="Graphic 4">
            <a:extLst>
              <a:ext uri="{FF2B5EF4-FFF2-40B4-BE49-F238E27FC236}">
                <a16:creationId xmlns:a16="http://schemas.microsoft.com/office/drawing/2014/main" xmlns="" id="{EA075FD4-B92A-4706-AF9F-516E4D97661A}"/>
              </a:ext>
            </a:extLst>
          </p:cNvPr>
          <p:cNvGrpSpPr/>
          <p:nvPr/>
        </p:nvGrpSpPr>
        <p:grpSpPr>
          <a:xfrm>
            <a:off x="3101009" y="-12694"/>
            <a:ext cx="9094808" cy="5689901"/>
            <a:chOff x="227974" y="-12694"/>
            <a:chExt cx="11967843" cy="5689901"/>
          </a:xfrm>
        </p:grpSpPr>
        <p:sp>
          <p:nvSpPr>
            <p:cNvPr id="10" name="Freeform: Shape 9">
              <a:extLst>
                <a:ext uri="{FF2B5EF4-FFF2-40B4-BE49-F238E27FC236}">
                  <a16:creationId xmlns:a16="http://schemas.microsoft.com/office/drawing/2014/main" xmlns="" id="{CC47232B-AA36-4054-91B9-8A58B1EB5A7C}"/>
                </a:ext>
              </a:extLst>
            </p:cNvPr>
            <p:cNvSpPr/>
            <p:nvPr/>
          </p:nvSpPr>
          <p:spPr>
            <a:xfrm>
              <a:off x="227974" y="-12694"/>
              <a:ext cx="2146414" cy="5677200"/>
            </a:xfrm>
            <a:custGeom>
              <a:avLst/>
              <a:gdLst>
                <a:gd name="connsiteX0" fmla="*/ 1684102 w 2146413"/>
                <a:gd name="connsiteY0" fmla="*/ 12694 h 5677200"/>
                <a:gd name="connsiteX1" fmla="*/ 12694 w 2146413"/>
                <a:gd name="connsiteY1" fmla="*/ 508020 h 5677200"/>
                <a:gd name="connsiteX2" fmla="*/ 1184966 w 2146413"/>
                <a:gd name="connsiteY2" fmla="*/ 5677194 h 5677200"/>
                <a:gd name="connsiteX3" fmla="*/ 2136246 w 2146413"/>
                <a:gd name="connsiteY3" fmla="*/ 5494304 h 5677200"/>
                <a:gd name="connsiteX4" fmla="*/ 1945736 w 2146413"/>
                <a:gd name="connsiteY4" fmla="*/ 12694 h 5677200"/>
                <a:gd name="connsiteX5" fmla="*/ 1684102 w 2146413"/>
                <a:gd name="connsiteY5" fmla="*/ 12694 h 567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6413" h="5677200">
                  <a:moveTo>
                    <a:pt x="1684102" y="12694"/>
                  </a:moveTo>
                  <a:cubicBezTo>
                    <a:pt x="1158295" y="151131"/>
                    <a:pt x="12694" y="508020"/>
                    <a:pt x="12694" y="508020"/>
                  </a:cubicBezTo>
                  <a:cubicBezTo>
                    <a:pt x="12694" y="508020"/>
                    <a:pt x="764574" y="1905094"/>
                    <a:pt x="1184966" y="5677194"/>
                  </a:cubicBezTo>
                  <a:cubicBezTo>
                    <a:pt x="1404688" y="5606070"/>
                    <a:pt x="2136246" y="5494304"/>
                    <a:pt x="2136246" y="5494304"/>
                  </a:cubicBezTo>
                  <a:cubicBezTo>
                    <a:pt x="2136246" y="5494304"/>
                    <a:pt x="1963517" y="568983"/>
                    <a:pt x="1945736" y="12694"/>
                  </a:cubicBezTo>
                  <a:lnTo>
                    <a:pt x="1684102" y="12694"/>
                  </a:lnTo>
                  <a:close/>
                </a:path>
              </a:pathLst>
            </a:custGeom>
            <a:gradFill>
              <a:gsLst>
                <a:gs pos="0">
                  <a:schemeClr val="accent5">
                    <a:alpha val="5000"/>
                  </a:schemeClr>
                </a:gs>
                <a:gs pos="100000">
                  <a:schemeClr val="accent5"/>
                </a:gs>
              </a:gsLst>
              <a:lin ang="360000" scaled="0"/>
            </a:gradFill>
            <a:ln w="12693"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xmlns="" id="{A10FD2C3-F226-42E6-A01E-50BAFB037D89}"/>
                </a:ext>
              </a:extLst>
            </p:cNvPr>
            <p:cNvSpPr/>
            <p:nvPr/>
          </p:nvSpPr>
          <p:spPr>
            <a:xfrm>
              <a:off x="866818" y="-12694"/>
              <a:ext cx="11328999" cy="5689901"/>
            </a:xfrm>
            <a:custGeom>
              <a:avLst/>
              <a:gdLst>
                <a:gd name="connsiteX0" fmla="*/ 11322642 w 11328999"/>
                <a:gd name="connsiteY0" fmla="*/ 4653519 h 5689900"/>
                <a:gd name="connsiteX1" fmla="*/ 11322642 w 11328999"/>
                <a:gd name="connsiteY1" fmla="*/ 12694 h 5689900"/>
                <a:gd name="connsiteX2" fmla="*/ 12694 w 11328999"/>
                <a:gd name="connsiteY2" fmla="*/ 12694 h 5689900"/>
                <a:gd name="connsiteX3" fmla="*/ 560093 w 11328999"/>
                <a:gd name="connsiteY3" fmla="*/ 5689894 h 5689900"/>
              </a:gdLst>
              <a:ahLst/>
              <a:cxnLst>
                <a:cxn ang="0">
                  <a:pos x="connsiteX0" y="connsiteY0"/>
                </a:cxn>
                <a:cxn ang="0">
                  <a:pos x="connsiteX1" y="connsiteY1"/>
                </a:cxn>
                <a:cxn ang="0">
                  <a:pos x="connsiteX2" y="connsiteY2"/>
                </a:cxn>
                <a:cxn ang="0">
                  <a:pos x="connsiteX3" y="connsiteY3"/>
                </a:cxn>
              </a:cxnLst>
              <a:rect l="l" t="t" r="r" b="b"/>
              <a:pathLst>
                <a:path w="11328999" h="5689900">
                  <a:moveTo>
                    <a:pt x="11322642" y="4653519"/>
                  </a:moveTo>
                  <a:lnTo>
                    <a:pt x="11322642" y="12694"/>
                  </a:lnTo>
                  <a:lnTo>
                    <a:pt x="12694" y="12694"/>
                  </a:lnTo>
                  <a:lnTo>
                    <a:pt x="560093" y="5689894"/>
                  </a:lnTo>
                  <a:close/>
                </a:path>
              </a:pathLst>
            </a:custGeom>
            <a:gradFill>
              <a:gsLst>
                <a:gs pos="0">
                  <a:schemeClr val="accent5"/>
                </a:gs>
                <a:gs pos="100000">
                  <a:schemeClr val="bg2"/>
                </a:gs>
              </a:gsLst>
              <a:lin ang="360000" scaled="0"/>
            </a:gradFill>
            <a:ln w="12693"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D326E1C1-191D-4CBC-9151-C6FB8AFCA679}"/>
                </a:ext>
              </a:extLst>
            </p:cNvPr>
            <p:cNvSpPr/>
            <p:nvPr/>
          </p:nvSpPr>
          <p:spPr>
            <a:xfrm>
              <a:off x="1152583" y="-12694"/>
              <a:ext cx="11036884" cy="5410486"/>
            </a:xfrm>
            <a:custGeom>
              <a:avLst/>
              <a:gdLst>
                <a:gd name="connsiteX0" fmla="*/ 11036877 w 11036883"/>
                <a:gd name="connsiteY0" fmla="*/ 4372834 h 5410485"/>
                <a:gd name="connsiteX1" fmla="*/ 555013 w 11036883"/>
                <a:gd name="connsiteY1" fmla="*/ 5382538 h 5410485"/>
                <a:gd name="connsiteX2" fmla="*/ 38095 w 11036883"/>
                <a:gd name="connsiteY2" fmla="*/ 12694 h 5410485"/>
                <a:gd name="connsiteX3" fmla="*/ 12694 w 11036883"/>
                <a:gd name="connsiteY3" fmla="*/ 12694 h 5410485"/>
                <a:gd name="connsiteX4" fmla="*/ 530881 w 11036883"/>
                <a:gd name="connsiteY4" fmla="*/ 5396509 h 5410485"/>
                <a:gd name="connsiteX5" fmla="*/ 532151 w 11036883"/>
                <a:gd name="connsiteY5" fmla="*/ 5409209 h 5410485"/>
                <a:gd name="connsiteX6" fmla="*/ 11036877 w 11036883"/>
                <a:gd name="connsiteY6" fmla="*/ 4398236 h 541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36883" h="5410485">
                  <a:moveTo>
                    <a:pt x="11036877" y="4372834"/>
                  </a:moveTo>
                  <a:lnTo>
                    <a:pt x="555013" y="5382538"/>
                  </a:lnTo>
                  <a:lnTo>
                    <a:pt x="38095" y="12694"/>
                  </a:lnTo>
                  <a:lnTo>
                    <a:pt x="12694" y="12694"/>
                  </a:lnTo>
                  <a:lnTo>
                    <a:pt x="530881" y="5396509"/>
                  </a:lnTo>
                  <a:lnTo>
                    <a:pt x="532151" y="5409209"/>
                  </a:lnTo>
                  <a:lnTo>
                    <a:pt x="11036877" y="4398236"/>
                  </a:lnTo>
                  <a:close/>
                </a:path>
              </a:pathLst>
            </a:custGeom>
            <a:solidFill>
              <a:schemeClr val="bg1"/>
            </a:solidFill>
            <a:ln w="12693" cap="flat">
              <a:noFill/>
              <a:prstDash val="solid"/>
              <a:miter/>
            </a:ln>
          </p:spPr>
          <p:txBody>
            <a:bodyPr rtlCol="0" anchor="ctr"/>
            <a:lstStyle/>
            <a:p>
              <a:endParaRPr lang="en-US" noProof="0" dirty="0"/>
            </a:p>
          </p:txBody>
        </p:sp>
      </p:grpSp>
      <p:sp>
        <p:nvSpPr>
          <p:cNvPr id="16" name="Text Placeholder 3">
            <a:extLst>
              <a:ext uri="{FF2B5EF4-FFF2-40B4-BE49-F238E27FC236}">
                <a16:creationId xmlns:a16="http://schemas.microsoft.com/office/drawing/2014/main" xmlns="" id="{768D53E4-BBD0-4F2E-B5E9-1CDB627A84B6}"/>
              </a:ext>
            </a:extLst>
          </p:cNvPr>
          <p:cNvSpPr>
            <a:spLocks noGrp="1"/>
          </p:cNvSpPr>
          <p:nvPr>
            <p:ph type="body" sz="half" idx="2" hasCustomPrompt="1"/>
          </p:nvPr>
        </p:nvSpPr>
        <p:spPr>
          <a:xfrm>
            <a:off x="494969" y="2282951"/>
            <a:ext cx="3055579" cy="3402714"/>
          </a:xfrm>
          <a:gradFill>
            <a:gsLst>
              <a:gs pos="0">
                <a:schemeClr val="tx2"/>
              </a:gs>
              <a:gs pos="100000">
                <a:schemeClr val="tx1"/>
              </a:gs>
            </a:gsLst>
            <a:lin ang="10800000" scaled="1"/>
          </a:gradFill>
        </p:spPr>
        <p:txBody>
          <a:bodyPr vert="horz" lIns="144000" tIns="108000" rIns="108000" bIns="108000" rtlCol="0" anchor="ctr" anchorCtr="0">
            <a:normAutofit/>
          </a:bodyPr>
          <a:lstStyle>
            <a:lvl1pPr marL="0" indent="0" algn="l">
              <a:buFont typeface="Arial" panose="020B0604020202020204" pitchFamily="34" charset="0"/>
              <a:buNone/>
              <a:defRPr lang="en-US" sz="2000" b="1">
                <a:solidFill>
                  <a:schemeClr val="bg1"/>
                </a:solidFill>
              </a:defRPr>
            </a:lvl1pPr>
          </a:lstStyle>
          <a:p>
            <a:pPr marL="228600" lvl="0" indent="-228600"/>
            <a:r>
              <a:rPr lang="en-US" noProof="0"/>
              <a:t>EDIT MASTER TEXT STYLES</a:t>
            </a:r>
          </a:p>
        </p:txBody>
      </p:sp>
      <p:sp>
        <p:nvSpPr>
          <p:cNvPr id="20" name="Picture Placeholder 19">
            <a:extLst>
              <a:ext uri="{FF2B5EF4-FFF2-40B4-BE49-F238E27FC236}">
                <a16:creationId xmlns:a16="http://schemas.microsoft.com/office/drawing/2014/main" xmlns="" id="{C9B40841-64AD-4F36-A387-121624847296}"/>
              </a:ext>
            </a:extLst>
          </p:cNvPr>
          <p:cNvSpPr>
            <a:spLocks noGrp="1"/>
          </p:cNvSpPr>
          <p:nvPr>
            <p:ph type="pic" idx="1"/>
          </p:nvPr>
        </p:nvSpPr>
        <p:spPr>
          <a:xfrm>
            <a:off x="3703978" y="1"/>
            <a:ext cx="8495014" cy="5685664"/>
          </a:xfrm>
          <a:custGeom>
            <a:avLst/>
            <a:gdLst>
              <a:gd name="connsiteX0" fmla="*/ 0 w 10973163"/>
              <a:gd name="connsiteY0" fmla="*/ 0 h 5778507"/>
              <a:gd name="connsiteX1" fmla="*/ 10973163 w 10973163"/>
              <a:gd name="connsiteY1" fmla="*/ 0 h 5778507"/>
              <a:gd name="connsiteX2" fmla="*/ 10973163 w 10973163"/>
              <a:gd name="connsiteY2" fmla="*/ 4708234 h 5778507"/>
              <a:gd name="connsiteX3" fmla="*/ 637629 w 10973163"/>
              <a:gd name="connsiteY3" fmla="*/ 5778507 h 5778507"/>
              <a:gd name="connsiteX4" fmla="*/ 513924 w 10973163"/>
              <a:gd name="connsiteY4" fmla="*/ 5778507 h 5778507"/>
              <a:gd name="connsiteX5" fmla="*/ 0 w 10973163"/>
              <a:gd name="connsiteY5" fmla="*/ 11 h 577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3163" h="5778507">
                <a:moveTo>
                  <a:pt x="0" y="0"/>
                </a:moveTo>
                <a:lnTo>
                  <a:pt x="10973163" y="0"/>
                </a:lnTo>
                <a:lnTo>
                  <a:pt x="10973163" y="4708234"/>
                </a:lnTo>
                <a:lnTo>
                  <a:pt x="637629" y="5778507"/>
                </a:lnTo>
                <a:lnTo>
                  <a:pt x="513924" y="5778507"/>
                </a:lnTo>
                <a:lnTo>
                  <a:pt x="0" y="11"/>
                </a:ln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5" name="Title 22">
            <a:extLst>
              <a:ext uri="{FF2B5EF4-FFF2-40B4-BE49-F238E27FC236}">
                <a16:creationId xmlns:a16="http://schemas.microsoft.com/office/drawing/2014/main" xmlns="" id="{A7AAB7EE-08F8-4859-95A3-BAB2909A0A3F}"/>
              </a:ext>
            </a:extLst>
          </p:cNvPr>
          <p:cNvSpPr>
            <a:spLocks noGrp="1"/>
          </p:cNvSpPr>
          <p:nvPr>
            <p:ph type="title" hasCustomPrompt="1"/>
          </p:nvPr>
        </p:nvSpPr>
        <p:spPr>
          <a:xfrm rot="-360000">
            <a:off x="-61166" y="919125"/>
            <a:ext cx="3890555" cy="1091949"/>
          </a:xfrm>
          <a:custGeom>
            <a:avLst/>
            <a:gdLst>
              <a:gd name="connsiteX0" fmla="*/ 0 w 4011780"/>
              <a:gd name="connsiteY0" fmla="*/ 916770 h 916770"/>
              <a:gd name="connsiteX1" fmla="*/ 229193 w 4011780"/>
              <a:gd name="connsiteY1" fmla="*/ 0 h 916770"/>
              <a:gd name="connsiteX2" fmla="*/ 3782588 w 4011780"/>
              <a:gd name="connsiteY2" fmla="*/ 0 h 916770"/>
              <a:gd name="connsiteX3" fmla="*/ 4011780 w 4011780"/>
              <a:gd name="connsiteY3" fmla="*/ 916770 h 916770"/>
              <a:gd name="connsiteX4" fmla="*/ 0 w 4011780"/>
              <a:gd name="connsiteY4" fmla="*/ 916770 h 916770"/>
              <a:gd name="connsiteX0" fmla="*/ 0 w 4187844"/>
              <a:gd name="connsiteY0" fmla="*/ 916770 h 1051526"/>
              <a:gd name="connsiteX1" fmla="*/ 229193 w 4187844"/>
              <a:gd name="connsiteY1" fmla="*/ 0 h 1051526"/>
              <a:gd name="connsiteX2" fmla="*/ 3782588 w 4187844"/>
              <a:gd name="connsiteY2" fmla="*/ 0 h 1051526"/>
              <a:gd name="connsiteX3" fmla="*/ 4187844 w 4187844"/>
              <a:gd name="connsiteY3" fmla="*/ 1051526 h 1051526"/>
              <a:gd name="connsiteX4" fmla="*/ 0 w 4187844"/>
              <a:gd name="connsiteY4" fmla="*/ 916770 h 1051526"/>
              <a:gd name="connsiteX0" fmla="*/ 0 w 4187844"/>
              <a:gd name="connsiteY0" fmla="*/ 939936 h 1074692"/>
              <a:gd name="connsiteX1" fmla="*/ 229193 w 4187844"/>
              <a:gd name="connsiteY1" fmla="*/ 23166 h 1074692"/>
              <a:gd name="connsiteX2" fmla="*/ 4165479 w 4187844"/>
              <a:gd name="connsiteY2" fmla="*/ 0 h 1074692"/>
              <a:gd name="connsiteX3" fmla="*/ 4187844 w 4187844"/>
              <a:gd name="connsiteY3" fmla="*/ 1074692 h 1074692"/>
              <a:gd name="connsiteX4" fmla="*/ 0 w 4187844"/>
              <a:gd name="connsiteY4" fmla="*/ 939936 h 1074692"/>
              <a:gd name="connsiteX0" fmla="*/ 0 w 4860085"/>
              <a:gd name="connsiteY0" fmla="*/ 1101781 h 1101781"/>
              <a:gd name="connsiteX1" fmla="*/ 901434 w 4860085"/>
              <a:gd name="connsiteY1" fmla="*/ 23166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60085"/>
              <a:gd name="connsiteY0" fmla="*/ 1101781 h 1101781"/>
              <a:gd name="connsiteX1" fmla="*/ 84487 w 4860085"/>
              <a:gd name="connsiteY1" fmla="*/ 53552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86832"/>
              <a:gd name="connsiteY0" fmla="*/ 1098969 h 1098969"/>
              <a:gd name="connsiteX1" fmla="*/ 111234 w 4886832"/>
              <a:gd name="connsiteY1" fmla="*/ 53552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86832"/>
              <a:gd name="connsiteY0" fmla="*/ 1098969 h 1098969"/>
              <a:gd name="connsiteX1" fmla="*/ 95749 w 4886832"/>
              <a:gd name="connsiteY1" fmla="*/ 46516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92182"/>
              <a:gd name="connsiteY0" fmla="*/ 1098407 h 1098407"/>
              <a:gd name="connsiteX1" fmla="*/ 101099 w 4892182"/>
              <a:gd name="connsiteY1" fmla="*/ 46516 h 1098407"/>
              <a:gd name="connsiteX2" fmla="*/ 4869817 w 4892182"/>
              <a:gd name="connsiteY2" fmla="*/ 0 h 1098407"/>
              <a:gd name="connsiteX3" fmla="*/ 4892182 w 4892182"/>
              <a:gd name="connsiteY3" fmla="*/ 1074692 h 1098407"/>
              <a:gd name="connsiteX4" fmla="*/ 0 w 4892182"/>
              <a:gd name="connsiteY4" fmla="*/ 1098407 h 1098407"/>
              <a:gd name="connsiteX0" fmla="*/ 5888 w 4898070"/>
              <a:gd name="connsiteY0" fmla="*/ 1098407 h 1098407"/>
              <a:gd name="connsiteX1" fmla="*/ 0 w 4898070"/>
              <a:gd name="connsiteY1" fmla="*/ 35271 h 1098407"/>
              <a:gd name="connsiteX2" fmla="*/ 4875705 w 4898070"/>
              <a:gd name="connsiteY2" fmla="*/ 0 h 1098407"/>
              <a:gd name="connsiteX3" fmla="*/ 4898070 w 4898070"/>
              <a:gd name="connsiteY3" fmla="*/ 1074692 h 1098407"/>
              <a:gd name="connsiteX4" fmla="*/ 5888 w 4898070"/>
              <a:gd name="connsiteY4" fmla="*/ 1098407 h 1098407"/>
              <a:gd name="connsiteX0" fmla="*/ 25 w 5005106"/>
              <a:gd name="connsiteY0" fmla="*/ 1091949 h 1091949"/>
              <a:gd name="connsiteX1" fmla="*/ 107036 w 5005106"/>
              <a:gd name="connsiteY1" fmla="*/ 35271 h 1091949"/>
              <a:gd name="connsiteX2" fmla="*/ 4982741 w 5005106"/>
              <a:gd name="connsiteY2" fmla="*/ 0 h 1091949"/>
              <a:gd name="connsiteX3" fmla="*/ 5005106 w 5005106"/>
              <a:gd name="connsiteY3" fmla="*/ 1074692 h 1091949"/>
              <a:gd name="connsiteX4" fmla="*/ 25 w 5005106"/>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5081" h="1091949">
                <a:moveTo>
                  <a:pt x="0" y="1091949"/>
                </a:moveTo>
                <a:lnTo>
                  <a:pt x="107011" y="35271"/>
                </a:lnTo>
                <a:lnTo>
                  <a:pt x="4982716" y="0"/>
                </a:lnTo>
                <a:lnTo>
                  <a:pt x="5005081" y="1074692"/>
                </a:lnTo>
                <a:lnTo>
                  <a:pt x="0" y="1091949"/>
                </a:lnTo>
                <a:close/>
              </a:path>
            </a:pathLst>
          </a:custGeom>
          <a:gradFill>
            <a:gsLst>
              <a:gs pos="9000">
                <a:schemeClr val="accent1"/>
              </a:gs>
              <a:gs pos="100000">
                <a:schemeClr val="accent2"/>
              </a:gs>
            </a:gsLst>
            <a:lin ang="360000" scaled="0"/>
          </a:gradFill>
          <a:ln>
            <a:solidFill>
              <a:srgbClr val="99B898"/>
            </a:solidFill>
          </a:ln>
        </p:spPr>
        <p:txBody>
          <a:bodyPr lIns="954000"/>
          <a:lstStyle>
            <a:lvl1pPr>
              <a:defRPr>
                <a:solidFill>
                  <a:schemeClr val="bg1"/>
                </a:solidFill>
              </a:defRPr>
            </a:lvl1pPr>
          </a:lstStyle>
          <a:p>
            <a:r>
              <a:rPr lang="en-US" noProof="0"/>
              <a:t>Big Picture</a:t>
            </a:r>
          </a:p>
        </p:txBody>
      </p:sp>
    </p:spTree>
    <p:extLst>
      <p:ext uri="{BB962C8B-B14F-4D97-AF65-F5344CB8AC3E}">
        <p14:creationId xmlns:p14="http://schemas.microsoft.com/office/powerpoint/2010/main" val="365683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xmlns=""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xmlns=""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xmlns=""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xmlns=""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xmlns=""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xmlns=""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xmlns=""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smtClean="0"/>
              <a:t>Click icon to add media</a:t>
            </a:r>
            <a:endParaRPr lang="en-US" noProof="0" dirty="0"/>
          </a:p>
        </p:txBody>
      </p:sp>
      <p:sp>
        <p:nvSpPr>
          <p:cNvPr id="17" name="Freeform: Shape 16">
            <a:extLst>
              <a:ext uri="{FF2B5EF4-FFF2-40B4-BE49-F238E27FC236}">
                <a16:creationId xmlns:a16="http://schemas.microsoft.com/office/drawing/2014/main" xmlns=""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xmlns=""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xmlns=""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xmlns=""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01397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1845D3B-A7CA-4751-B979-90553EDEB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46A43512-71B9-49DF-A1D4-8CE3742E4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a:extLst>
              <a:ext uri="{FF2B5EF4-FFF2-40B4-BE49-F238E27FC236}">
                <a16:creationId xmlns:a16="http://schemas.microsoft.com/office/drawing/2014/main" xmlns="" id="{0B83A523-550D-4EF7-B5BF-4E5BA6655BC3}"/>
              </a:ext>
            </a:extLst>
          </p:cNvPr>
          <p:cNvSpPr>
            <a:spLocks noGrp="1"/>
          </p:cNvSpPr>
          <p:nvPr>
            <p:ph type="dt" sz="half" idx="2"/>
          </p:nvPr>
        </p:nvSpPr>
        <p:spPr>
          <a:xfrm>
            <a:off x="4521925" y="5945824"/>
            <a:ext cx="2743200" cy="365125"/>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r>
              <a:rPr lang="en-US" noProof="0" dirty="0"/>
              <a:t>MM.DD.20XX</a:t>
            </a:r>
          </a:p>
        </p:txBody>
      </p:sp>
      <p:sp>
        <p:nvSpPr>
          <p:cNvPr id="5" name="Footer Placeholder 4">
            <a:extLst>
              <a:ext uri="{FF2B5EF4-FFF2-40B4-BE49-F238E27FC236}">
                <a16:creationId xmlns:a16="http://schemas.microsoft.com/office/drawing/2014/main" xmlns="" id="{EC8A98FF-2C58-4968-A1DC-0EBD6961C6D7}"/>
              </a:ext>
            </a:extLst>
          </p:cNvPr>
          <p:cNvSpPr>
            <a:spLocks noGrp="1"/>
          </p:cNvSpPr>
          <p:nvPr>
            <p:ph type="ftr" sz="quarter" idx="3"/>
          </p:nvPr>
        </p:nvSpPr>
        <p:spPr>
          <a:xfrm>
            <a:off x="911225" y="5945824"/>
            <a:ext cx="2639323" cy="365125"/>
          </a:xfrm>
          <a:prstGeom prst="rect">
            <a:avLst/>
          </a:prstGeom>
        </p:spPr>
        <p:txBody>
          <a:bodyPr vert="horz" lIns="0" tIns="45720" rIns="91440" bIns="45720" rtlCol="0" anchor="ctr"/>
          <a:lstStyle>
            <a:lvl1pPr algn="l">
              <a:defRPr sz="1600" b="1">
                <a:solidFill>
                  <a:schemeClr val="bg2"/>
                </a:solidFill>
                <a:latin typeface="+mj-lt"/>
              </a:defRPr>
            </a:lvl1pPr>
          </a:lstStyle>
          <a:p>
            <a:r>
              <a:rPr lang="en-US" noProof="0" dirty="0"/>
              <a:t>ADD A FOOTER</a:t>
            </a:r>
          </a:p>
        </p:txBody>
      </p:sp>
      <p:sp>
        <p:nvSpPr>
          <p:cNvPr id="6" name="Slide Number Placeholder 5">
            <a:extLst>
              <a:ext uri="{FF2B5EF4-FFF2-40B4-BE49-F238E27FC236}">
                <a16:creationId xmlns:a16="http://schemas.microsoft.com/office/drawing/2014/main" xmlns="" id="{C5E93C2C-842E-4579-ABBB-7ED2CC0BA18B}"/>
              </a:ext>
            </a:extLst>
          </p:cNvPr>
          <p:cNvSpPr>
            <a:spLocks noGrp="1"/>
          </p:cNvSpPr>
          <p:nvPr>
            <p:ph type="sldNum" sz="quarter" idx="4"/>
          </p:nvPr>
        </p:nvSpPr>
        <p:spPr>
          <a:xfrm>
            <a:off x="11163743" y="5945824"/>
            <a:ext cx="642257" cy="365125"/>
          </a:xfrm>
          <a:prstGeom prst="rect">
            <a:avLst/>
          </a:prstGeom>
        </p:spPr>
        <p:txBody>
          <a:bodyPr vert="horz" lIns="91440" tIns="45720" rIns="91440" bIns="45720" rtlCol="0" anchor="ctr"/>
          <a:lstStyle>
            <a:lvl1pPr algn="ctr">
              <a:defRPr sz="1600" b="1">
                <a:solidFill>
                  <a:schemeClr val="bg1"/>
                </a:solidFill>
                <a:latin typeface="+mj-lt"/>
              </a:defRPr>
            </a:lvl1p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282883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 id="2147483657" r:id="rId9"/>
    <p:sldLayoutId id="2147483658" r:id="rId10"/>
    <p:sldLayoutId id="2147483662" r:id="rId11"/>
    <p:sldLayoutId id="2147483663" r:id="rId12"/>
    <p:sldLayoutId id="2147483664" r:id="rId13"/>
    <p:sldLayoutId id="2147483665" r:id="rId14"/>
    <p:sldLayoutId id="2147483666" r:id="rId15"/>
    <p:sldLayoutId id="2147483669" r:id="rId16"/>
    <p:sldLayoutId id="2147483670" r:id="rId17"/>
    <p:sldLayoutId id="2147483667" r:id="rId18"/>
    <p:sldLayoutId id="2147483671" r:id="rId19"/>
    <p:sldLayoutId id="2147483668" r:id="rId20"/>
    <p:sldLayoutId id="2147483660" r:id="rId21"/>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3840" userDrawn="1">
          <p15:clr>
            <a:srgbClr val="F26B43"/>
          </p15:clr>
        </p15:guide>
        <p15:guide id="3" pos="574" userDrawn="1">
          <p15:clr>
            <a:srgbClr val="F26B43"/>
          </p15:clr>
        </p15:guide>
        <p15:guide id="4" pos="7106" userDrawn="1">
          <p15:clr>
            <a:srgbClr val="F26B43"/>
          </p15:clr>
        </p15:guide>
        <p15:guide id="5" orient="horz" pos="3748" userDrawn="1">
          <p15:clr>
            <a:srgbClr val="F26B43"/>
          </p15:clr>
        </p15:guide>
        <p15:guide id="6" pos="3250" userDrawn="1">
          <p15:clr>
            <a:srgbClr val="F26B43"/>
          </p15:clr>
        </p15:guide>
        <p15:guide id="7" pos="443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671E014-38A6-4604-84E2-0E92500FBC52}"/>
              </a:ext>
            </a:extLst>
          </p:cNvPr>
          <p:cNvSpPr>
            <a:spLocks noGrp="1"/>
          </p:cNvSpPr>
          <p:nvPr>
            <p:ph type="body" sz="quarter" idx="16"/>
          </p:nvPr>
        </p:nvSpPr>
        <p:spPr/>
        <p:txBody>
          <a:bodyPr/>
          <a:lstStyle/>
          <a:p>
            <a:r>
              <a:rPr lang="en-US" dirty="0" smtClean="0"/>
              <a:t>October 2019</a:t>
            </a:r>
            <a:endParaRPr lang="ru-RU" dirty="0"/>
          </a:p>
        </p:txBody>
      </p:sp>
      <p:sp>
        <p:nvSpPr>
          <p:cNvPr id="2" name="Title 1">
            <a:extLst>
              <a:ext uri="{FF2B5EF4-FFF2-40B4-BE49-F238E27FC236}">
                <a16:creationId xmlns:a16="http://schemas.microsoft.com/office/drawing/2014/main" xmlns="" id="{2FF535A0-9A52-40AD-972C-D0F96C905295}"/>
              </a:ext>
            </a:extLst>
          </p:cNvPr>
          <p:cNvSpPr>
            <a:spLocks noGrp="1"/>
          </p:cNvSpPr>
          <p:nvPr>
            <p:ph type="ctrTitle"/>
          </p:nvPr>
        </p:nvSpPr>
        <p:spPr/>
        <p:txBody>
          <a:bodyPr>
            <a:normAutofit fontScale="90000"/>
          </a:bodyPr>
          <a:lstStyle/>
          <a:p>
            <a:r>
              <a:rPr lang="en-US" dirty="0" smtClean="0"/>
              <a:t>Praying through our Anxieties</a:t>
            </a:r>
            <a:endParaRPr lang="ru-RU" dirty="0"/>
          </a:p>
        </p:txBody>
      </p:sp>
      <p:sp>
        <p:nvSpPr>
          <p:cNvPr id="3" name="Subtitle 2">
            <a:extLst>
              <a:ext uri="{FF2B5EF4-FFF2-40B4-BE49-F238E27FC236}">
                <a16:creationId xmlns:a16="http://schemas.microsoft.com/office/drawing/2014/main" xmlns="" id="{5A81143F-FBEE-4565-886D-08852310C84F}"/>
              </a:ext>
            </a:extLst>
          </p:cNvPr>
          <p:cNvSpPr>
            <a:spLocks noGrp="1"/>
          </p:cNvSpPr>
          <p:nvPr>
            <p:ph type="subTitle" idx="1"/>
          </p:nvPr>
        </p:nvSpPr>
        <p:spPr/>
        <p:txBody>
          <a:bodyPr>
            <a:noAutofit/>
          </a:bodyPr>
          <a:lstStyle/>
          <a:p>
            <a:r>
              <a:rPr lang="en-US" sz="2800" dirty="0" smtClean="0"/>
              <a:t>With </a:t>
            </a:r>
          </a:p>
          <a:p>
            <a:r>
              <a:rPr lang="en-US" sz="2800" dirty="0" smtClean="0"/>
              <a:t>Bishop Ronald K. Powell</a:t>
            </a:r>
            <a:endParaRPr lang="ru-RU" sz="2800" dirty="0"/>
          </a:p>
        </p:txBody>
      </p:sp>
      <p:pic>
        <p:nvPicPr>
          <p:cNvPr id="6" name="Picture Placeholder 5"/>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0902" r="10902"/>
          <a:stretch>
            <a:fillRect/>
          </a:stretch>
        </p:blipFill>
        <p:spPr/>
      </p:pic>
    </p:spTree>
    <p:extLst>
      <p:ext uri="{BB962C8B-B14F-4D97-AF65-F5344CB8AC3E}">
        <p14:creationId xmlns:p14="http://schemas.microsoft.com/office/powerpoint/2010/main" val="3997746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AA4C6-BA7F-40BC-AD51-EFDDDBEA5A84}"/>
              </a:ext>
            </a:extLst>
          </p:cNvPr>
          <p:cNvSpPr>
            <a:spLocks noGrp="1"/>
          </p:cNvSpPr>
          <p:nvPr>
            <p:ph type="title"/>
          </p:nvPr>
        </p:nvSpPr>
        <p:spPr/>
        <p:txBody>
          <a:bodyPr/>
          <a:lstStyle/>
          <a:p>
            <a:r>
              <a:rPr lang="en-US" dirty="0" smtClean="0"/>
              <a:t>Let’s Pray</a:t>
            </a:r>
            <a:endParaRPr lang="ru-RU" dirty="0"/>
          </a:p>
        </p:txBody>
      </p:sp>
      <p:sp>
        <p:nvSpPr>
          <p:cNvPr id="4" name="Text Placeholder 3">
            <a:extLst>
              <a:ext uri="{FF2B5EF4-FFF2-40B4-BE49-F238E27FC236}">
                <a16:creationId xmlns:a16="http://schemas.microsoft.com/office/drawing/2014/main" xmlns="" id="{F155FC3B-DD33-4B9A-A5EB-A2301786CE4E}"/>
              </a:ext>
            </a:extLst>
          </p:cNvPr>
          <p:cNvSpPr>
            <a:spLocks noGrp="1"/>
          </p:cNvSpPr>
          <p:nvPr>
            <p:ph type="body" sz="quarter" idx="14"/>
          </p:nvPr>
        </p:nvSpPr>
        <p:spPr>
          <a:xfrm rot="720000">
            <a:off x="8246781" y="4117741"/>
            <a:ext cx="3969205" cy="1211412"/>
          </a:xfrm>
          <a:solidFill>
            <a:srgbClr val="C00000"/>
          </a:solidFill>
        </p:spPr>
        <p:txBody>
          <a:bodyPr/>
          <a:lstStyle/>
          <a:p>
            <a:r>
              <a:rPr lang="en-US" dirty="0"/>
              <a:t>Lord Jesus, we know in you we are conquerors.</a:t>
            </a:r>
          </a:p>
          <a:p>
            <a:endParaRPr lang="ru-RU" dirty="0"/>
          </a:p>
        </p:txBody>
      </p:sp>
      <p:sp>
        <p:nvSpPr>
          <p:cNvPr id="8" name="Rectangle 7"/>
          <p:cNvSpPr/>
          <p:nvPr/>
        </p:nvSpPr>
        <p:spPr>
          <a:xfrm rot="20960329">
            <a:off x="118310" y="1312540"/>
            <a:ext cx="5846952" cy="4401205"/>
          </a:xfrm>
          <a:prstGeom prst="rect">
            <a:avLst/>
          </a:prstGeom>
        </p:spPr>
        <p:txBody>
          <a:bodyPr wrap="square">
            <a:spAutoFit/>
          </a:bodyPr>
          <a:lstStyle/>
          <a:p>
            <a:r>
              <a:rPr lang="en-US" sz="2800" dirty="0">
                <a:solidFill>
                  <a:schemeClr val="accent6">
                    <a:lumMod val="50000"/>
                  </a:schemeClr>
                </a:solidFill>
              </a:rPr>
              <a:t>Sometimes, it can feel so hard to believe that. We don’t feel strong or courageous, and we worry relentlessly about our lives and circumstances. Would you remind us today that we can be strong and brave in you? Would you send your Spirit to remind us we are not alone? We surrender our hearts to you today. Be our strength. In your name, amen.</a:t>
            </a:r>
          </a:p>
        </p:txBody>
      </p:sp>
    </p:spTree>
    <p:extLst>
      <p:ext uri="{BB962C8B-B14F-4D97-AF65-F5344CB8AC3E}">
        <p14:creationId xmlns:p14="http://schemas.microsoft.com/office/powerpoint/2010/main" val="1923331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79195BEB-A072-45D8-848D-E8CA744F9022}"/>
              </a:ext>
            </a:extLst>
          </p:cNvPr>
          <p:cNvSpPr>
            <a:spLocks noGrp="1"/>
          </p:cNvSpPr>
          <p:nvPr>
            <p:ph type="title"/>
          </p:nvPr>
        </p:nvSpPr>
        <p:spPr>
          <a:xfrm rot="-360000">
            <a:off x="349875" y="1000887"/>
            <a:ext cx="4431219" cy="734415"/>
          </a:xfrm>
        </p:spPr>
        <p:txBody>
          <a:bodyPr>
            <a:normAutofit/>
          </a:bodyPr>
          <a:lstStyle/>
          <a:p>
            <a:r>
              <a:rPr lang="en-US" u="sng" dirty="0" smtClean="0"/>
              <a:t>1-Our Anxieties</a:t>
            </a:r>
            <a:endParaRPr lang="en-US" dirty="0"/>
          </a:p>
        </p:txBody>
      </p:sp>
      <p:sp>
        <p:nvSpPr>
          <p:cNvPr id="2" name="Text Placeholder 1">
            <a:extLst>
              <a:ext uri="{FF2B5EF4-FFF2-40B4-BE49-F238E27FC236}">
                <a16:creationId xmlns:a16="http://schemas.microsoft.com/office/drawing/2014/main" xmlns="" id="{6587D558-5792-4FF7-9111-65F4C874C61B}"/>
              </a:ext>
            </a:extLst>
          </p:cNvPr>
          <p:cNvSpPr>
            <a:spLocks noGrp="1"/>
          </p:cNvSpPr>
          <p:nvPr>
            <p:ph type="body" idx="1"/>
          </p:nvPr>
        </p:nvSpPr>
        <p:spPr/>
        <p:txBody>
          <a:bodyPr>
            <a:normAutofit/>
          </a:bodyPr>
          <a:lstStyle/>
          <a:p>
            <a:pPr lvl="0"/>
            <a:r>
              <a:rPr lang="en-US" sz="3600" dirty="0"/>
              <a:t>Philippians 4:72</a:t>
            </a:r>
            <a:endParaRPr lang="en-US" sz="3600" dirty="0"/>
          </a:p>
        </p:txBody>
      </p:sp>
      <p:sp>
        <p:nvSpPr>
          <p:cNvPr id="6" name="Text Placeholder 5">
            <a:extLst>
              <a:ext uri="{FF2B5EF4-FFF2-40B4-BE49-F238E27FC236}">
                <a16:creationId xmlns:a16="http://schemas.microsoft.com/office/drawing/2014/main" xmlns="" id="{FE58025A-9737-434D-AE90-0CC9E7990286}"/>
              </a:ext>
            </a:extLst>
          </p:cNvPr>
          <p:cNvSpPr>
            <a:spLocks noGrp="1"/>
          </p:cNvSpPr>
          <p:nvPr>
            <p:ph type="body" sz="quarter" idx="13"/>
          </p:nvPr>
        </p:nvSpPr>
        <p:spPr>
          <a:xfrm>
            <a:off x="808990" y="3392622"/>
            <a:ext cx="3913188" cy="2733858"/>
          </a:xfrm>
        </p:spPr>
        <p:txBody>
          <a:bodyPr>
            <a:noAutofit/>
          </a:bodyPr>
          <a:lstStyle/>
          <a:p>
            <a:pPr lvl="0"/>
            <a:r>
              <a:rPr lang="en-US" sz="2800" b="1" dirty="0"/>
              <a:t>And the peace of God, which transcends all understanding, will guard your hearts and your minds in Christ Jesus. Philippians 4:72</a:t>
            </a:r>
            <a:endParaRPr lang="en-US" sz="2800" dirty="0"/>
          </a:p>
        </p:txBody>
      </p:sp>
      <p:pic>
        <p:nvPicPr>
          <p:cNvPr id="17" name="Picture Placeholder 16">
            <a:extLst>
              <a:ext uri="{FF2B5EF4-FFF2-40B4-BE49-F238E27FC236}">
                <a16:creationId xmlns:a16="http://schemas.microsoft.com/office/drawing/2014/main" xmlns="" id="{C8B885F2-2AC2-46A9-9D9B-71123D1A1F6B}"/>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rot="720000">
            <a:off x="6352832" y="521052"/>
            <a:ext cx="4647699" cy="5144068"/>
          </a:xfrm>
        </p:spPr>
      </p:pic>
      <p:sp>
        <p:nvSpPr>
          <p:cNvPr id="4" name="Slide Number Placeholder 3">
            <a:extLst>
              <a:ext uri="{FF2B5EF4-FFF2-40B4-BE49-F238E27FC236}">
                <a16:creationId xmlns:a16="http://schemas.microsoft.com/office/drawing/2014/main" xmlns="" id="{03E8D56A-2615-403F-A09F-BC30DF1EE768}"/>
              </a:ext>
            </a:extLst>
          </p:cNvPr>
          <p:cNvSpPr>
            <a:spLocks noGrp="1"/>
          </p:cNvSpPr>
          <p:nvPr>
            <p:ph type="sldNum" sz="quarter" idx="12"/>
          </p:nvPr>
        </p:nvSpPr>
        <p:spPr/>
        <p:txBody>
          <a:bodyPr/>
          <a:lstStyle/>
          <a:p>
            <a:fld id="{98C0CDE5-970C-4CC4-BF43-0DA127E73E82}" type="slidenum">
              <a:rPr lang="en-US" smtClean="0"/>
              <a:pPr/>
              <a:t>2</a:t>
            </a:fld>
            <a:endParaRPr lang="en-US" dirty="0"/>
          </a:p>
        </p:txBody>
      </p:sp>
    </p:spTree>
    <p:extLst>
      <p:ext uri="{BB962C8B-B14F-4D97-AF65-F5344CB8AC3E}">
        <p14:creationId xmlns:p14="http://schemas.microsoft.com/office/powerpoint/2010/main" val="3671418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48030" y="2103120"/>
            <a:ext cx="3913632" cy="1066800"/>
          </a:xfrm>
        </p:spPr>
        <p:txBody>
          <a:bodyPr>
            <a:normAutofit fontScale="40000" lnSpcReduction="20000"/>
          </a:bodyPr>
          <a:lstStyle/>
          <a:p>
            <a:endParaRPr lang="en-US" sz="3400" dirty="0" smtClean="0">
              <a:latin typeface="Arial Black" panose="020B0A04020102020204" pitchFamily="34" charset="0"/>
            </a:endParaRPr>
          </a:p>
          <a:p>
            <a:pPr algn="ctr"/>
            <a:r>
              <a:rPr lang="en-US" sz="5500" dirty="0" smtClean="0">
                <a:latin typeface="Arial Black" panose="020B0A04020102020204" pitchFamily="34" charset="0"/>
              </a:rPr>
              <a:t>Father</a:t>
            </a:r>
            <a:r>
              <a:rPr lang="en-US" sz="5500" dirty="0">
                <a:latin typeface="Arial Black" panose="020B0A04020102020204" pitchFamily="34" charset="0"/>
              </a:rPr>
              <a:t>, I acknowledge my need for you today</a:t>
            </a:r>
            <a:r>
              <a:rPr lang="en-US" sz="3200" dirty="0"/>
              <a:t>. </a:t>
            </a:r>
          </a:p>
          <a:p>
            <a:endParaRPr lang="en-US" dirty="0"/>
          </a:p>
        </p:txBody>
      </p:sp>
      <p:sp>
        <p:nvSpPr>
          <p:cNvPr id="4" name="Slide Number Placeholder 3"/>
          <p:cNvSpPr>
            <a:spLocks noGrp="1"/>
          </p:cNvSpPr>
          <p:nvPr>
            <p:ph type="sldNum" sz="quarter" idx="12"/>
          </p:nvPr>
        </p:nvSpPr>
        <p:spPr/>
        <p:txBody>
          <a:bodyPr/>
          <a:lstStyle/>
          <a:p>
            <a:fld id="{98C0CDE5-970C-4CC4-BF43-0DA127E73E82}" type="slidenum">
              <a:rPr lang="en-US" noProof="0" smtClean="0"/>
              <a:t>3</a:t>
            </a:fld>
            <a:endParaRPr lang="en-US" noProof="0" dirty="0"/>
          </a:p>
        </p:txBody>
      </p:sp>
      <p:sp>
        <p:nvSpPr>
          <p:cNvPr id="5" name="Title 4"/>
          <p:cNvSpPr>
            <a:spLocks noGrp="1"/>
          </p:cNvSpPr>
          <p:nvPr>
            <p:ph type="title"/>
          </p:nvPr>
        </p:nvSpPr>
        <p:spPr>
          <a:xfrm rot="-360000">
            <a:off x="344951" y="568347"/>
            <a:ext cx="4331099" cy="1109566"/>
          </a:xfrm>
        </p:spPr>
        <p:txBody>
          <a:bodyPr>
            <a:normAutofit fontScale="90000"/>
          </a:bodyPr>
          <a:lstStyle/>
          <a:p>
            <a:pPr algn="ctr"/>
            <a:r>
              <a:rPr lang="en-US" dirty="0" smtClean="0"/>
              <a:t>Our Need For God</a:t>
            </a:r>
            <a:endParaRPr lang="en-US" dirty="0"/>
          </a:p>
        </p:txBody>
      </p:sp>
      <p:sp>
        <p:nvSpPr>
          <p:cNvPr id="6" name="Text Placeholder 5"/>
          <p:cNvSpPr>
            <a:spLocks noGrp="1"/>
          </p:cNvSpPr>
          <p:nvPr>
            <p:ph type="body" sz="quarter" idx="13"/>
          </p:nvPr>
        </p:nvSpPr>
        <p:spPr>
          <a:xfrm>
            <a:off x="808989" y="3392622"/>
            <a:ext cx="4801083" cy="3191058"/>
          </a:xfrm>
        </p:spPr>
        <p:txBody>
          <a:bodyPr>
            <a:noAutofit/>
          </a:bodyPr>
          <a:lstStyle/>
          <a:p>
            <a:r>
              <a:rPr lang="en-US" sz="2000" b="1" dirty="0" smtClean="0">
                <a:latin typeface="Arial Black" panose="020B0A04020102020204" pitchFamily="34" charset="0"/>
                <a:cs typeface="Arial" panose="020B0604020202020204" pitchFamily="34" charset="0"/>
              </a:rPr>
              <a:t>I </a:t>
            </a:r>
            <a:r>
              <a:rPr lang="en-US" sz="2000" b="1" dirty="0">
                <a:latin typeface="Arial Black" panose="020B0A04020102020204" pitchFamily="34" charset="0"/>
                <a:cs typeface="Arial" panose="020B0604020202020204" pitchFamily="34" charset="0"/>
              </a:rPr>
              <a:t>pray that you would breathe peace into me through your Holy Spirit. </a:t>
            </a:r>
          </a:p>
          <a:p>
            <a:r>
              <a:rPr lang="en-US" sz="2000" b="1" dirty="0">
                <a:latin typeface="Arial Black" panose="020B0A04020102020204" pitchFamily="34" charset="0"/>
                <a:cs typeface="Arial" panose="020B0604020202020204" pitchFamily="34" charset="0"/>
              </a:rPr>
              <a:t>Would you guard my heart? Would you show me how to protect my mind? </a:t>
            </a:r>
          </a:p>
          <a:p>
            <a:r>
              <a:rPr lang="en-US" sz="2000" b="1" dirty="0">
                <a:latin typeface="Arial Black" panose="020B0A04020102020204" pitchFamily="34" charset="0"/>
                <a:cs typeface="Arial" panose="020B0604020202020204" pitchFamily="34" charset="0"/>
              </a:rPr>
              <a:t>I know I am weak on my own, and I fall back on your strength today. Be near to me, guiding me and equipping me as I go. In your name, amen.</a:t>
            </a:r>
          </a:p>
          <a:p>
            <a:endParaRPr lang="en-US" sz="1400" dirty="0"/>
          </a:p>
        </p:txBody>
      </p:sp>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0594" r="20594"/>
          <a:stretch>
            <a:fillRect/>
          </a:stretch>
        </p:blipFill>
        <p:spPr>
          <a:xfrm rot="720000">
            <a:off x="6356667" y="456427"/>
            <a:ext cx="4647699" cy="5237240"/>
          </a:xfrm>
        </p:spPr>
      </p:pic>
    </p:spTree>
    <p:extLst>
      <p:ext uri="{BB962C8B-B14F-4D97-AF65-F5344CB8AC3E}">
        <p14:creationId xmlns:p14="http://schemas.microsoft.com/office/powerpoint/2010/main" val="2271676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74159" y="2161332"/>
            <a:ext cx="4848446" cy="917148"/>
          </a:xfrm>
        </p:spPr>
        <p:txBody>
          <a:bodyPr>
            <a:normAutofit fontScale="25000" lnSpcReduction="20000"/>
          </a:bodyPr>
          <a:lstStyle/>
          <a:p>
            <a:endParaRPr lang="en-US" sz="3400" dirty="0" smtClean="0">
              <a:latin typeface="Arial Black" panose="020B0A04020102020204" pitchFamily="34" charset="0"/>
            </a:endParaRPr>
          </a:p>
          <a:p>
            <a:pPr marR="0" lvl="0">
              <a:lnSpc>
                <a:spcPct val="107000"/>
              </a:lnSpc>
              <a:spcBef>
                <a:spcPts val="0"/>
              </a:spcBef>
              <a:spcAft>
                <a:spcPts val="800"/>
              </a:spcAft>
              <a:tabLst>
                <a:tab pos="457200" algn="l"/>
              </a:tabLst>
            </a:pPr>
            <a:r>
              <a:rPr lang="en-US" sz="11200" dirty="0">
                <a:latin typeface="Arial" panose="020B0604020202020204" pitchFamily="34" charset="0"/>
                <a:ea typeface="Times New Roman" panose="02020603050405020304" pitchFamily="18" charset="0"/>
                <a:cs typeface="Times New Roman" panose="02020603050405020304" pitchFamily="18" charset="0"/>
              </a:rPr>
              <a:t>When I am afraid, I put my trust in you.  Psalm 56:3</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98C0CDE5-970C-4CC4-BF43-0DA127E73E82}" type="slidenum">
              <a:rPr lang="en-US" noProof="0" smtClean="0"/>
              <a:t>4</a:t>
            </a:fld>
            <a:endParaRPr lang="en-US" noProof="0" dirty="0"/>
          </a:p>
        </p:txBody>
      </p:sp>
      <p:sp>
        <p:nvSpPr>
          <p:cNvPr id="5" name="Title 4"/>
          <p:cNvSpPr>
            <a:spLocks noGrp="1"/>
          </p:cNvSpPr>
          <p:nvPr>
            <p:ph type="title"/>
          </p:nvPr>
        </p:nvSpPr>
        <p:spPr>
          <a:xfrm rot="-360000">
            <a:off x="132265" y="395759"/>
            <a:ext cx="4763144" cy="1541348"/>
          </a:xfrm>
        </p:spPr>
        <p:txBody>
          <a:bodyPr>
            <a:normAutofit/>
          </a:bodyPr>
          <a:lstStyle/>
          <a:p>
            <a:pPr algn="ctr"/>
            <a:r>
              <a:rPr lang="en-US" dirty="0" smtClean="0">
                <a:latin typeface="Arial" panose="020B0604020202020204" pitchFamily="34" charset="0"/>
                <a:ea typeface="Times New Roman" panose="02020603050405020304" pitchFamily="18" charset="0"/>
                <a:cs typeface="Times New Roman" panose="02020603050405020304" pitchFamily="18" charset="0"/>
              </a:rPr>
              <a:t>2-When </a:t>
            </a:r>
            <a:r>
              <a:rPr lang="en-US" dirty="0">
                <a:latin typeface="Arial" panose="020B0604020202020204" pitchFamily="34" charset="0"/>
                <a:ea typeface="Times New Roman" panose="02020603050405020304" pitchFamily="18" charset="0"/>
                <a:cs typeface="Times New Roman" panose="02020603050405020304" pitchFamily="18" charset="0"/>
              </a:rPr>
              <a:t>I am afraid,</a:t>
            </a:r>
            <a:endParaRPr lang="en-US" dirty="0"/>
          </a:p>
        </p:txBody>
      </p:sp>
      <p:sp>
        <p:nvSpPr>
          <p:cNvPr id="6" name="Text Placeholder 5"/>
          <p:cNvSpPr>
            <a:spLocks noGrp="1"/>
          </p:cNvSpPr>
          <p:nvPr>
            <p:ph type="body" sz="quarter" idx="13"/>
          </p:nvPr>
        </p:nvSpPr>
        <p:spPr>
          <a:xfrm>
            <a:off x="574159" y="3078480"/>
            <a:ext cx="5035914" cy="3505200"/>
          </a:xfrm>
        </p:spPr>
        <p:txBody>
          <a:bodyPr>
            <a:noAutofit/>
          </a:bodyPr>
          <a:lstStyle/>
          <a:p>
            <a:r>
              <a:rPr lang="en-US" sz="2400" b="1" dirty="0"/>
              <a:t>Jesus, I put my trust in you today. </a:t>
            </a:r>
          </a:p>
          <a:p>
            <a:r>
              <a:rPr lang="en-US" sz="2400" i="1" dirty="0"/>
              <a:t> </a:t>
            </a:r>
            <a:r>
              <a:rPr lang="en-US" sz="2400" b="1" dirty="0"/>
              <a:t>Anxious thoughts are taking over my mind, and it’s easy to take my eyes off of you when I feel afraid.  </a:t>
            </a:r>
          </a:p>
          <a:p>
            <a:r>
              <a:rPr lang="en-US" sz="2400" b="1" dirty="0"/>
              <a:t>Would you remind me of who you are?</a:t>
            </a:r>
          </a:p>
          <a:p>
            <a:r>
              <a:rPr lang="en-US" sz="2400" b="1" dirty="0"/>
              <a:t>Would you pour out your love on me, that I might remember you are always good and always faithful, even when I am afraid</a:t>
            </a:r>
            <a:r>
              <a:rPr lang="en-US" sz="2400" b="1" dirty="0" smtClean="0"/>
              <a:t>?</a:t>
            </a:r>
            <a:endParaRPr lang="en-US" sz="2400" b="1" dirty="0"/>
          </a:p>
        </p:txBody>
      </p:sp>
      <p:pic>
        <p:nvPicPr>
          <p:cNvPr id="7" name="Picture Placeholder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1965" r="11965"/>
          <a:stretch>
            <a:fillRect/>
          </a:stretch>
        </p:blipFill>
        <p:spPr/>
      </p:pic>
    </p:spTree>
    <p:extLst>
      <p:ext uri="{BB962C8B-B14F-4D97-AF65-F5344CB8AC3E}">
        <p14:creationId xmlns:p14="http://schemas.microsoft.com/office/powerpoint/2010/main" val="4289601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48030" y="2143596"/>
            <a:ext cx="3913632" cy="1641595"/>
          </a:xfrm>
        </p:spPr>
        <p:txBody>
          <a:bodyPr>
            <a:normAutofit/>
          </a:bodyPr>
          <a:lstStyle/>
          <a:p>
            <a:r>
              <a:rPr lang="en-US" sz="2800" dirty="0">
                <a:latin typeface="Arial" panose="020B0604020202020204" pitchFamily="34" charset="0"/>
                <a:ea typeface="Times New Roman" panose="02020603050405020304" pitchFamily="18" charset="0"/>
                <a:cs typeface="Times New Roman" panose="02020603050405020304" pitchFamily="18" charset="0"/>
              </a:rPr>
              <a:t>When I am afraid, I put my trust in you.  Psalm 56:3</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98C0CDE5-970C-4CC4-BF43-0DA127E73E82}" type="slidenum">
              <a:rPr lang="en-US" noProof="0" smtClean="0"/>
              <a:t>5</a:t>
            </a:fld>
            <a:endParaRPr lang="en-US" noProof="0" dirty="0"/>
          </a:p>
        </p:txBody>
      </p:sp>
      <p:sp>
        <p:nvSpPr>
          <p:cNvPr id="5" name="Title 4"/>
          <p:cNvSpPr>
            <a:spLocks noGrp="1"/>
          </p:cNvSpPr>
          <p:nvPr>
            <p:ph type="title"/>
          </p:nvPr>
        </p:nvSpPr>
        <p:spPr>
          <a:xfrm rot="-360000">
            <a:off x="858236" y="974245"/>
            <a:ext cx="3933620" cy="966411"/>
          </a:xfrm>
        </p:spPr>
        <p:txBody>
          <a:bodyPr>
            <a:normAutofit fontScale="90000"/>
          </a:bodyPr>
          <a:lstStyle/>
          <a:p>
            <a:r>
              <a:rPr lang="en-US" dirty="0">
                <a:latin typeface="Arial" panose="020B0604020202020204" pitchFamily="34" charset="0"/>
                <a:ea typeface="Times New Roman" panose="02020603050405020304" pitchFamily="18" charset="0"/>
                <a:cs typeface="Times New Roman" panose="02020603050405020304" pitchFamily="18" charset="0"/>
              </a:rPr>
              <a:t>When I am afraid,</a:t>
            </a:r>
            <a:endParaRPr lang="en-US" dirty="0"/>
          </a:p>
        </p:txBody>
      </p:sp>
      <p:sp>
        <p:nvSpPr>
          <p:cNvPr id="6" name="Text Placeholder 5"/>
          <p:cNvSpPr>
            <a:spLocks noGrp="1"/>
          </p:cNvSpPr>
          <p:nvPr>
            <p:ph type="body" sz="quarter" idx="13"/>
          </p:nvPr>
        </p:nvSpPr>
        <p:spPr>
          <a:xfrm>
            <a:off x="808990" y="3785190"/>
            <a:ext cx="3913188" cy="1856919"/>
          </a:xfrm>
        </p:spPr>
        <p:txBody>
          <a:bodyPr/>
          <a:lstStyle/>
          <a:p>
            <a:r>
              <a:rPr lang="en-US" sz="2800" b="1" dirty="0"/>
              <a:t>I want to put all my trust, all my hope, and all my faith in you alone. Amen.</a:t>
            </a:r>
          </a:p>
          <a:p>
            <a:endParaRPr lang="en-US" dirty="0"/>
          </a:p>
        </p:txBody>
      </p:sp>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6224" r="26224"/>
          <a:stretch>
            <a:fillRect/>
          </a:stretch>
        </p:blipFill>
        <p:spPr/>
      </p:pic>
    </p:spTree>
    <p:extLst>
      <p:ext uri="{BB962C8B-B14F-4D97-AF65-F5344CB8AC3E}">
        <p14:creationId xmlns:p14="http://schemas.microsoft.com/office/powerpoint/2010/main" val="1896945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48030" y="2103120"/>
            <a:ext cx="3913632" cy="1066800"/>
          </a:xfrm>
        </p:spPr>
        <p:txBody>
          <a:bodyPr>
            <a:normAutofit fontScale="77500" lnSpcReduction="20000"/>
          </a:bodyPr>
          <a:lstStyle/>
          <a:p>
            <a:endParaRPr lang="en-US" sz="3400" dirty="0" smtClean="0">
              <a:latin typeface="Arial Black" panose="020B0A04020102020204" pitchFamily="34" charset="0"/>
            </a:endParaRPr>
          </a:p>
          <a:p>
            <a:pPr lvl="0"/>
            <a:r>
              <a:rPr lang="en-US" sz="6000" dirty="0"/>
              <a:t>Isaiah 41:10</a:t>
            </a:r>
          </a:p>
          <a:p>
            <a:endParaRPr lang="en-US" dirty="0"/>
          </a:p>
        </p:txBody>
      </p:sp>
      <p:sp>
        <p:nvSpPr>
          <p:cNvPr id="4" name="Slide Number Placeholder 3"/>
          <p:cNvSpPr>
            <a:spLocks noGrp="1"/>
          </p:cNvSpPr>
          <p:nvPr>
            <p:ph type="sldNum" sz="quarter" idx="12"/>
          </p:nvPr>
        </p:nvSpPr>
        <p:spPr/>
        <p:txBody>
          <a:bodyPr/>
          <a:lstStyle/>
          <a:p>
            <a:fld id="{98C0CDE5-970C-4CC4-BF43-0DA127E73E82}" type="slidenum">
              <a:rPr lang="en-US" noProof="0" smtClean="0"/>
              <a:t>6</a:t>
            </a:fld>
            <a:endParaRPr lang="en-US" noProof="0" dirty="0"/>
          </a:p>
        </p:txBody>
      </p:sp>
      <p:sp>
        <p:nvSpPr>
          <p:cNvPr id="5" name="Title 4"/>
          <p:cNvSpPr>
            <a:spLocks noGrp="1"/>
          </p:cNvSpPr>
          <p:nvPr>
            <p:ph type="title"/>
          </p:nvPr>
        </p:nvSpPr>
        <p:spPr>
          <a:xfrm rot="-360000">
            <a:off x="344951" y="568347"/>
            <a:ext cx="4331099" cy="1109566"/>
          </a:xfrm>
        </p:spPr>
        <p:txBody>
          <a:bodyPr>
            <a:normAutofit fontScale="90000"/>
          </a:bodyPr>
          <a:lstStyle/>
          <a:p>
            <a:pPr algn="ctr"/>
            <a:r>
              <a:rPr lang="en-US" dirty="0" smtClean="0"/>
              <a:t>3-So </a:t>
            </a:r>
            <a:r>
              <a:rPr lang="en-US" dirty="0"/>
              <a:t>do not fear</a:t>
            </a:r>
          </a:p>
        </p:txBody>
      </p:sp>
      <p:sp>
        <p:nvSpPr>
          <p:cNvPr id="6" name="Text Placeholder 5"/>
          <p:cNvSpPr>
            <a:spLocks noGrp="1"/>
          </p:cNvSpPr>
          <p:nvPr>
            <p:ph type="body" sz="quarter" idx="13"/>
          </p:nvPr>
        </p:nvSpPr>
        <p:spPr>
          <a:xfrm>
            <a:off x="808989" y="3392622"/>
            <a:ext cx="4801083" cy="3191058"/>
          </a:xfrm>
        </p:spPr>
        <p:txBody>
          <a:bodyPr>
            <a:noAutofit/>
          </a:bodyPr>
          <a:lstStyle/>
          <a:p>
            <a:pPr lvl="0"/>
            <a:r>
              <a:rPr lang="en-US" sz="2800" b="1" dirty="0"/>
              <a:t>So do not fear, for I am with you; do not be dismayed, for I am your God. I will strengthen you and help you; I will uphold you with my righteous right hand. Isaiah 41:10</a:t>
            </a:r>
            <a:endParaRPr lang="en-US" sz="2800" dirty="0"/>
          </a:p>
          <a:p>
            <a:endParaRPr lang="en-US" sz="1050" dirty="0"/>
          </a:p>
        </p:txBody>
      </p:sp>
      <p:pic>
        <p:nvPicPr>
          <p:cNvPr id="7" name="Picture Placeholder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6224" r="26224"/>
          <a:stretch>
            <a:fillRect/>
          </a:stretch>
        </p:blipFill>
        <p:spPr/>
      </p:pic>
    </p:spTree>
    <p:extLst>
      <p:ext uri="{BB962C8B-B14F-4D97-AF65-F5344CB8AC3E}">
        <p14:creationId xmlns:p14="http://schemas.microsoft.com/office/powerpoint/2010/main" val="4258729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48030" y="2103120"/>
            <a:ext cx="3913632" cy="1066800"/>
          </a:xfrm>
        </p:spPr>
        <p:txBody>
          <a:bodyPr>
            <a:normAutofit fontScale="40000" lnSpcReduction="20000"/>
          </a:bodyPr>
          <a:lstStyle/>
          <a:p>
            <a:endParaRPr lang="en-US" sz="3400" dirty="0" smtClean="0">
              <a:latin typeface="Arial Black" panose="020B0A04020102020204" pitchFamily="34" charset="0"/>
            </a:endParaRPr>
          </a:p>
          <a:p>
            <a:pPr algn="ctr"/>
            <a:r>
              <a:rPr lang="en-US" sz="6000" dirty="0">
                <a:latin typeface="Arial" panose="020B0604020202020204" pitchFamily="34" charset="0"/>
                <a:cs typeface="Arial" panose="020B0604020202020204" pitchFamily="34" charset="0"/>
              </a:rPr>
              <a:t>Your name, Immanuel, means God with us...</a:t>
            </a:r>
            <a:endParaRPr lang="en-US" dirty="0"/>
          </a:p>
        </p:txBody>
      </p:sp>
      <p:sp>
        <p:nvSpPr>
          <p:cNvPr id="4" name="Slide Number Placeholder 3"/>
          <p:cNvSpPr>
            <a:spLocks noGrp="1"/>
          </p:cNvSpPr>
          <p:nvPr>
            <p:ph type="sldNum" sz="quarter" idx="12"/>
          </p:nvPr>
        </p:nvSpPr>
        <p:spPr/>
        <p:txBody>
          <a:bodyPr/>
          <a:lstStyle/>
          <a:p>
            <a:fld id="{98C0CDE5-970C-4CC4-BF43-0DA127E73E82}" type="slidenum">
              <a:rPr lang="en-US" noProof="0" smtClean="0"/>
              <a:t>7</a:t>
            </a:fld>
            <a:endParaRPr lang="en-US" noProof="0" dirty="0"/>
          </a:p>
        </p:txBody>
      </p:sp>
      <p:sp>
        <p:nvSpPr>
          <p:cNvPr id="5" name="Title 4"/>
          <p:cNvSpPr>
            <a:spLocks noGrp="1"/>
          </p:cNvSpPr>
          <p:nvPr>
            <p:ph type="title"/>
          </p:nvPr>
        </p:nvSpPr>
        <p:spPr>
          <a:xfrm rot="-360000">
            <a:off x="-73001" y="418670"/>
            <a:ext cx="4919880" cy="1709179"/>
          </a:xfrm>
          <a:solidFill>
            <a:schemeClr val="accent1"/>
          </a:solidFill>
        </p:spPr>
        <p:txBody>
          <a:bodyPr>
            <a:normAutofit fontScale="90000"/>
          </a:bodyPr>
          <a:lstStyle/>
          <a:p>
            <a:r>
              <a:rPr lang="en-US" dirty="0"/>
              <a:t>Lord Jesus, thank you for always being with me.</a:t>
            </a:r>
          </a:p>
        </p:txBody>
      </p:sp>
      <p:sp>
        <p:nvSpPr>
          <p:cNvPr id="6" name="Text Placeholder 5"/>
          <p:cNvSpPr>
            <a:spLocks noGrp="1"/>
          </p:cNvSpPr>
          <p:nvPr>
            <p:ph type="body" sz="quarter" idx="13"/>
          </p:nvPr>
        </p:nvSpPr>
        <p:spPr>
          <a:xfrm>
            <a:off x="255181" y="3169920"/>
            <a:ext cx="5354892" cy="3413760"/>
          </a:xfrm>
        </p:spPr>
        <p:txBody>
          <a:bodyPr>
            <a:noAutofit/>
          </a:bodyPr>
          <a:lstStyle/>
          <a:p>
            <a:r>
              <a:rPr lang="en-US" sz="2400" b="1" dirty="0" smtClean="0">
                <a:latin typeface="Arial" panose="020B0604020202020204" pitchFamily="34" charset="0"/>
                <a:cs typeface="Arial" panose="020B0604020202020204" pitchFamily="34" charset="0"/>
              </a:rPr>
              <a:t>I’m </a:t>
            </a:r>
            <a:r>
              <a:rPr lang="en-US" sz="2400" b="1" dirty="0">
                <a:latin typeface="Arial" panose="020B0604020202020204" pitchFamily="34" charset="0"/>
                <a:cs typeface="Arial" panose="020B0604020202020204" pitchFamily="34" charset="0"/>
              </a:rPr>
              <a:t>so grateful today that you near to me no matter what anxious thoughts might try to creep into my mind. Thank you for being my strength when I feel weak. Thank you for upholding me and never letting me fall. You are faithful, always. I love you, Lord, and I rely on you today and every day. Amen</a:t>
            </a:r>
            <a:endParaRPr lang="en-US" b="1" dirty="0">
              <a:latin typeface="Arial" panose="020B0604020202020204" pitchFamily="34" charset="0"/>
              <a:cs typeface="Arial" panose="020B0604020202020204" pitchFamily="34" charset="0"/>
            </a:endParaRPr>
          </a:p>
        </p:txBody>
      </p:sp>
      <p:pic>
        <p:nvPicPr>
          <p:cNvPr id="10" name="Picture Placeholder 9"/>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8198" r="18198"/>
          <a:stretch>
            <a:fillRect/>
          </a:stretch>
        </p:blipFill>
        <p:spPr>
          <a:xfrm rot="720000">
            <a:off x="6316477" y="213504"/>
            <a:ext cx="4820696" cy="5470849"/>
          </a:xfrm>
        </p:spPr>
      </p:pic>
    </p:spTree>
    <p:extLst>
      <p:ext uri="{BB962C8B-B14F-4D97-AF65-F5344CB8AC3E}">
        <p14:creationId xmlns:p14="http://schemas.microsoft.com/office/powerpoint/2010/main" val="3074004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48030" y="2103120"/>
            <a:ext cx="3913632" cy="1044117"/>
          </a:xfrm>
        </p:spPr>
        <p:txBody>
          <a:bodyPr>
            <a:normAutofit/>
          </a:bodyPr>
          <a:lstStyle/>
          <a:p>
            <a:pPr algn="ctr"/>
            <a:r>
              <a:rPr lang="en-US" sz="2800" dirty="0" smtClean="0"/>
              <a:t>Father</a:t>
            </a:r>
            <a:r>
              <a:rPr lang="en-US" sz="2800" dirty="0"/>
              <a:t>, thank you for this truth.</a:t>
            </a:r>
            <a:endParaRPr lang="en-US" sz="2800" dirty="0"/>
          </a:p>
        </p:txBody>
      </p:sp>
      <p:sp>
        <p:nvSpPr>
          <p:cNvPr id="4" name="Slide Number Placeholder 3"/>
          <p:cNvSpPr>
            <a:spLocks noGrp="1"/>
          </p:cNvSpPr>
          <p:nvPr>
            <p:ph type="sldNum" sz="quarter" idx="12"/>
          </p:nvPr>
        </p:nvSpPr>
        <p:spPr/>
        <p:txBody>
          <a:bodyPr/>
          <a:lstStyle/>
          <a:p>
            <a:fld id="{98C0CDE5-970C-4CC4-BF43-0DA127E73E82}" type="slidenum">
              <a:rPr lang="en-US" noProof="0" smtClean="0"/>
              <a:t>8</a:t>
            </a:fld>
            <a:endParaRPr lang="en-US" noProof="0" dirty="0"/>
          </a:p>
        </p:txBody>
      </p:sp>
      <p:sp>
        <p:nvSpPr>
          <p:cNvPr id="5" name="Title 4"/>
          <p:cNvSpPr>
            <a:spLocks noGrp="1"/>
          </p:cNvSpPr>
          <p:nvPr>
            <p:ph type="title"/>
          </p:nvPr>
        </p:nvSpPr>
        <p:spPr>
          <a:xfrm rot="-360000">
            <a:off x="-77867" y="555241"/>
            <a:ext cx="5199258" cy="1328813"/>
          </a:xfrm>
          <a:solidFill>
            <a:schemeClr val="accent1"/>
          </a:solidFill>
        </p:spPr>
        <p:txBody>
          <a:bodyPr>
            <a:normAutofit fontScale="90000"/>
          </a:bodyPr>
          <a:lstStyle/>
          <a:p>
            <a:pPr lvl="0"/>
            <a:r>
              <a:rPr lang="en-US" sz="2400" dirty="0" smtClean="0"/>
              <a:t>4- For </a:t>
            </a:r>
            <a:r>
              <a:rPr lang="en-US" sz="2400" dirty="0"/>
              <a:t>God has not given us a spirit of fear, but of power and of love and of a sound mind.  2 Timothy 1:7</a:t>
            </a:r>
          </a:p>
        </p:txBody>
      </p:sp>
      <p:sp>
        <p:nvSpPr>
          <p:cNvPr id="6" name="Text Placeholder 5"/>
          <p:cNvSpPr>
            <a:spLocks noGrp="1"/>
          </p:cNvSpPr>
          <p:nvPr>
            <p:ph type="body" sz="quarter" idx="13"/>
          </p:nvPr>
        </p:nvSpPr>
        <p:spPr>
          <a:xfrm>
            <a:off x="276448" y="3147236"/>
            <a:ext cx="5272666" cy="3402419"/>
          </a:xfrm>
        </p:spPr>
        <p:txBody>
          <a:bodyPr>
            <a:noAutofit/>
          </a:bodyPr>
          <a:lstStyle/>
          <a:p>
            <a:r>
              <a:rPr lang="en-US" sz="2400" b="1" dirty="0"/>
              <a:t>Thank you for the gifts you bestow on us--</a:t>
            </a:r>
            <a:r>
              <a:rPr lang="en-US" sz="2400" dirty="0"/>
              <a:t> gifts that help ease our anxious spirits and remind us of who we are in Christ. </a:t>
            </a:r>
            <a:r>
              <a:rPr lang="en-US" sz="2400" b="1" dirty="0"/>
              <a:t>Thank you for giving us power to fight the lies.</a:t>
            </a:r>
            <a:r>
              <a:rPr lang="en-US" sz="2400" dirty="0"/>
              <a:t> Thank you for loving us even in our brokenness. </a:t>
            </a:r>
            <a:r>
              <a:rPr lang="en-US" sz="2400" b="1" dirty="0"/>
              <a:t>Thank you for clearing our minds and whispering your words over us</a:t>
            </a:r>
            <a:r>
              <a:rPr lang="en-US" sz="2400" dirty="0"/>
              <a:t>. We are grateful, Lord. Amen.</a:t>
            </a:r>
          </a:p>
          <a:p>
            <a:endParaRPr lang="en-US" sz="1400" dirty="0"/>
          </a:p>
        </p:txBody>
      </p:sp>
      <p:pic>
        <p:nvPicPr>
          <p:cNvPr id="7" name="Picture Placeholder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4688" b="4688"/>
          <a:stretch>
            <a:fillRect/>
          </a:stretch>
        </p:blipFill>
        <p:spPr/>
      </p:pic>
    </p:spTree>
    <p:extLst>
      <p:ext uri="{BB962C8B-B14F-4D97-AF65-F5344CB8AC3E}">
        <p14:creationId xmlns:p14="http://schemas.microsoft.com/office/powerpoint/2010/main" val="3084066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48030" y="2103120"/>
            <a:ext cx="3913632" cy="1066800"/>
          </a:xfrm>
        </p:spPr>
        <p:txBody>
          <a:bodyPr>
            <a:normAutofit fontScale="40000" lnSpcReduction="20000"/>
          </a:bodyPr>
          <a:lstStyle/>
          <a:p>
            <a:endParaRPr lang="en-US" sz="3400" dirty="0" smtClean="0">
              <a:latin typeface="Arial Black" panose="020B0A04020102020204" pitchFamily="34" charset="0"/>
            </a:endParaRPr>
          </a:p>
          <a:p>
            <a:pPr algn="ctr"/>
            <a:r>
              <a:rPr lang="en-US" sz="7000" dirty="0"/>
              <a:t>Be strong and courageous</a:t>
            </a:r>
            <a:r>
              <a:rPr lang="en-US" sz="6000" dirty="0"/>
              <a:t>.</a:t>
            </a:r>
            <a:endParaRPr lang="en-US" dirty="0"/>
          </a:p>
        </p:txBody>
      </p:sp>
      <p:sp>
        <p:nvSpPr>
          <p:cNvPr id="4" name="Slide Number Placeholder 3"/>
          <p:cNvSpPr>
            <a:spLocks noGrp="1"/>
          </p:cNvSpPr>
          <p:nvPr>
            <p:ph type="sldNum" sz="quarter" idx="12"/>
          </p:nvPr>
        </p:nvSpPr>
        <p:spPr/>
        <p:txBody>
          <a:bodyPr/>
          <a:lstStyle/>
          <a:p>
            <a:fld id="{98C0CDE5-970C-4CC4-BF43-0DA127E73E82}" type="slidenum">
              <a:rPr lang="en-US" noProof="0" smtClean="0"/>
              <a:t>9</a:t>
            </a:fld>
            <a:endParaRPr lang="en-US" noProof="0" dirty="0"/>
          </a:p>
        </p:txBody>
      </p:sp>
      <p:sp>
        <p:nvSpPr>
          <p:cNvPr id="5" name="Title 4"/>
          <p:cNvSpPr>
            <a:spLocks noGrp="1"/>
          </p:cNvSpPr>
          <p:nvPr>
            <p:ph type="title"/>
          </p:nvPr>
        </p:nvSpPr>
        <p:spPr>
          <a:xfrm rot="-360000">
            <a:off x="-55977" y="743513"/>
            <a:ext cx="4919880" cy="1383443"/>
          </a:xfrm>
          <a:solidFill>
            <a:schemeClr val="accent1"/>
          </a:solidFill>
        </p:spPr>
        <p:txBody>
          <a:bodyPr>
            <a:normAutofit fontScale="90000"/>
          </a:bodyPr>
          <a:lstStyle/>
          <a:p>
            <a:r>
              <a:rPr lang="en-US" dirty="0" smtClean="0"/>
              <a:t>5- When I am Weak then you are strong</a:t>
            </a:r>
            <a:endParaRPr lang="en-US" dirty="0"/>
          </a:p>
        </p:txBody>
      </p:sp>
      <p:sp>
        <p:nvSpPr>
          <p:cNvPr id="6" name="Text Placeholder 5"/>
          <p:cNvSpPr>
            <a:spLocks noGrp="1"/>
          </p:cNvSpPr>
          <p:nvPr>
            <p:ph type="body" sz="quarter" idx="13"/>
          </p:nvPr>
        </p:nvSpPr>
        <p:spPr>
          <a:xfrm>
            <a:off x="808989" y="3392622"/>
            <a:ext cx="4801083" cy="3191058"/>
          </a:xfrm>
        </p:spPr>
        <p:txBody>
          <a:bodyPr>
            <a:noAutofit/>
          </a:bodyPr>
          <a:lstStyle/>
          <a:p>
            <a:pPr lvl="0"/>
            <a:r>
              <a:rPr lang="en-US" sz="2800" b="1" dirty="0"/>
              <a:t>Have I not commanded you? Be strong and courageous. Do not be terrified; do not be discouraged, for the Lord your God will be with you wherever you go.  Joshua 1:9</a:t>
            </a:r>
            <a:endParaRPr lang="en-US" sz="2800" dirty="0"/>
          </a:p>
        </p:txBody>
      </p:sp>
      <p:pic>
        <p:nvPicPr>
          <p:cNvPr id="9" name="Picture Placeholder 8"/>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14839" b="14839"/>
          <a:stretch>
            <a:fillRect/>
          </a:stretch>
        </p:blipFill>
        <p:spPr/>
      </p:pic>
    </p:spTree>
    <p:extLst>
      <p:ext uri="{BB962C8B-B14F-4D97-AF65-F5344CB8AC3E}">
        <p14:creationId xmlns:p14="http://schemas.microsoft.com/office/powerpoint/2010/main" val="1514132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2">
      <a:dk1>
        <a:srgbClr val="9D0F00"/>
      </a:dk1>
      <a:lt1>
        <a:sysClr val="window" lastClr="FFFFFF"/>
      </a:lt1>
      <a:dk2>
        <a:srgbClr val="D30F00"/>
      </a:dk2>
      <a:lt2>
        <a:srgbClr val="C07400"/>
      </a:lt2>
      <a:accent1>
        <a:srgbClr val="005CC9"/>
      </a:accent1>
      <a:accent2>
        <a:srgbClr val="008EDC"/>
      </a:accent2>
      <a:accent3>
        <a:srgbClr val="3DA800"/>
      </a:accent3>
      <a:accent4>
        <a:srgbClr val="4D4D4D"/>
      </a:accent4>
      <a:accent5>
        <a:srgbClr val="FFAA00"/>
      </a:accent5>
      <a:accent6>
        <a:srgbClr val="1F7100"/>
      </a:accent6>
      <a:hlink>
        <a:srgbClr val="D30F00"/>
      </a:hlink>
      <a:folHlink>
        <a:srgbClr val="D30F00"/>
      </a:folHlink>
    </a:clrScheme>
    <a:fontScheme name="Custom 22">
      <a:majorFont>
        <a:latin typeface="Comic Sans MS"/>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1"/>
            </a:gs>
            <a:gs pos="100000">
              <a:schemeClr val="tx2"/>
            </a:gs>
          </a:gsLst>
          <a:lin ang="36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6931380_Elementary school presentation_AAS_v4" id="{A1DE4719-C921-4876-B2FB-6B9A65FA4A71}" vid="{085AC972-F1A4-4B51-A582-8C15E7A469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F6C8FF-3D90-457B-9108-406F928CD7CB}">
  <ds:schemaRefs>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s>
</ds:datastoreItem>
</file>

<file path=customXml/itemProps2.xml><?xml version="1.0" encoding="utf-8"?>
<ds:datastoreItem xmlns:ds="http://schemas.openxmlformats.org/officeDocument/2006/customXml" ds:itemID="{C5EE5440-5A1F-438E-9118-BE5E33F9727E}">
  <ds:schemaRefs>
    <ds:schemaRef ds:uri="http://schemas.microsoft.com/sharepoint/v3/contenttype/forms"/>
  </ds:schemaRefs>
</ds:datastoreItem>
</file>

<file path=customXml/itemProps3.xml><?xml version="1.0" encoding="utf-8"?>
<ds:datastoreItem xmlns:ds="http://schemas.openxmlformats.org/officeDocument/2006/customXml" ds:itemID="{554E2D03-4971-40C6-9798-67DD10EB9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Elementary school presentation</Template>
  <TotalTime>0</TotalTime>
  <Words>577</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Comic Sans MS</vt:lpstr>
      <vt:lpstr>Franklin Gothic Book</vt:lpstr>
      <vt:lpstr>Times New Roman</vt:lpstr>
      <vt:lpstr>Office Theme</vt:lpstr>
      <vt:lpstr>Praying through our Anxieties</vt:lpstr>
      <vt:lpstr>1-Our Anxieties</vt:lpstr>
      <vt:lpstr>Our Need For God</vt:lpstr>
      <vt:lpstr>2-When I am afraid,</vt:lpstr>
      <vt:lpstr>When I am afraid,</vt:lpstr>
      <vt:lpstr>3-So do not fear</vt:lpstr>
      <vt:lpstr>Lord Jesus, thank you for always being with me.</vt:lpstr>
      <vt:lpstr>4- For God has not given us a spirit of fear, but of power and of love and of a sound mind.  2 Timothy 1:7</vt:lpstr>
      <vt:lpstr>5- When I am Weak then you are strong</vt:lpstr>
      <vt:lpstr>Let’s Pray</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2019-10-06T02:38:25Z</dcterms:created>
  <dcterms:modified xsi:type="dcterms:W3CDTF">2019-10-06T03:48:26Z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