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2" r:id="rId9"/>
    <p:sldId id="263" r:id="rId10"/>
    <p:sldId id="264" r:id="rId11"/>
    <p:sldId id="266"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581EA7-CA07-4CD3-81B5-3CF0F7909D54}"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94879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81EA7-CA07-4CD3-81B5-3CF0F7909D54}"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310105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81EA7-CA07-4CD3-81B5-3CF0F7909D54}"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428610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581EA7-CA07-4CD3-81B5-3CF0F7909D54}"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3401813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581EA7-CA07-4CD3-81B5-3CF0F7909D54}"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70502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581EA7-CA07-4CD3-81B5-3CF0F7909D54}"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411990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581EA7-CA07-4CD3-81B5-3CF0F7909D54}"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347516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581EA7-CA07-4CD3-81B5-3CF0F7909D54}"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59555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581EA7-CA07-4CD3-81B5-3CF0F7909D54}"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155237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EA7-CA07-4CD3-81B5-3CF0F7909D54}"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300252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EA7-CA07-4CD3-81B5-3CF0F7909D54}"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8DC0D-E1C2-4E40-A913-ADBD171F1E99}" type="slidenum">
              <a:rPr lang="en-US" smtClean="0"/>
              <a:t>‹#›</a:t>
            </a:fld>
            <a:endParaRPr lang="en-US"/>
          </a:p>
        </p:txBody>
      </p:sp>
    </p:spTree>
    <p:extLst>
      <p:ext uri="{BB962C8B-B14F-4D97-AF65-F5344CB8AC3E}">
        <p14:creationId xmlns:p14="http://schemas.microsoft.com/office/powerpoint/2010/main" val="1097131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81EA7-CA07-4CD3-81B5-3CF0F7909D54}" type="datetimeFigureOut">
              <a:rPr lang="en-US" smtClean="0"/>
              <a:t>12/8/2019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8DC0D-E1C2-4E40-A913-ADBD171F1E99}" type="slidenum">
              <a:rPr lang="en-US" smtClean="0"/>
              <a:t>‹#›</a:t>
            </a:fld>
            <a:endParaRPr lang="en-US"/>
          </a:p>
        </p:txBody>
      </p:sp>
    </p:spTree>
    <p:extLst>
      <p:ext uri="{BB962C8B-B14F-4D97-AF65-F5344CB8AC3E}">
        <p14:creationId xmlns:p14="http://schemas.microsoft.com/office/powerpoint/2010/main" val="3117113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Breaking Generational Curses</a:t>
            </a:r>
            <a:endParaRPr lang="en-US" b="1" dirty="0"/>
          </a:p>
        </p:txBody>
      </p:sp>
      <p:sp>
        <p:nvSpPr>
          <p:cNvPr id="3" name="Subtitle 2"/>
          <p:cNvSpPr>
            <a:spLocks noGrp="1"/>
          </p:cNvSpPr>
          <p:nvPr>
            <p:ph type="subTitle" idx="1"/>
          </p:nvPr>
        </p:nvSpPr>
        <p:spPr>
          <a:xfrm>
            <a:off x="1524000" y="3602037"/>
            <a:ext cx="9144000" cy="2526913"/>
          </a:xfrm>
        </p:spPr>
        <p:txBody>
          <a:bodyPr>
            <a:normAutofit/>
          </a:bodyPr>
          <a:lstStyle/>
          <a:p>
            <a:r>
              <a:rPr lang="en-US" b="1" dirty="0"/>
              <a:t>“But if they confess their iniquity and THE INIQUITY OF THEIR FATHERS, with their unfaithfulness in which they were unfaithful to Me, and that they also have walked contrary to Me … then I will remember My covenant with Jacob, and My covenant with Isaac and My covenant with Abraham I will remember …” (Leviticus 26:40, 42)</a:t>
            </a:r>
            <a:endParaRPr lang="en-US" dirty="0"/>
          </a:p>
        </p:txBody>
      </p:sp>
    </p:spTree>
    <p:extLst>
      <p:ext uri="{BB962C8B-B14F-4D97-AF65-F5344CB8AC3E}">
        <p14:creationId xmlns:p14="http://schemas.microsoft.com/office/powerpoint/2010/main" val="1846545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Breaking the Curse of Premature Death Prayer</a:t>
            </a:r>
            <a:endParaRPr lang="en-US" dirty="0"/>
          </a:p>
        </p:txBody>
      </p:sp>
      <p:sp>
        <p:nvSpPr>
          <p:cNvPr id="3" name="Content Placeholder 2"/>
          <p:cNvSpPr>
            <a:spLocks noGrp="1"/>
          </p:cNvSpPr>
          <p:nvPr>
            <p:ph idx="1"/>
          </p:nvPr>
        </p:nvSpPr>
        <p:spPr>
          <a:xfrm>
            <a:off x="838200" y="1690688"/>
            <a:ext cx="10515600" cy="4734826"/>
          </a:xfrm>
        </p:spPr>
        <p:txBody>
          <a:bodyPr>
            <a:normAutofit lnSpcReduction="10000"/>
          </a:bodyPr>
          <a:lstStyle/>
          <a:p>
            <a:r>
              <a:rPr lang="en-US" sz="3200" dirty="0" smtClean="0"/>
              <a:t>Heavenly Father, I want to thank you for removing me from the kingdom of darkness and transferring me into the kingdom of your son, Jesus. </a:t>
            </a:r>
          </a:p>
          <a:p>
            <a:r>
              <a:rPr lang="en-US" sz="3200" dirty="0" smtClean="0"/>
              <a:t>I belong to a new family now. </a:t>
            </a:r>
          </a:p>
          <a:p>
            <a:r>
              <a:rPr lang="en-US" sz="3200" dirty="0" smtClean="0"/>
              <a:t>You foul spirit of premature death that has been haunting my family for generations; I break your power over my life in the mighty name of Jesus. </a:t>
            </a:r>
          </a:p>
          <a:p>
            <a:r>
              <a:rPr lang="en-US" sz="3200" dirty="0" smtClean="0"/>
              <a:t>Devil, I remind you that I belong to a new family now. You have no control over my life. My family and I will live to declare the glorious works of the Lord in Jesus’ name, Amen.</a:t>
            </a:r>
            <a:endParaRPr lang="en-US" sz="3200" dirty="0"/>
          </a:p>
        </p:txBody>
      </p:sp>
    </p:spTree>
    <p:extLst>
      <p:ext uri="{BB962C8B-B14F-4D97-AF65-F5344CB8AC3E}">
        <p14:creationId xmlns:p14="http://schemas.microsoft.com/office/powerpoint/2010/main" val="3329506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Breaking the Curse of Rejection Prayer</a:t>
            </a:r>
            <a:endParaRPr lang="en-US" dirty="0"/>
          </a:p>
        </p:txBody>
      </p:sp>
      <p:sp>
        <p:nvSpPr>
          <p:cNvPr id="3" name="Content Placeholder 2"/>
          <p:cNvSpPr>
            <a:spLocks noGrp="1"/>
          </p:cNvSpPr>
          <p:nvPr>
            <p:ph idx="1"/>
          </p:nvPr>
        </p:nvSpPr>
        <p:spPr/>
        <p:txBody>
          <a:bodyPr/>
          <a:lstStyle/>
          <a:p>
            <a:r>
              <a:rPr lang="en-US" dirty="0" smtClean="0"/>
              <a:t>Father in heaven, I come to your throne today to confess all my sins and the sins of my forefathers.  </a:t>
            </a:r>
          </a:p>
          <a:p>
            <a:r>
              <a:rPr lang="en-US" dirty="0" smtClean="0"/>
              <a:t>Thank you for forgiving us of our past, present and future sins, and accepting us into your family. We have sinned against you, and as a result, our family has been under the curse of rejection. </a:t>
            </a:r>
          </a:p>
          <a:p>
            <a:r>
              <a:rPr lang="en-US" dirty="0" smtClean="0"/>
              <a:t>I break and loose myself from curses of rejection from my father’s house in the name of Jesus. I declare that none of my children and grandchildren will be rejected because we now belong to your family. We shall always find favor with you and man in Jesus’ name, I  believe, and pray, Amen.</a:t>
            </a:r>
            <a:endParaRPr lang="en-US" dirty="0"/>
          </a:p>
        </p:txBody>
      </p:sp>
    </p:spTree>
    <p:extLst>
      <p:ext uri="{BB962C8B-B14F-4D97-AF65-F5344CB8AC3E}">
        <p14:creationId xmlns:p14="http://schemas.microsoft.com/office/powerpoint/2010/main" val="2277199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Blessing Prayer</a:t>
            </a:r>
            <a:endParaRPr lang="en-US" dirty="0"/>
          </a:p>
        </p:txBody>
      </p:sp>
      <p:sp>
        <p:nvSpPr>
          <p:cNvPr id="3" name="Content Placeholder 2"/>
          <p:cNvSpPr>
            <a:spLocks noGrp="1"/>
          </p:cNvSpPr>
          <p:nvPr>
            <p:ph idx="1"/>
          </p:nvPr>
        </p:nvSpPr>
        <p:spPr/>
        <p:txBody>
          <a:bodyPr>
            <a:normAutofit fontScale="92500"/>
          </a:bodyPr>
          <a:lstStyle/>
          <a:p>
            <a:r>
              <a:rPr lang="en-US" dirty="0" smtClean="0"/>
              <a:t>Father God, your word says that you have adopted me into your family. Therefore, I am Abraham’s descendant and an heir, together with Christ. </a:t>
            </a:r>
          </a:p>
          <a:p>
            <a:r>
              <a:rPr lang="en-US" dirty="0" smtClean="0"/>
              <a:t>From today onwards, I refuse to walk in the curses of my family and choose to walk in the blessings of Abraham. I break free from every curse that has spoken over me by my family, friends, and even strangers. </a:t>
            </a:r>
          </a:p>
          <a:p>
            <a:r>
              <a:rPr lang="en-US" dirty="0" smtClean="0"/>
              <a:t>I cancel the power of predictions made over my life. I declare that I am a blessing to my loved ones and not a curse</a:t>
            </a:r>
            <a:r>
              <a:rPr lang="en-US" smtClean="0"/>
              <a:t>. </a:t>
            </a:r>
          </a:p>
          <a:p>
            <a:r>
              <a:rPr lang="en-US" smtClean="0"/>
              <a:t>The </a:t>
            </a:r>
            <a:r>
              <a:rPr lang="en-US" dirty="0" smtClean="0"/>
              <a:t>work of my hand is blessed. I am at the top, never at the bottom. I am blessed when I come in, and when I go out. In Jesus’ name, I believe and pray, Amen.</a:t>
            </a:r>
            <a:endParaRPr lang="en-US" dirty="0"/>
          </a:p>
        </p:txBody>
      </p:sp>
    </p:spTree>
    <p:extLst>
      <p:ext uri="{BB962C8B-B14F-4D97-AF65-F5344CB8AC3E}">
        <p14:creationId xmlns:p14="http://schemas.microsoft.com/office/powerpoint/2010/main" val="2263999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Breaking Generational Curses</a:t>
            </a:r>
            <a:br>
              <a:rPr lang="en-US" b="1" dirty="0" smtClean="0"/>
            </a:br>
            <a:endParaRPr lang="en-US" dirty="0"/>
          </a:p>
        </p:txBody>
      </p:sp>
      <p:sp>
        <p:nvSpPr>
          <p:cNvPr id="3" name="Content Placeholder 2"/>
          <p:cNvSpPr>
            <a:spLocks noGrp="1"/>
          </p:cNvSpPr>
          <p:nvPr>
            <p:ph idx="1"/>
          </p:nvPr>
        </p:nvSpPr>
        <p:spPr/>
        <p:txBody>
          <a:bodyPr>
            <a:normAutofit/>
          </a:bodyPr>
          <a:lstStyle/>
          <a:p>
            <a:r>
              <a:rPr lang="en-US" sz="3200" dirty="0" smtClean="0"/>
              <a:t>Many people are exposed to living with the bondage of sins given to them by their forefathers. </a:t>
            </a:r>
          </a:p>
          <a:p>
            <a:r>
              <a:rPr lang="en-US" sz="3200" dirty="0" smtClean="0"/>
              <a:t>This can continue on for generations until repentance is sought. </a:t>
            </a:r>
          </a:p>
          <a:p>
            <a:r>
              <a:rPr lang="en-US" sz="3200" dirty="0" smtClean="0"/>
              <a:t>Here is a look at some great prayers for breaking generational curses that will help to put you on a path to heal any generational transgressions.</a:t>
            </a:r>
            <a:endParaRPr lang="en-US" sz="3200" dirty="0"/>
          </a:p>
        </p:txBody>
      </p:sp>
    </p:spTree>
    <p:extLst>
      <p:ext uri="{BB962C8B-B14F-4D97-AF65-F5344CB8AC3E}">
        <p14:creationId xmlns:p14="http://schemas.microsoft.com/office/powerpoint/2010/main" val="370467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Redeemed from the Curse Prayer</a:t>
            </a:r>
            <a:endParaRPr lang="en-US" dirty="0"/>
          </a:p>
        </p:txBody>
      </p:sp>
      <p:sp>
        <p:nvSpPr>
          <p:cNvPr id="3" name="Content Placeholder 2"/>
          <p:cNvSpPr>
            <a:spLocks noGrp="1"/>
          </p:cNvSpPr>
          <p:nvPr>
            <p:ph idx="1"/>
          </p:nvPr>
        </p:nvSpPr>
        <p:spPr/>
        <p:txBody>
          <a:bodyPr>
            <a:normAutofit/>
          </a:bodyPr>
          <a:lstStyle/>
          <a:p>
            <a:r>
              <a:rPr lang="en-US" sz="3200" dirty="0" smtClean="0"/>
              <a:t>Father God, it is for freedom that Christ came; I am redeemed from the curse of the law. </a:t>
            </a:r>
          </a:p>
          <a:p>
            <a:r>
              <a:rPr lang="en-US" sz="3200" dirty="0" smtClean="0"/>
              <a:t>I stand firm in this verse, and I decree and declare that every generational curse in my lineage does not have power over me. Every curse spoken, written, or transferred to me is broken by the blood of Jesus. </a:t>
            </a:r>
          </a:p>
          <a:p>
            <a:r>
              <a:rPr lang="en-US" sz="3200" dirty="0" smtClean="0"/>
              <a:t>Poverty, sickness, and family idols are not my portion. I choose to walk in the freedom that Christ bought for me in the name of Jesus, Amen.</a:t>
            </a:r>
            <a:endParaRPr lang="en-US" sz="3200" dirty="0"/>
          </a:p>
        </p:txBody>
      </p:sp>
    </p:spTree>
    <p:extLst>
      <p:ext uri="{BB962C8B-B14F-4D97-AF65-F5344CB8AC3E}">
        <p14:creationId xmlns:p14="http://schemas.microsoft.com/office/powerpoint/2010/main" val="6711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Confession Prayer</a:t>
            </a:r>
            <a:endParaRPr lang="en-US" dirty="0"/>
          </a:p>
        </p:txBody>
      </p:sp>
      <p:sp>
        <p:nvSpPr>
          <p:cNvPr id="3" name="Content Placeholder 2"/>
          <p:cNvSpPr>
            <a:spLocks noGrp="1"/>
          </p:cNvSpPr>
          <p:nvPr>
            <p:ph idx="1"/>
          </p:nvPr>
        </p:nvSpPr>
        <p:spPr/>
        <p:txBody>
          <a:bodyPr>
            <a:normAutofit/>
          </a:bodyPr>
          <a:lstStyle/>
          <a:p>
            <a:r>
              <a:rPr lang="en-US" sz="3200" dirty="0" smtClean="0"/>
              <a:t>Lord God, I come humbly before you today to confess the sins that my forefathers and I have committed against you. We have not obeyed your word, and as a result, has opened up doors for the devil to reinforce generational curses into our family, Father, forgive us of all. Let the blood of your son Jesus purify us from every sin that we have committed against you. Holy Spirit, purge every curse that has passed on in our family from generation to generation, in Jesus name I pray, Amen.</a:t>
            </a:r>
            <a:endParaRPr lang="en-US" sz="3200" dirty="0"/>
          </a:p>
        </p:txBody>
      </p:sp>
    </p:spTree>
    <p:extLst>
      <p:ext uri="{BB962C8B-B14F-4D97-AF65-F5344CB8AC3E}">
        <p14:creationId xmlns:p14="http://schemas.microsoft.com/office/powerpoint/2010/main" val="115212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Agreements and Vows Prayer</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Lord, creator of heaven and earth, I thank you for sending your only son to die on the cross for us. </a:t>
            </a:r>
          </a:p>
          <a:p>
            <a:r>
              <a:rPr lang="en-US" sz="3200" dirty="0" smtClean="0"/>
              <a:t>Through his sacrifice, we have been set free from any manner of captivity. I break myself and my future generation from any agreements, vows, commitments, and contracts that my family and I made knowingly or unknowingly with the forces of darkness. </a:t>
            </a:r>
          </a:p>
          <a:p>
            <a:r>
              <a:rPr lang="en-US" sz="3200" dirty="0" smtClean="0"/>
              <a:t>Today, I renounce these agreements in the name of Jesus, and I declare that my family has been set free, in Jesus name, I pray, Amen</a:t>
            </a:r>
            <a:r>
              <a:rPr lang="en-US" dirty="0" smtClean="0"/>
              <a:t>.</a:t>
            </a:r>
            <a:endParaRPr lang="en-US" dirty="0"/>
          </a:p>
        </p:txBody>
      </p:sp>
    </p:spTree>
    <p:extLst>
      <p:ext uri="{BB962C8B-B14F-4D97-AF65-F5344CB8AC3E}">
        <p14:creationId xmlns:p14="http://schemas.microsoft.com/office/powerpoint/2010/main" val="2965250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Purification Prayer</a:t>
            </a:r>
            <a:endParaRPr lang="en-US" dirty="0"/>
          </a:p>
        </p:txBody>
      </p:sp>
      <p:sp>
        <p:nvSpPr>
          <p:cNvPr id="3" name="Content Placeholder 2"/>
          <p:cNvSpPr>
            <a:spLocks noGrp="1"/>
          </p:cNvSpPr>
          <p:nvPr>
            <p:ph idx="1"/>
          </p:nvPr>
        </p:nvSpPr>
        <p:spPr>
          <a:xfrm>
            <a:off x="838200" y="1433384"/>
            <a:ext cx="10515600" cy="4743579"/>
          </a:xfrm>
        </p:spPr>
        <p:txBody>
          <a:bodyPr>
            <a:noAutofit/>
          </a:bodyPr>
          <a:lstStyle/>
          <a:p>
            <a:r>
              <a:rPr lang="en-US" sz="3200" dirty="0" smtClean="0"/>
              <a:t>Lord Jesus, I want to thank you for dying on the cross for me.</a:t>
            </a:r>
          </a:p>
          <a:p>
            <a:r>
              <a:rPr lang="en-US" sz="3200" dirty="0" smtClean="0"/>
              <a:t> It is because of your great sacrifice that my family and I have been set free from generational curses. </a:t>
            </a:r>
          </a:p>
          <a:p>
            <a:r>
              <a:rPr lang="en-US" sz="3200" dirty="0" smtClean="0"/>
              <a:t>I break the power of the enemy over my life. I declare and decree that every curse that the enemy and his agents are trying to reinforce in my life is null and void. </a:t>
            </a:r>
          </a:p>
          <a:p>
            <a:r>
              <a:rPr lang="en-US" sz="3200" dirty="0" smtClean="0"/>
              <a:t>I paralyze all the works of the enemy over my life. I reject every curse in my family line and choose to walk in the blessings of Abraham.  In the name of Jesus, I believe and pray, Amen.</a:t>
            </a:r>
            <a:endParaRPr lang="en-US" sz="3200" dirty="0"/>
          </a:p>
        </p:txBody>
      </p:sp>
    </p:spTree>
    <p:extLst>
      <p:ext uri="{BB962C8B-B14F-4D97-AF65-F5344CB8AC3E}">
        <p14:creationId xmlns:p14="http://schemas.microsoft.com/office/powerpoint/2010/main" val="141953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Breaking the Curse of Sinful Patterns Prayer</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Lord </a:t>
            </a:r>
            <a:r>
              <a:rPr lang="en-US" sz="3200" dirty="0"/>
              <a:t>Jesus, I renounce sinful patterns that have been going on in my family from generation to generation. I renounce sexual immorality, alcoholism, bitterness, gossip, and rage in my lineage. </a:t>
            </a:r>
            <a:endParaRPr lang="en-US" sz="3200" dirty="0" smtClean="0"/>
          </a:p>
          <a:p>
            <a:r>
              <a:rPr lang="en-US" sz="3200" dirty="0" smtClean="0"/>
              <a:t>I </a:t>
            </a:r>
            <a:r>
              <a:rPr lang="en-US" sz="3200" dirty="0"/>
              <a:t>cut myself off and break free from those sinful patterns in the name of Jesus. I plead the blood of Jesus Christ over myself, and I declare that those sinful patterns will not have a hold of me or any of my children and future </a:t>
            </a:r>
            <a:r>
              <a:rPr lang="en-US" sz="3200"/>
              <a:t>generations</a:t>
            </a:r>
            <a:r>
              <a:rPr lang="en-US" sz="3200" smtClean="0"/>
              <a:t>.</a:t>
            </a:r>
          </a:p>
          <a:p>
            <a:r>
              <a:rPr lang="en-US" sz="3200" smtClean="0"/>
              <a:t>We </a:t>
            </a:r>
            <a:r>
              <a:rPr lang="en-US" sz="3200" dirty="0"/>
              <a:t>belong to Christ, and therefore generational sins have no power over us in the mighty name of Jesus, I pray, Amen.</a:t>
            </a:r>
          </a:p>
          <a:p>
            <a:endParaRPr lang="en-US" dirty="0"/>
          </a:p>
        </p:txBody>
      </p:sp>
    </p:spTree>
    <p:extLst>
      <p:ext uri="{BB962C8B-B14F-4D97-AF65-F5344CB8AC3E}">
        <p14:creationId xmlns:p14="http://schemas.microsoft.com/office/powerpoint/2010/main" val="288634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1761"/>
          </a:xfrm>
        </p:spPr>
        <p:txBody>
          <a:bodyPr/>
          <a:lstStyle/>
          <a:p>
            <a:r>
              <a:rPr lang="en-US" b="1" dirty="0" smtClean="0"/>
              <a:t>Authority Prayer</a:t>
            </a:r>
            <a:endParaRPr lang="en-US" dirty="0"/>
          </a:p>
        </p:txBody>
      </p:sp>
      <p:sp>
        <p:nvSpPr>
          <p:cNvPr id="3" name="Content Placeholder 2"/>
          <p:cNvSpPr>
            <a:spLocks noGrp="1"/>
          </p:cNvSpPr>
          <p:nvPr>
            <p:ph idx="1"/>
          </p:nvPr>
        </p:nvSpPr>
        <p:spPr>
          <a:xfrm>
            <a:off x="838200" y="1346886"/>
            <a:ext cx="10515600" cy="5016844"/>
          </a:xfrm>
        </p:spPr>
        <p:txBody>
          <a:bodyPr>
            <a:noAutofit/>
          </a:bodyPr>
          <a:lstStyle/>
          <a:p>
            <a:r>
              <a:rPr lang="en-US" sz="3200" dirty="0" smtClean="0"/>
              <a:t>O Lord Jesus, the Bible says that I will decree a thing and it shall be established. </a:t>
            </a:r>
          </a:p>
          <a:p>
            <a:r>
              <a:rPr lang="en-US" sz="3200" dirty="0" smtClean="0"/>
              <a:t>I cancel and nullify any curses that were spoken over us intentionally or unintentionally in the name of Jesus. </a:t>
            </a:r>
          </a:p>
          <a:p>
            <a:r>
              <a:rPr lang="en-US" sz="3200" dirty="0" smtClean="0"/>
              <a:t>I cancel the effects of those negative words over my family and future generations in the name of Jesus. I declare and decree that generational curses of sickness, poverty, marital failure, bareness, rage, alcoholism, and lying are null and void. They will never manifest because we are free from them. I command the devil and his demons to leave my family alone in the name of Jesus.</a:t>
            </a:r>
            <a:endParaRPr lang="en-US" sz="3200" dirty="0"/>
          </a:p>
        </p:txBody>
      </p:sp>
    </p:spTree>
    <p:extLst>
      <p:ext uri="{BB962C8B-B14F-4D97-AF65-F5344CB8AC3E}">
        <p14:creationId xmlns:p14="http://schemas.microsoft.com/office/powerpoint/2010/main" val="309597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 Creation Prayer</a:t>
            </a:r>
            <a:endParaRPr lang="en-US" dirty="0"/>
          </a:p>
        </p:txBody>
      </p:sp>
      <p:sp>
        <p:nvSpPr>
          <p:cNvPr id="3" name="Content Placeholder 2"/>
          <p:cNvSpPr>
            <a:spLocks noGrp="1"/>
          </p:cNvSpPr>
          <p:nvPr>
            <p:ph idx="1"/>
          </p:nvPr>
        </p:nvSpPr>
        <p:spPr>
          <a:xfrm>
            <a:off x="838200" y="1690688"/>
            <a:ext cx="10515600" cy="4486275"/>
          </a:xfrm>
        </p:spPr>
        <p:txBody>
          <a:bodyPr>
            <a:noAutofit/>
          </a:bodyPr>
          <a:lstStyle/>
          <a:p>
            <a:r>
              <a:rPr lang="en-US" sz="3200" dirty="0" smtClean="0"/>
              <a:t>Father, I thank you for making me a new creation in Christ. </a:t>
            </a:r>
          </a:p>
          <a:p>
            <a:r>
              <a:rPr lang="en-US" sz="3200" dirty="0" smtClean="0"/>
              <a:t>I choose to walk in my new found freedom in Christ. I refuse to be chained to generation curses from my parents’ house. </a:t>
            </a:r>
          </a:p>
          <a:p>
            <a:r>
              <a:rPr lang="en-US" sz="3200" dirty="0" smtClean="0"/>
              <a:t>I stand firm in my new Identity and declare that I am of a different bloodline line, and that is the bloodline of Jesus. </a:t>
            </a:r>
          </a:p>
          <a:p>
            <a:r>
              <a:rPr lang="en-US" sz="3200" dirty="0" smtClean="0"/>
              <a:t>Devil and your cohorts of demons, you have no power over my mental health, finances, family, and marriage because who the son has set free is free indeed. </a:t>
            </a:r>
          </a:p>
          <a:p>
            <a:r>
              <a:rPr lang="en-US" sz="3200" dirty="0" smtClean="0"/>
              <a:t>I am free in the name of Jesus, Amen.</a:t>
            </a:r>
            <a:endParaRPr lang="en-US" sz="3200" dirty="0"/>
          </a:p>
        </p:txBody>
      </p:sp>
    </p:spTree>
    <p:extLst>
      <p:ext uri="{BB962C8B-B14F-4D97-AF65-F5344CB8AC3E}">
        <p14:creationId xmlns:p14="http://schemas.microsoft.com/office/powerpoint/2010/main" val="3804090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1186</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Breaking Generational Curses</vt:lpstr>
      <vt:lpstr>Breaking Generational Curses </vt:lpstr>
      <vt:lpstr>Redeemed from the Curse Prayer</vt:lpstr>
      <vt:lpstr>Confession Prayer</vt:lpstr>
      <vt:lpstr>Agreements and Vows Prayer</vt:lpstr>
      <vt:lpstr>Purification Prayer</vt:lpstr>
      <vt:lpstr>Breaking the Curse of Sinful Patterns Prayer</vt:lpstr>
      <vt:lpstr>Authority Prayer</vt:lpstr>
      <vt:lpstr>New Creation Prayer</vt:lpstr>
      <vt:lpstr>Breaking the Curse of Premature Death Prayer</vt:lpstr>
      <vt:lpstr>Breaking the Curse of Rejection Prayer</vt:lpstr>
      <vt:lpstr>Blessing 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Breaking Generational Curses</dc:title>
  <dc:creator>Ronald Powell</dc:creator>
  <cp:lastModifiedBy>Ronald Powell</cp:lastModifiedBy>
  <cp:revision>5</cp:revision>
  <dcterms:created xsi:type="dcterms:W3CDTF">2019-12-08T16:47:28Z</dcterms:created>
  <dcterms:modified xsi:type="dcterms:W3CDTF">2019-12-08T22:21:32Z</dcterms:modified>
</cp:coreProperties>
</file>