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7" r:id="rId9"/>
    <p:sldId id="276" r:id="rId10"/>
    <p:sldId id="280" r:id="rId11"/>
    <p:sldId id="278" r:id="rId12"/>
    <p:sldId id="279" r:id="rId13"/>
    <p:sldId id="281"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8" d="100"/>
          <a:sy n="78" d="100"/>
        </p:scale>
        <p:origin x="6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EA707449-97B7-4DE3-BEAB-73AEAE51A52C}" type="datetimeFigureOut">
              <a:rPr lang="en-US" smtClean="0"/>
              <a:t>12/28/2019</a:t>
            </a:fld>
            <a:endParaRPr lang="en-US"/>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64A5195C-D00A-4F43-AF54-AE598D502943}" type="slidenum">
              <a:rPr lang="en-US" smtClean="0"/>
              <a:t>‹#›</a:t>
            </a:fld>
            <a:endParaRPr lang="en-US"/>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806995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4294967295"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07449-97B7-4DE3-BEAB-73AEAE51A52C}"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5195C-D00A-4F43-AF54-AE598D502943}" type="slidenum">
              <a:rPr lang="en-US" smtClean="0"/>
              <a:t>‹#›</a:t>
            </a:fld>
            <a:endParaRPr lang="en-US"/>
          </a:p>
        </p:txBody>
      </p:sp>
    </p:spTree>
    <p:extLst>
      <p:ext uri="{BB962C8B-B14F-4D97-AF65-F5344CB8AC3E}">
        <p14:creationId xmlns:p14="http://schemas.microsoft.com/office/powerpoint/2010/main" val="3133667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EA707449-97B7-4DE3-BEAB-73AEAE51A52C}" type="datetimeFigureOut">
              <a:rPr lang="en-US" smtClean="0"/>
              <a:t>12/28/2019</a:t>
            </a:fld>
            <a:endParaRPr lang="en-US"/>
          </a:p>
        </p:txBody>
      </p:sp>
      <p:sp>
        <p:nvSpPr>
          <p:cNvPr id="5" name="Footer Placeholder 4"/>
          <p:cNvSpPr>
            <a:spLocks noGrp="1"/>
          </p:cNvSpPr>
          <p:nvPr>
            <p:ph type="ftr" sz="quarter" idx="11"/>
          </p:nvPr>
        </p:nvSpPr>
        <p:spPr>
          <a:xfrm>
            <a:off x="6536187" y="6315949"/>
            <a:ext cx="3814856" cy="365125"/>
          </a:xfrm>
        </p:spPr>
        <p:txBody>
          <a:bodyPr/>
          <a:lstStyle/>
          <a:p>
            <a:endParaRPr lang="en-US"/>
          </a:p>
        </p:txBody>
      </p:sp>
      <p:sp>
        <p:nvSpPr>
          <p:cNvPr id="6" name="Slide Number Placeholder 5"/>
          <p:cNvSpPr>
            <a:spLocks noGrp="1"/>
          </p:cNvSpPr>
          <p:nvPr>
            <p:ph type="sldNum" sz="quarter" idx="12"/>
          </p:nvPr>
        </p:nvSpPr>
        <p:spPr>
          <a:xfrm>
            <a:off x="11784011" y="5607592"/>
            <a:ext cx="407988" cy="365125"/>
          </a:xfrm>
        </p:spPr>
        <p:txBody>
          <a:bodyPr/>
          <a:lstStyle/>
          <a:p>
            <a:fld id="{64A5195C-D00A-4F43-AF54-AE598D502943}" type="slidenum">
              <a:rPr lang="en-US" smtClean="0"/>
              <a:t>‹#›</a:t>
            </a:fld>
            <a:endParaRPr lang="en-US"/>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7677904"/>
      </p:ext>
    </p:extLst>
  </p:cSld>
  <p:clrMapOvr>
    <a:masterClrMapping/>
  </p:clrMapOvr>
  <p:extLst mod="1">
    <p:ext uri="{DCECCB84-F9BA-43D5-87BE-67443E8EF086}">
      <p15:sldGuideLst xmlns:p15="http://schemas.microsoft.com/office/powerpoint/2012/main">
        <p15:guide id="4294967295"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07449-97B7-4DE3-BEAB-73AEAE51A52C}"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5195C-D00A-4F43-AF54-AE598D502943}" type="slidenum">
              <a:rPr lang="en-US" smtClean="0"/>
              <a:t>‹#›</a:t>
            </a:fld>
            <a:endParaRPr lang="en-US"/>
          </a:p>
        </p:txBody>
      </p:sp>
    </p:spTree>
    <p:extLst>
      <p:ext uri="{BB962C8B-B14F-4D97-AF65-F5344CB8AC3E}">
        <p14:creationId xmlns:p14="http://schemas.microsoft.com/office/powerpoint/2010/main" val="1851306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EA707449-97B7-4DE3-BEAB-73AEAE51A52C}" type="datetimeFigureOut">
              <a:rPr lang="en-US" smtClean="0"/>
              <a:t>12/28/2019</a:t>
            </a:fld>
            <a:endParaRPr lang="en-US"/>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64A5195C-D00A-4F43-AF54-AE598D502943}" type="slidenum">
              <a:rPr lang="en-US" smtClean="0"/>
              <a:t>‹#›</a:t>
            </a:fld>
            <a:endParaRPr lang="en-US"/>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872087"/>
      </p:ext>
    </p:extLst>
  </p:cSld>
  <p:clrMapOvr>
    <a:masterClrMapping/>
  </p:clrMapOvr>
  <p:extLst mod="1">
    <p:ext uri="{DCECCB84-F9BA-43D5-87BE-67443E8EF086}">
      <p15:sldGuideLst xmlns:p15="http://schemas.microsoft.com/office/powerpoint/2012/main">
        <p15:guide id="4294967295"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07449-97B7-4DE3-BEAB-73AEAE51A52C}" type="datetimeFigureOut">
              <a:rPr lang="en-US" smtClean="0"/>
              <a:t>12/28/2019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A5195C-D00A-4F43-AF54-AE598D502943}" type="slidenum">
              <a:rPr lang="en-US" smtClean="0"/>
              <a:t>‹#›</a:t>
            </a:fld>
            <a:endParaRPr lang="en-US"/>
          </a:p>
        </p:txBody>
      </p:sp>
    </p:spTree>
    <p:extLst>
      <p:ext uri="{BB962C8B-B14F-4D97-AF65-F5344CB8AC3E}">
        <p14:creationId xmlns:p14="http://schemas.microsoft.com/office/powerpoint/2010/main" val="1294950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07449-97B7-4DE3-BEAB-73AEAE51A52C}" type="datetimeFigureOut">
              <a:rPr lang="en-US" smtClean="0"/>
              <a:t>12/28/2019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A5195C-D00A-4F43-AF54-AE598D502943}" type="slidenum">
              <a:rPr lang="en-US" smtClean="0"/>
              <a:t>‹#›</a:t>
            </a:fld>
            <a:endParaRPr lang="en-US"/>
          </a:p>
        </p:txBody>
      </p:sp>
    </p:spTree>
    <p:extLst>
      <p:ext uri="{BB962C8B-B14F-4D97-AF65-F5344CB8AC3E}">
        <p14:creationId xmlns:p14="http://schemas.microsoft.com/office/powerpoint/2010/main" val="88495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707449-97B7-4DE3-BEAB-73AEAE51A52C}" type="datetimeFigureOut">
              <a:rPr lang="en-US" smtClean="0"/>
              <a:t>12/28/2019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A5195C-D00A-4F43-AF54-AE598D502943}" type="slidenum">
              <a:rPr lang="en-US" smtClean="0"/>
              <a:t>‹#›</a:t>
            </a:fld>
            <a:endParaRPr lang="en-US"/>
          </a:p>
        </p:txBody>
      </p:sp>
    </p:spTree>
    <p:extLst>
      <p:ext uri="{BB962C8B-B14F-4D97-AF65-F5344CB8AC3E}">
        <p14:creationId xmlns:p14="http://schemas.microsoft.com/office/powerpoint/2010/main" val="3953124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07449-97B7-4DE3-BEAB-73AEAE51A52C}" type="datetimeFigureOut">
              <a:rPr lang="en-US" smtClean="0"/>
              <a:t>12/28/2019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A5195C-D00A-4F43-AF54-AE598D502943}" type="slidenum">
              <a:rPr lang="en-US" smtClean="0"/>
              <a:t>‹#›</a:t>
            </a:fld>
            <a:endParaRPr lang="en-US"/>
          </a:p>
        </p:txBody>
      </p:sp>
    </p:spTree>
    <p:extLst>
      <p:ext uri="{BB962C8B-B14F-4D97-AF65-F5344CB8AC3E}">
        <p14:creationId xmlns:p14="http://schemas.microsoft.com/office/powerpoint/2010/main" val="1056635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07449-97B7-4DE3-BEAB-73AEAE51A52C}" type="datetimeFigureOut">
              <a:rPr lang="en-US" smtClean="0"/>
              <a:t>12/28/2019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A5195C-D00A-4F43-AF54-AE598D502943}" type="slidenum">
              <a:rPr lang="en-US" smtClean="0"/>
              <a:t>‹#›</a:t>
            </a:fld>
            <a:endParaRPr lang="en-US"/>
          </a:p>
        </p:txBody>
      </p:sp>
    </p:spTree>
    <p:extLst>
      <p:ext uri="{BB962C8B-B14F-4D97-AF65-F5344CB8AC3E}">
        <p14:creationId xmlns:p14="http://schemas.microsoft.com/office/powerpoint/2010/main" val="691039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07449-97B7-4DE3-BEAB-73AEAE51A52C}" type="datetimeFigureOut">
              <a:rPr lang="en-US" smtClean="0"/>
              <a:t>12/28/2019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A5195C-D00A-4F43-AF54-AE598D502943}" type="slidenum">
              <a:rPr lang="en-US" smtClean="0"/>
              <a:t>‹#›</a:t>
            </a:fld>
            <a:endParaRPr lang="en-US"/>
          </a:p>
        </p:txBody>
      </p:sp>
    </p:spTree>
    <p:extLst>
      <p:ext uri="{BB962C8B-B14F-4D97-AF65-F5344CB8AC3E}">
        <p14:creationId xmlns:p14="http://schemas.microsoft.com/office/powerpoint/2010/main" val="226294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EA707449-97B7-4DE3-BEAB-73AEAE51A52C}" type="datetimeFigureOut">
              <a:rPr lang="en-US" smtClean="0"/>
              <a:t>12/28/2019</a:t>
            </a:fld>
            <a:endParaRPr lang="en-US"/>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64A5195C-D00A-4F43-AF54-AE598D502943}" type="slidenum">
              <a:rPr lang="en-US" smtClean="0"/>
              <a:t>‹#›</a:t>
            </a:fld>
            <a:endParaRPr lang="en-US"/>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4333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2832">
          <p15:clr>
            <a:srgbClr val="F26B43"/>
          </p15:clr>
        </p15:guide>
        <p15:guide id="4294967295" pos="480">
          <p15:clr>
            <a:srgbClr val="F26B43"/>
          </p15:clr>
        </p15:guide>
        <p15:guide id="4294967295" orient="horz" pos="432">
          <p15:clr>
            <a:srgbClr val="F26B43"/>
          </p15:clr>
        </p15:guide>
        <p15:guide id="4294967295" pos="7200">
          <p15:clr>
            <a:srgbClr val="F26B43"/>
          </p15:clr>
        </p15:guide>
        <p15:guide id="429496729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8913" y="4102443"/>
            <a:ext cx="7034362" cy="1309815"/>
          </a:xfrm>
        </p:spPr>
        <p:txBody>
          <a:bodyPr>
            <a:normAutofit fontScale="90000"/>
          </a:bodyPr>
          <a:lstStyle/>
          <a:p>
            <a:r>
              <a:rPr lang="en-US" sz="4400" b="1" dirty="0">
                <a:solidFill>
                  <a:schemeClr val="tx1"/>
                </a:solidFill>
              </a:rPr>
              <a:t>Teaching Your Heart to Listen</a:t>
            </a:r>
            <a:r>
              <a:rPr lang="en-US" sz="4400" dirty="0"/>
              <a:t/>
            </a:r>
            <a:br>
              <a:rPr lang="en-US" sz="4400" dirty="0"/>
            </a:br>
            <a:endParaRPr lang="en-US" sz="4400" dirty="0"/>
          </a:p>
        </p:txBody>
      </p:sp>
      <p:sp>
        <p:nvSpPr>
          <p:cNvPr id="3" name="Subtitle 2"/>
          <p:cNvSpPr>
            <a:spLocks noGrp="1"/>
          </p:cNvSpPr>
          <p:nvPr>
            <p:ph type="subTitle" idx="1"/>
          </p:nvPr>
        </p:nvSpPr>
        <p:spPr/>
        <p:txBody>
          <a:bodyPr>
            <a:normAutofit/>
          </a:bodyPr>
          <a:lstStyle/>
          <a:p>
            <a:r>
              <a:rPr lang="en-US" sz="2800" dirty="0" smtClean="0"/>
              <a:t>With Bishop Ronald K. Powell</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8870" y="256374"/>
            <a:ext cx="5408457" cy="3720402"/>
          </a:xfrm>
          <a:prstGeom prst="rect">
            <a:avLst/>
          </a:prstGeom>
        </p:spPr>
      </p:pic>
    </p:spTree>
    <p:extLst>
      <p:ext uri="{BB962C8B-B14F-4D97-AF65-F5344CB8AC3E}">
        <p14:creationId xmlns:p14="http://schemas.microsoft.com/office/powerpoint/2010/main" val="2682048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C00000"/>
                </a:solidFill>
              </a:rPr>
              <a:t>Listening to God</a:t>
            </a:r>
            <a:r>
              <a:rPr lang="en-US" dirty="0"/>
              <a:t/>
            </a:r>
            <a:br>
              <a:rPr lang="en-US" dirty="0"/>
            </a:br>
            <a:endParaRPr lang="en-US" dirty="0"/>
          </a:p>
        </p:txBody>
      </p:sp>
      <p:sp>
        <p:nvSpPr>
          <p:cNvPr id="3" name="Content Placeholder 2"/>
          <p:cNvSpPr>
            <a:spLocks noGrp="1"/>
          </p:cNvSpPr>
          <p:nvPr>
            <p:ph idx="1"/>
          </p:nvPr>
        </p:nvSpPr>
        <p:spPr/>
        <p:txBody>
          <a:bodyPr/>
          <a:lstStyle/>
          <a:p>
            <a:r>
              <a:rPr lang="en-US" sz="2800" b="1" i="1" dirty="0"/>
              <a:t>Listening to God</a:t>
            </a:r>
            <a:r>
              <a:rPr lang="en-US" sz="2800" b="1" dirty="0"/>
              <a:t> is opening my heart and letting God point His finger of truth on the real me</a:t>
            </a:r>
            <a:r>
              <a:rPr lang="en-US" sz="2800" b="1" dirty="0" smtClean="0"/>
              <a:t>.</a:t>
            </a:r>
          </a:p>
          <a:p>
            <a:r>
              <a:rPr lang="en-US" sz="2800" b="1" dirty="0"/>
              <a:t>   </a:t>
            </a:r>
            <a:r>
              <a:rPr lang="en-US" sz="2800" b="1" i="1" dirty="0"/>
              <a:t>"Search me, O God, and know my heart; test me and know my anxious thoughts. See if there is any offensive way in me, and lead me in the way everlasting." (</a:t>
            </a:r>
            <a:r>
              <a:rPr lang="en-US" sz="2800" b="1" i="1" u="sng" dirty="0"/>
              <a:t>Psalm 139:23-24</a:t>
            </a:r>
            <a:r>
              <a:rPr lang="en-US" sz="2800" b="1" i="1" dirty="0"/>
              <a:t>)</a:t>
            </a:r>
            <a:r>
              <a:rPr lang="en-US" sz="2800" b="1" dirty="0"/>
              <a:t> </a:t>
            </a:r>
          </a:p>
          <a:p>
            <a:endParaRPr lang="en-US" dirty="0"/>
          </a:p>
        </p:txBody>
      </p:sp>
    </p:spTree>
    <p:extLst>
      <p:ext uri="{BB962C8B-B14F-4D97-AF65-F5344CB8AC3E}">
        <p14:creationId xmlns:p14="http://schemas.microsoft.com/office/powerpoint/2010/main" val="189802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C00000"/>
                </a:solidFill>
              </a:rPr>
              <a:t>Listening to God</a:t>
            </a:r>
            <a:r>
              <a:rPr lang="en-US" dirty="0"/>
              <a:t/>
            </a:r>
            <a:br>
              <a:rPr lang="en-US" dirty="0"/>
            </a:br>
            <a:endParaRPr lang="en-US" dirty="0"/>
          </a:p>
        </p:txBody>
      </p:sp>
      <p:sp>
        <p:nvSpPr>
          <p:cNvPr id="3" name="Content Placeholder 2"/>
          <p:cNvSpPr>
            <a:spLocks noGrp="1"/>
          </p:cNvSpPr>
          <p:nvPr>
            <p:ph idx="1"/>
          </p:nvPr>
        </p:nvSpPr>
        <p:spPr/>
        <p:txBody>
          <a:bodyPr/>
          <a:lstStyle/>
          <a:p>
            <a:r>
              <a:rPr lang="en-US" sz="2800" b="1" i="1" dirty="0"/>
              <a:t>Listening to </a:t>
            </a:r>
            <a:r>
              <a:rPr lang="en-US" sz="2800" b="1" i="1" dirty="0" err="1"/>
              <a:t>God</a:t>
            </a:r>
            <a:r>
              <a:rPr lang="en-US" sz="2800" b="1" dirty="0" err="1"/>
              <a:t>is</a:t>
            </a:r>
            <a:r>
              <a:rPr lang="en-US" sz="2800" b="1" dirty="0"/>
              <a:t> listening carefully to others, realizing that God may be using them to communicate His personal message to me</a:t>
            </a:r>
            <a:r>
              <a:rPr lang="en-US" sz="2800" b="1" dirty="0" smtClean="0"/>
              <a:t>.</a:t>
            </a:r>
          </a:p>
          <a:p>
            <a:pPr marL="0" indent="0">
              <a:buNone/>
            </a:pPr>
            <a:endParaRPr lang="en-US" sz="2800" b="1" dirty="0"/>
          </a:p>
          <a:p>
            <a:r>
              <a:rPr lang="en-US" sz="2800" b="1" dirty="0"/>
              <a:t>   </a:t>
            </a:r>
            <a:r>
              <a:rPr lang="en-US" sz="2800" b="1" i="1" dirty="0"/>
              <a:t>"Pride only breeds quarrels, but wisdom is found in those who take advice." (</a:t>
            </a:r>
            <a:r>
              <a:rPr lang="en-US" sz="2800" b="1" i="1" u="sng" dirty="0"/>
              <a:t>Proverbs 13:10</a:t>
            </a:r>
            <a:r>
              <a:rPr lang="en-US" sz="2800" b="1" i="1" dirty="0"/>
              <a:t>)</a:t>
            </a:r>
            <a:r>
              <a:rPr lang="en-US" sz="2800" b="1" dirty="0"/>
              <a:t> </a:t>
            </a:r>
          </a:p>
          <a:p>
            <a:pPr marL="0" indent="0">
              <a:buNone/>
            </a:pPr>
            <a:endParaRPr lang="en-US" dirty="0"/>
          </a:p>
        </p:txBody>
      </p:sp>
    </p:spTree>
    <p:extLst>
      <p:ext uri="{BB962C8B-B14F-4D97-AF65-F5344CB8AC3E}">
        <p14:creationId xmlns:p14="http://schemas.microsoft.com/office/powerpoint/2010/main" val="74802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C00000"/>
                </a:solidFill>
              </a:rPr>
              <a:t>Listening to God</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517747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C00000"/>
                </a:solidFill>
              </a:rPr>
              <a:t>Listening to God</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800" b="1" i="1" dirty="0"/>
              <a:t>Listening to God</a:t>
            </a:r>
            <a:r>
              <a:rPr lang="en-US" sz="2800" b="1" dirty="0"/>
              <a:t> is recognizing the presence of the Holy Spirit within me and responding to His guidance for communicating with others.</a:t>
            </a:r>
            <a:endParaRPr lang="en-US" sz="2800" b="1" dirty="0"/>
          </a:p>
        </p:txBody>
      </p:sp>
    </p:spTree>
    <p:extLst>
      <p:ext uri="{BB962C8B-B14F-4D97-AF65-F5344CB8AC3E}">
        <p14:creationId xmlns:p14="http://schemas.microsoft.com/office/powerpoint/2010/main" val="1157599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800" b="1" i="1" dirty="0"/>
              <a:t>"But the Counselor, the Holy Spirit, whom the Father will send in my name, will teach you all things and will remind you of everything I have said to you." (</a:t>
            </a:r>
            <a:r>
              <a:rPr lang="en-US" sz="2800" b="1" i="1" u="sng" dirty="0"/>
              <a:t>John 14:26</a:t>
            </a:r>
            <a:r>
              <a:rPr lang="en-US" sz="2800" b="1" i="1" dirty="0"/>
              <a:t>)</a:t>
            </a:r>
            <a:endParaRPr lang="en-US" sz="2800" b="1"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1999" y="559678"/>
            <a:ext cx="3935843" cy="4952492"/>
          </a:xfrm>
          <a:prstGeom prst="rect">
            <a:avLst/>
          </a:prstGeom>
        </p:spPr>
      </p:pic>
    </p:spTree>
    <p:extLst>
      <p:ext uri="{BB962C8B-B14F-4D97-AF65-F5344CB8AC3E}">
        <p14:creationId xmlns:p14="http://schemas.microsoft.com/office/powerpoint/2010/main" val="881158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600" b="1" dirty="0"/>
              <a:t>Whether they are the complaints of an elderly woman, the arguments of a defensive teenager or the incessant chatter of a four-year-old, words of others are either endured or embraced. (June Hunt)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46" y="569066"/>
            <a:ext cx="4054860" cy="4943104"/>
          </a:xfrm>
          <a:prstGeom prst="rect">
            <a:avLst/>
          </a:prstGeom>
        </p:spPr>
      </p:pic>
    </p:spTree>
    <p:extLst>
      <p:ext uri="{BB962C8B-B14F-4D97-AF65-F5344CB8AC3E}">
        <p14:creationId xmlns:p14="http://schemas.microsoft.com/office/powerpoint/2010/main" val="181860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800" b="1" dirty="0"/>
              <a:t>Matthew 25:40 </a:t>
            </a:r>
            <a:endParaRPr lang="en-US" sz="2800" b="1" dirty="0" smtClean="0"/>
          </a:p>
          <a:p>
            <a:r>
              <a:rPr lang="en-US" sz="2800" b="1" dirty="0" smtClean="0"/>
              <a:t>And </a:t>
            </a:r>
            <a:r>
              <a:rPr lang="en-US" sz="2800" b="1" dirty="0"/>
              <a:t>the King will reply, 'Truly I tell you, whatever you did for one of the least of these brothers of Mine, you did for Me.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335" y="569066"/>
            <a:ext cx="3891571" cy="4943104"/>
          </a:xfrm>
          <a:prstGeom prst="rect">
            <a:avLst/>
          </a:prstGeom>
        </p:spPr>
      </p:pic>
    </p:spTree>
    <p:extLst>
      <p:ext uri="{BB962C8B-B14F-4D97-AF65-F5344CB8AC3E}">
        <p14:creationId xmlns:p14="http://schemas.microsoft.com/office/powerpoint/2010/main" val="2303161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r>
              <a:rPr lang="en-US" sz="4000" b="1" dirty="0"/>
              <a:t>Matthew 13:12-14 English Standard Version (ESV)</a:t>
            </a:r>
          </a:p>
          <a:p>
            <a:r>
              <a:rPr lang="en-US" sz="4000" b="1" baseline="30000" dirty="0"/>
              <a:t>12 </a:t>
            </a:r>
            <a:r>
              <a:rPr lang="en-US" sz="4000" b="1" dirty="0"/>
              <a:t>For to the one who has, more will be given, and he will have an abundance, but from the one who has not, even what he has will be taken away. </a:t>
            </a:r>
            <a:r>
              <a:rPr lang="en-US" sz="4000" b="1" baseline="30000" dirty="0"/>
              <a:t>13 </a:t>
            </a:r>
            <a:r>
              <a:rPr lang="en-US" sz="4000" b="1" dirty="0"/>
              <a:t>This is why I speak to them in parables, because seeing they do not see, and hearing they do not hear, nor do they understand. </a:t>
            </a:r>
            <a:r>
              <a:rPr lang="en-US" sz="4000" b="1" baseline="30000" dirty="0"/>
              <a:t>14 </a:t>
            </a:r>
            <a:r>
              <a:rPr lang="en-US" sz="4000" b="1" dirty="0"/>
              <a:t>Indeed, in their case the prophecy of Isaiah is fulfilled that says:</a:t>
            </a:r>
          </a:p>
          <a:p>
            <a:r>
              <a:rPr lang="en-US" sz="4000" b="1" dirty="0"/>
              <a:t>“‘“You will indeed hear but never understand,</a:t>
            </a:r>
            <a:br>
              <a:rPr lang="en-US" sz="4000" b="1" dirty="0"/>
            </a:br>
            <a:r>
              <a:rPr lang="en-US" sz="4000" b="1" dirty="0"/>
              <a:t>    and you will indeed see but never perceive.”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872" y="569066"/>
            <a:ext cx="3825464" cy="4943104"/>
          </a:xfrm>
          <a:prstGeom prst="rect">
            <a:avLst/>
          </a:prstGeom>
        </p:spPr>
      </p:pic>
    </p:spTree>
    <p:extLst>
      <p:ext uri="{BB962C8B-B14F-4D97-AF65-F5344CB8AC3E}">
        <p14:creationId xmlns:p14="http://schemas.microsoft.com/office/powerpoint/2010/main" val="1145581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r>
              <a:rPr lang="en-US" sz="2800" b="1" dirty="0"/>
              <a:t>Listening is easy to fake, attentiveness is simple to pretend, but real listening requires effort. </a:t>
            </a:r>
          </a:p>
          <a:p>
            <a:pPr lvl="0"/>
            <a:r>
              <a:rPr lang="en-US" sz="2800" b="1" dirty="0"/>
              <a:t>Our self-centered tendency is to tune others out and our own thoughts in. </a:t>
            </a:r>
          </a:p>
          <a:p>
            <a:pPr lvl="0"/>
            <a:r>
              <a:rPr lang="en-US" sz="2800" b="1" dirty="0"/>
              <a:t>We tend to muse and reminisce or think about what we are going to say next. </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62000" y="422275"/>
            <a:ext cx="3833906" cy="5089895"/>
          </a:xfrm>
          <a:prstGeom prst="rect">
            <a:avLst/>
          </a:prstGeom>
        </p:spPr>
      </p:pic>
    </p:spTree>
    <p:extLst>
      <p:ext uri="{BB962C8B-B14F-4D97-AF65-F5344CB8AC3E}">
        <p14:creationId xmlns:p14="http://schemas.microsoft.com/office/powerpoint/2010/main" val="311524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400" dirty="0">
                <a:solidFill>
                  <a:srgbClr val="C00000"/>
                </a:solidFill>
                <a:effectLst>
                  <a:outerShdw blurRad="38100" dist="38100" dir="2700000" algn="tl">
                    <a:srgbClr val="000000">
                      <a:alpha val="43137"/>
                    </a:srgbClr>
                  </a:outerShdw>
                </a:effectLst>
              </a:rPr>
              <a:t>"Let the wise listen and add to their learning, and let the discerning get guidance." </a:t>
            </a:r>
            <a:r>
              <a:rPr lang="en-US" sz="4400" dirty="0"/>
              <a:t>(Proverbs 1:5)</a:t>
            </a:r>
          </a:p>
        </p:txBody>
      </p:sp>
      <p:sp>
        <p:nvSpPr>
          <p:cNvPr id="3" name="Content Placeholder 2"/>
          <p:cNvSpPr>
            <a:spLocks noGrp="1"/>
          </p:cNvSpPr>
          <p:nvPr>
            <p:ph idx="1"/>
          </p:nvPr>
        </p:nvSpPr>
        <p:spPr/>
        <p:txBody>
          <a:bodyPr/>
          <a:lstStyle/>
          <a:p>
            <a:pPr lvl="0"/>
            <a:r>
              <a:rPr lang="en-US" sz="2800" b="1" dirty="0"/>
              <a:t>As you begin to understand that God, more often than not, communicates to you through the words of others (and through your words to others), your heart will desire to be an attentive listener. </a:t>
            </a:r>
          </a:p>
          <a:p>
            <a:pPr lvl="0"/>
            <a:r>
              <a:rPr lang="en-US" sz="2800" b="1" dirty="0"/>
              <a:t>The major step to becoming a genuine listener is learning </a:t>
            </a:r>
            <a:r>
              <a:rPr lang="en-US" sz="2800" b="1" i="1" dirty="0"/>
              <a:t>how to listen to God</a:t>
            </a:r>
            <a:r>
              <a:rPr lang="en-US" sz="2800" b="1" dirty="0"/>
              <a:t>!</a:t>
            </a:r>
          </a:p>
          <a:p>
            <a:endParaRPr lang="en-US" dirty="0"/>
          </a:p>
        </p:txBody>
      </p:sp>
    </p:spTree>
    <p:extLst>
      <p:ext uri="{BB962C8B-B14F-4D97-AF65-F5344CB8AC3E}">
        <p14:creationId xmlns:p14="http://schemas.microsoft.com/office/powerpoint/2010/main" val="207030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C00000"/>
                </a:solidFill>
              </a:rPr>
              <a:t>Listening to God</a:t>
            </a:r>
            <a:r>
              <a:rPr lang="en-US" dirty="0"/>
              <a:t/>
            </a:r>
            <a:br>
              <a:rPr lang="en-US" dirty="0"/>
            </a:br>
            <a:endParaRPr lang="en-US" dirty="0"/>
          </a:p>
        </p:txBody>
      </p:sp>
      <p:sp>
        <p:nvSpPr>
          <p:cNvPr id="3" name="Content Placeholder 2"/>
          <p:cNvSpPr>
            <a:spLocks noGrp="1"/>
          </p:cNvSpPr>
          <p:nvPr>
            <p:ph idx="1"/>
          </p:nvPr>
        </p:nvSpPr>
        <p:spPr/>
        <p:txBody>
          <a:bodyPr/>
          <a:lstStyle/>
          <a:p>
            <a:r>
              <a:rPr lang="en-US" sz="2800" b="1" i="1" dirty="0"/>
              <a:t>Listening to God</a:t>
            </a:r>
            <a:r>
              <a:rPr lang="en-US" sz="2800" b="1" dirty="0"/>
              <a:t> requires a belief that God loves me and desires to communicate with me</a:t>
            </a:r>
            <a:r>
              <a:rPr lang="en-US" sz="2800" b="1" dirty="0" smtClean="0"/>
              <a:t>.</a:t>
            </a:r>
          </a:p>
          <a:p>
            <a:r>
              <a:rPr lang="en-US" sz="2800" b="1" dirty="0"/>
              <a:t>   </a:t>
            </a:r>
            <a:r>
              <a:rPr lang="en-US" sz="2800" b="1" i="1" dirty="0"/>
              <a:t>"The </a:t>
            </a:r>
            <a:r>
              <a:rPr lang="en-US" sz="2800" b="1" i="1" cap="small" dirty="0"/>
              <a:t>Lord</a:t>
            </a:r>
            <a:r>
              <a:rPr lang="en-US" sz="2800" b="1" i="1" dirty="0"/>
              <a:t> appeared to us in the past, saying: 'I have loved you with an everlasting love; I have drawn you with loving-kindness.'" (</a:t>
            </a:r>
            <a:r>
              <a:rPr lang="en-US" sz="2800" b="1" i="1" u="sng" dirty="0"/>
              <a:t>Jeremiah 31:3</a:t>
            </a:r>
            <a:r>
              <a:rPr lang="en-US" sz="2800" b="1" i="1" dirty="0"/>
              <a:t>)</a:t>
            </a:r>
            <a:r>
              <a:rPr lang="en-US" sz="2800" b="1" dirty="0"/>
              <a:t> </a:t>
            </a:r>
          </a:p>
          <a:p>
            <a:endParaRPr lang="en-US" dirty="0"/>
          </a:p>
        </p:txBody>
      </p:sp>
    </p:spTree>
    <p:extLst>
      <p:ext uri="{BB962C8B-B14F-4D97-AF65-F5344CB8AC3E}">
        <p14:creationId xmlns:p14="http://schemas.microsoft.com/office/powerpoint/2010/main" val="2712397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C00000"/>
                </a:solidFill>
              </a:rPr>
              <a:t>Listening to God</a:t>
            </a:r>
            <a:r>
              <a:rPr lang="en-US" dirty="0"/>
              <a:t/>
            </a:r>
            <a:br>
              <a:rPr lang="en-US" dirty="0"/>
            </a:br>
            <a:endParaRPr lang="en-US" dirty="0"/>
          </a:p>
        </p:txBody>
      </p:sp>
      <p:sp>
        <p:nvSpPr>
          <p:cNvPr id="3" name="Content Placeholder 2"/>
          <p:cNvSpPr>
            <a:spLocks noGrp="1"/>
          </p:cNvSpPr>
          <p:nvPr>
            <p:ph idx="1"/>
          </p:nvPr>
        </p:nvSpPr>
        <p:spPr/>
        <p:txBody>
          <a:bodyPr/>
          <a:lstStyle/>
          <a:p>
            <a:r>
              <a:rPr lang="en-US" sz="2800" b="1" i="1" dirty="0"/>
              <a:t>Listening to God </a:t>
            </a:r>
            <a:r>
              <a:rPr lang="en-US" sz="2800" b="1" dirty="0"/>
              <a:t>requires consistent reading, studying and meditating on His living Word, the Bible</a:t>
            </a:r>
            <a:r>
              <a:rPr lang="en-US" sz="2800" b="1" dirty="0" smtClean="0"/>
              <a:t>.</a:t>
            </a:r>
          </a:p>
          <a:p>
            <a:pPr marL="0" indent="0">
              <a:buNone/>
            </a:pPr>
            <a:endParaRPr lang="en-US" sz="2800" b="1" dirty="0" smtClean="0"/>
          </a:p>
          <a:p>
            <a:r>
              <a:rPr lang="en-US" sz="2800" b="1" dirty="0"/>
              <a:t>   </a:t>
            </a:r>
            <a:r>
              <a:rPr lang="en-US" sz="2800" b="1" i="1" dirty="0"/>
              <a:t>"My word that goes out from my mouth: It will not return to me empty, but will accomplish what I desire and achieve the purpose for which I sent it." (</a:t>
            </a:r>
            <a:r>
              <a:rPr lang="en-US" sz="2800" b="1" i="1" u="sng" dirty="0"/>
              <a:t>Isaiah 55:11</a:t>
            </a:r>
            <a:r>
              <a:rPr lang="en-US" sz="2800" b="1" i="1" dirty="0"/>
              <a:t>)</a:t>
            </a:r>
            <a:r>
              <a:rPr lang="en-US" sz="2800" b="1" dirty="0"/>
              <a:t> </a:t>
            </a:r>
          </a:p>
          <a:p>
            <a:endParaRPr lang="en-US" dirty="0"/>
          </a:p>
        </p:txBody>
      </p:sp>
    </p:spTree>
    <p:extLst>
      <p:ext uri="{BB962C8B-B14F-4D97-AF65-F5344CB8AC3E}">
        <p14:creationId xmlns:p14="http://schemas.microsoft.com/office/powerpoint/2010/main" val="57384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C00000"/>
                </a:solidFill>
              </a:rPr>
              <a:t>Listening to God</a:t>
            </a:r>
            <a:r>
              <a:rPr lang="en-US" dirty="0"/>
              <a:t/>
            </a:r>
            <a:br>
              <a:rPr lang="en-US" dirty="0"/>
            </a:br>
            <a:endParaRPr lang="en-US" dirty="0"/>
          </a:p>
        </p:txBody>
      </p:sp>
      <p:sp>
        <p:nvSpPr>
          <p:cNvPr id="3" name="Content Placeholder 2"/>
          <p:cNvSpPr>
            <a:spLocks noGrp="1"/>
          </p:cNvSpPr>
          <p:nvPr>
            <p:ph idx="1"/>
          </p:nvPr>
        </p:nvSpPr>
        <p:spPr/>
        <p:txBody>
          <a:bodyPr/>
          <a:lstStyle/>
          <a:p>
            <a:r>
              <a:rPr lang="en-US" sz="2800" b="1" i="1" dirty="0"/>
              <a:t>Listening to God</a:t>
            </a:r>
            <a:r>
              <a:rPr lang="en-US" sz="2800" b="1" dirty="0"/>
              <a:t> means regularly getting alone and giving Him my undivided attention</a:t>
            </a:r>
            <a:r>
              <a:rPr lang="en-US" sz="2800" b="1" dirty="0" smtClean="0"/>
              <a:t>.</a:t>
            </a:r>
          </a:p>
          <a:p>
            <a:r>
              <a:rPr lang="en-US" sz="2800" b="1" dirty="0"/>
              <a:t>   </a:t>
            </a:r>
            <a:r>
              <a:rPr lang="en-US" sz="2800" b="1" i="1" dirty="0"/>
              <a:t>"He went up on a mountainside by himself to pray. When evening came, he was there alone." (</a:t>
            </a:r>
            <a:r>
              <a:rPr lang="en-US" sz="2800" b="1" i="1" u="sng" dirty="0"/>
              <a:t>Matthew 14:23</a:t>
            </a:r>
            <a:r>
              <a:rPr lang="en-US" sz="2800" b="1" i="1" dirty="0"/>
              <a:t>)</a:t>
            </a:r>
            <a:r>
              <a:rPr lang="en-US" sz="2800" b="1" dirty="0"/>
              <a:t> </a:t>
            </a:r>
          </a:p>
          <a:p>
            <a:endParaRPr lang="en-US" dirty="0"/>
          </a:p>
        </p:txBody>
      </p:sp>
    </p:spTree>
    <p:extLst>
      <p:ext uri="{BB962C8B-B14F-4D97-AF65-F5344CB8AC3E}">
        <p14:creationId xmlns:p14="http://schemas.microsoft.com/office/powerpoint/2010/main" val="248373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docProps/app.xml><?xml version="1.0" encoding="utf-8"?>
<Properties xmlns="http://schemas.openxmlformats.org/officeDocument/2006/extended-properties" xmlns:vt="http://schemas.openxmlformats.org/officeDocument/2006/docPropsVTypes">
  <Template>TM10001103[[fn=Headlines]]</Template>
  <TotalTime>90</TotalTime>
  <Words>390</Words>
  <Application>Microsoft Office PowerPoint</Application>
  <PresentationFormat>Widescreen</PresentationFormat>
  <Paragraphs>35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Schoolbook</vt:lpstr>
      <vt:lpstr>Corbel</vt:lpstr>
      <vt:lpstr>Headlines</vt:lpstr>
      <vt:lpstr>Teaching Your Heart to Listen </vt:lpstr>
      <vt:lpstr>PowerPoint Presentation</vt:lpstr>
      <vt:lpstr>PowerPoint Presentation</vt:lpstr>
      <vt:lpstr>PowerPoint Presentation</vt:lpstr>
      <vt:lpstr>PowerPoint Presentation</vt:lpstr>
      <vt:lpstr>"Let the wise listen and add to their learning, and let the discerning get guidance." (Proverbs 1:5)</vt:lpstr>
      <vt:lpstr>Listening to God </vt:lpstr>
      <vt:lpstr>Listening to God </vt:lpstr>
      <vt:lpstr>Listening to God </vt:lpstr>
      <vt:lpstr>Listening to God </vt:lpstr>
      <vt:lpstr>Listening to God </vt:lpstr>
      <vt:lpstr>Listening to God </vt:lpstr>
      <vt:lpstr>Listening to God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Your Heart to Listen</dc:title>
  <dc:creator>Ronald Powell</dc:creator>
  <cp:lastModifiedBy>Ronald Powell</cp:lastModifiedBy>
  <cp:revision>6</cp:revision>
  <dcterms:created xsi:type="dcterms:W3CDTF">2019-12-28T14:48:26Z</dcterms:created>
  <dcterms:modified xsi:type="dcterms:W3CDTF">2019-12-28T16:18:54Z</dcterms:modified>
</cp:coreProperties>
</file>