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0" r:id="rId3"/>
    <p:sldId id="291" r:id="rId4"/>
    <p:sldId id="257" r:id="rId5"/>
    <p:sldId id="258" r:id="rId6"/>
    <p:sldId id="259" r:id="rId7"/>
    <p:sldId id="260" r:id="rId8"/>
    <p:sldId id="261" r:id="rId9"/>
    <p:sldId id="262" r:id="rId10"/>
    <p:sldId id="263" r:id="rId11"/>
    <p:sldId id="264" r:id="rId12"/>
    <p:sldId id="265" r:id="rId13"/>
    <p:sldId id="276" r:id="rId14"/>
    <p:sldId id="277" r:id="rId15"/>
    <p:sldId id="279" r:id="rId16"/>
    <p:sldId id="266" r:id="rId17"/>
    <p:sldId id="278" r:id="rId18"/>
    <p:sldId id="281" r:id="rId19"/>
    <p:sldId id="280" r:id="rId20"/>
    <p:sldId id="282" r:id="rId21"/>
    <p:sldId id="283" r:id="rId22"/>
    <p:sldId id="284" r:id="rId23"/>
    <p:sldId id="285" r:id="rId24"/>
    <p:sldId id="286" r:id="rId25"/>
    <p:sldId id="287" r:id="rId26"/>
    <p:sldId id="267" r:id="rId27"/>
    <p:sldId id="289" r:id="rId28"/>
    <p:sldId id="288"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2/9/2020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2/9/2020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2/9/2020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4F830-1624-4285-AFE0-F8302AEEEFEE}"/>
              </a:ext>
            </a:extLst>
          </p:cNvPr>
          <p:cNvSpPr>
            <a:spLocks noGrp="1"/>
          </p:cNvSpPr>
          <p:nvPr>
            <p:ph type="ctrTitle"/>
          </p:nvPr>
        </p:nvSpPr>
        <p:spPr/>
        <p:txBody>
          <a:bodyPr/>
          <a:lstStyle/>
          <a:p>
            <a:br>
              <a:rPr lang="en-US" dirty="0"/>
            </a:br>
            <a:r>
              <a:rPr lang="en-US" dirty="0"/>
              <a:t> </a:t>
            </a:r>
            <a:r>
              <a:rPr lang="en-US" b="1" dirty="0"/>
              <a:t>Why Am I in Pain? </a:t>
            </a:r>
            <a:endParaRPr lang="en-US" dirty="0"/>
          </a:p>
        </p:txBody>
      </p:sp>
      <p:sp>
        <p:nvSpPr>
          <p:cNvPr id="3" name="Subtitle 2">
            <a:extLst>
              <a:ext uri="{FF2B5EF4-FFF2-40B4-BE49-F238E27FC236}">
                <a16:creationId xmlns:a16="http://schemas.microsoft.com/office/drawing/2014/main" id="{619A5C0A-9FCD-4962-8280-5BA2A0E2F365}"/>
              </a:ext>
            </a:extLst>
          </p:cNvPr>
          <p:cNvSpPr>
            <a:spLocks noGrp="1"/>
          </p:cNvSpPr>
          <p:nvPr>
            <p:ph type="subTitle" idx="1"/>
          </p:nvPr>
        </p:nvSpPr>
        <p:spPr/>
        <p:txBody>
          <a:bodyPr>
            <a:normAutofit/>
          </a:bodyPr>
          <a:lstStyle/>
          <a:p>
            <a:r>
              <a:rPr lang="en-US" sz="2400" dirty="0"/>
              <a:t>With Bishop Ronald K. Powell</a:t>
            </a:r>
          </a:p>
        </p:txBody>
      </p:sp>
    </p:spTree>
    <p:extLst>
      <p:ext uri="{BB962C8B-B14F-4D97-AF65-F5344CB8AC3E}">
        <p14:creationId xmlns:p14="http://schemas.microsoft.com/office/powerpoint/2010/main" val="2129323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D0AEB-7C89-484F-BD3A-2A62602E469D}"/>
              </a:ext>
            </a:extLst>
          </p:cNvPr>
          <p:cNvSpPr>
            <a:spLocks noGrp="1"/>
          </p:cNvSpPr>
          <p:nvPr>
            <p:ph type="title"/>
          </p:nvPr>
        </p:nvSpPr>
        <p:spPr/>
        <p:txBody>
          <a:bodyPr/>
          <a:lstStyle/>
          <a:p>
            <a:r>
              <a:rPr lang="en-US" dirty="0"/>
              <a:t>Jesus Suffered Pain</a:t>
            </a:r>
          </a:p>
        </p:txBody>
      </p:sp>
      <p:sp>
        <p:nvSpPr>
          <p:cNvPr id="3" name="Content Placeholder 2">
            <a:extLst>
              <a:ext uri="{FF2B5EF4-FFF2-40B4-BE49-F238E27FC236}">
                <a16:creationId xmlns:a16="http://schemas.microsoft.com/office/drawing/2014/main" id="{F20286BF-A582-4EB8-88D6-0A7DC34BB2E6}"/>
              </a:ext>
            </a:extLst>
          </p:cNvPr>
          <p:cNvSpPr>
            <a:spLocks noGrp="1"/>
          </p:cNvSpPr>
          <p:nvPr>
            <p:ph idx="1"/>
          </p:nvPr>
        </p:nvSpPr>
        <p:spPr/>
        <p:txBody>
          <a:bodyPr>
            <a:normAutofit/>
          </a:bodyPr>
          <a:lstStyle/>
          <a:p>
            <a:r>
              <a:rPr lang="en-US" sz="2800" dirty="0"/>
              <a:t>When Satan was tempting Jesus in the wilderness, he used God’s Word to refute him. We can do the same. God’s Word is part of your spiritual armor to refute the lies of Satan.</a:t>
            </a:r>
          </a:p>
          <a:p>
            <a:r>
              <a:rPr lang="en-US" sz="2800" dirty="0"/>
              <a:t>God’s Word is also his love letter to us. He wrote it for instruction and for reflection. He did not leave us comfortless in our pain, but left us his Word.</a:t>
            </a:r>
          </a:p>
        </p:txBody>
      </p:sp>
    </p:spTree>
    <p:extLst>
      <p:ext uri="{BB962C8B-B14F-4D97-AF65-F5344CB8AC3E}">
        <p14:creationId xmlns:p14="http://schemas.microsoft.com/office/powerpoint/2010/main" val="441585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DBCBC-C2F2-4077-90C8-3BF2D2303BB3}"/>
              </a:ext>
            </a:extLst>
          </p:cNvPr>
          <p:cNvSpPr>
            <a:spLocks noGrp="1"/>
          </p:cNvSpPr>
          <p:nvPr>
            <p:ph type="title"/>
          </p:nvPr>
        </p:nvSpPr>
        <p:spPr/>
        <p:txBody>
          <a:bodyPr/>
          <a:lstStyle/>
          <a:p>
            <a:r>
              <a:rPr lang="en-US" dirty="0"/>
              <a:t>Let’s look at verses you can hold onto when you feel like the pain won’t stop:</a:t>
            </a:r>
          </a:p>
        </p:txBody>
      </p:sp>
      <p:sp>
        <p:nvSpPr>
          <p:cNvPr id="3" name="Content Placeholder 2">
            <a:extLst>
              <a:ext uri="{FF2B5EF4-FFF2-40B4-BE49-F238E27FC236}">
                <a16:creationId xmlns:a16="http://schemas.microsoft.com/office/drawing/2014/main" id="{A3BD6214-95CB-42B9-BB96-989CFAABEB2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58417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F67A0-5369-495E-BA40-790CF8D82311}"/>
              </a:ext>
            </a:extLst>
          </p:cNvPr>
          <p:cNvSpPr>
            <a:spLocks noGrp="1"/>
          </p:cNvSpPr>
          <p:nvPr>
            <p:ph type="title"/>
          </p:nvPr>
        </p:nvSpPr>
        <p:spPr/>
        <p:txBody>
          <a:bodyPr/>
          <a:lstStyle/>
          <a:p>
            <a:r>
              <a:rPr lang="en-US" dirty="0"/>
              <a:t>Verses for When You’re Grieving</a:t>
            </a:r>
          </a:p>
        </p:txBody>
      </p:sp>
      <p:sp>
        <p:nvSpPr>
          <p:cNvPr id="3" name="Content Placeholder 2">
            <a:extLst>
              <a:ext uri="{FF2B5EF4-FFF2-40B4-BE49-F238E27FC236}">
                <a16:creationId xmlns:a16="http://schemas.microsoft.com/office/drawing/2014/main" id="{8602561F-B6F6-43EF-83C4-D32D8BCF72FF}"/>
              </a:ext>
            </a:extLst>
          </p:cNvPr>
          <p:cNvSpPr>
            <a:spLocks noGrp="1"/>
          </p:cNvSpPr>
          <p:nvPr>
            <p:ph idx="1"/>
          </p:nvPr>
        </p:nvSpPr>
        <p:spPr/>
        <p:txBody>
          <a:bodyPr>
            <a:normAutofit/>
          </a:bodyPr>
          <a:lstStyle/>
          <a:p>
            <a:r>
              <a:rPr lang="en-US" sz="2800" dirty="0"/>
              <a:t>Psalm 56:8 – God keeps track of all my sorrows. He collects all my tears in a bottle. He records each one in His book.</a:t>
            </a:r>
          </a:p>
          <a:p>
            <a:r>
              <a:rPr lang="en-US" sz="2800" dirty="0"/>
              <a:t>Psalm 34:18 – God is close to the brokenhearted. …</a:t>
            </a:r>
            <a:r>
              <a:rPr lang="en-US" sz="2800" i="1" dirty="0">
                <a:solidFill>
                  <a:srgbClr val="C00000"/>
                </a:solidFill>
              </a:rPr>
              <a:t>He’s so close he can hear your heartbeat.</a:t>
            </a:r>
          </a:p>
        </p:txBody>
      </p:sp>
    </p:spTree>
    <p:extLst>
      <p:ext uri="{BB962C8B-B14F-4D97-AF65-F5344CB8AC3E}">
        <p14:creationId xmlns:p14="http://schemas.microsoft.com/office/powerpoint/2010/main" val="2588465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F67A0-5369-495E-BA40-790CF8D82311}"/>
              </a:ext>
            </a:extLst>
          </p:cNvPr>
          <p:cNvSpPr>
            <a:spLocks noGrp="1"/>
          </p:cNvSpPr>
          <p:nvPr>
            <p:ph type="title"/>
          </p:nvPr>
        </p:nvSpPr>
        <p:spPr/>
        <p:txBody>
          <a:bodyPr/>
          <a:lstStyle/>
          <a:p>
            <a:r>
              <a:rPr lang="en-US" dirty="0"/>
              <a:t>Verses for When You’re Grieving</a:t>
            </a:r>
          </a:p>
        </p:txBody>
      </p:sp>
      <p:sp>
        <p:nvSpPr>
          <p:cNvPr id="3" name="Content Placeholder 2">
            <a:extLst>
              <a:ext uri="{FF2B5EF4-FFF2-40B4-BE49-F238E27FC236}">
                <a16:creationId xmlns:a16="http://schemas.microsoft.com/office/drawing/2014/main" id="{8602561F-B6F6-43EF-83C4-D32D8BCF72FF}"/>
              </a:ext>
            </a:extLst>
          </p:cNvPr>
          <p:cNvSpPr>
            <a:spLocks noGrp="1"/>
          </p:cNvSpPr>
          <p:nvPr>
            <p:ph idx="1"/>
          </p:nvPr>
        </p:nvSpPr>
        <p:spPr/>
        <p:txBody>
          <a:bodyPr>
            <a:normAutofit/>
          </a:bodyPr>
          <a:lstStyle/>
          <a:p>
            <a:r>
              <a:rPr lang="en-US" sz="2800" dirty="0"/>
              <a:t>John 11:35 – Jesus wept. </a:t>
            </a:r>
          </a:p>
          <a:p>
            <a:r>
              <a:rPr lang="en-US" sz="2800" i="1" dirty="0">
                <a:solidFill>
                  <a:srgbClr val="C00000"/>
                </a:solidFill>
              </a:rPr>
              <a:t>When Jesus was with his friends Mary and Martha, even though he knew he would raise their brother Lazarus from the dead, Jesus wept. He showed empathy.</a:t>
            </a:r>
          </a:p>
        </p:txBody>
      </p:sp>
    </p:spTree>
    <p:extLst>
      <p:ext uri="{BB962C8B-B14F-4D97-AF65-F5344CB8AC3E}">
        <p14:creationId xmlns:p14="http://schemas.microsoft.com/office/powerpoint/2010/main" val="2677747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F67A0-5369-495E-BA40-790CF8D82311}"/>
              </a:ext>
            </a:extLst>
          </p:cNvPr>
          <p:cNvSpPr>
            <a:spLocks noGrp="1"/>
          </p:cNvSpPr>
          <p:nvPr>
            <p:ph type="title"/>
          </p:nvPr>
        </p:nvSpPr>
        <p:spPr/>
        <p:txBody>
          <a:bodyPr/>
          <a:lstStyle/>
          <a:p>
            <a:r>
              <a:rPr lang="en-US" dirty="0"/>
              <a:t>Verses for When You’re Grieving</a:t>
            </a:r>
          </a:p>
        </p:txBody>
      </p:sp>
      <p:sp>
        <p:nvSpPr>
          <p:cNvPr id="3" name="Content Placeholder 2">
            <a:extLst>
              <a:ext uri="{FF2B5EF4-FFF2-40B4-BE49-F238E27FC236}">
                <a16:creationId xmlns:a16="http://schemas.microsoft.com/office/drawing/2014/main" id="{8602561F-B6F6-43EF-83C4-D32D8BCF72FF}"/>
              </a:ext>
            </a:extLst>
          </p:cNvPr>
          <p:cNvSpPr>
            <a:spLocks noGrp="1"/>
          </p:cNvSpPr>
          <p:nvPr>
            <p:ph idx="1"/>
          </p:nvPr>
        </p:nvSpPr>
        <p:spPr/>
        <p:txBody>
          <a:bodyPr>
            <a:normAutofit/>
          </a:bodyPr>
          <a:lstStyle/>
          <a:p>
            <a:r>
              <a:rPr lang="en-US" sz="2800" dirty="0"/>
              <a:t>Revelation 21:4 – God will wipe every tear from their eyes. There will be no more death or mourning or crying or pain, for the old order of things has passed away.</a:t>
            </a:r>
          </a:p>
          <a:p>
            <a:r>
              <a:rPr lang="en-US" sz="2800" dirty="0"/>
              <a:t>1 Thessalonians 4:13 – We don’t grieve like those who have no hope. </a:t>
            </a:r>
            <a:r>
              <a:rPr lang="en-US" sz="2800" i="1" dirty="0">
                <a:solidFill>
                  <a:srgbClr val="C00000"/>
                </a:solidFill>
              </a:rPr>
              <a:t>One day we will see loved ones who have trusted in Jesus. </a:t>
            </a:r>
            <a:r>
              <a:rPr lang="en-US" sz="2800" dirty="0">
                <a:solidFill>
                  <a:srgbClr val="C00000"/>
                </a:solidFill>
              </a:rPr>
              <a:t>This world is not all there is.</a:t>
            </a:r>
          </a:p>
        </p:txBody>
      </p:sp>
    </p:spTree>
    <p:extLst>
      <p:ext uri="{BB962C8B-B14F-4D97-AF65-F5344CB8AC3E}">
        <p14:creationId xmlns:p14="http://schemas.microsoft.com/office/powerpoint/2010/main" val="2188118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729D6-2F0D-4F98-9B17-1693E62FD571}"/>
              </a:ext>
            </a:extLst>
          </p:cNvPr>
          <p:cNvSpPr>
            <a:spLocks noGrp="1"/>
          </p:cNvSpPr>
          <p:nvPr>
            <p:ph type="title"/>
          </p:nvPr>
        </p:nvSpPr>
        <p:spPr/>
        <p:txBody>
          <a:bodyPr/>
          <a:lstStyle/>
          <a:p>
            <a:r>
              <a:rPr lang="en-US" dirty="0"/>
              <a:t>Verses for When You’re Battling Chronic Illness</a:t>
            </a:r>
          </a:p>
        </p:txBody>
      </p:sp>
      <p:sp>
        <p:nvSpPr>
          <p:cNvPr id="3" name="Content Placeholder 2">
            <a:extLst>
              <a:ext uri="{FF2B5EF4-FFF2-40B4-BE49-F238E27FC236}">
                <a16:creationId xmlns:a16="http://schemas.microsoft.com/office/drawing/2014/main" id="{5BED70AB-731A-47EC-9CBC-BB0A03BC2136}"/>
              </a:ext>
            </a:extLst>
          </p:cNvPr>
          <p:cNvSpPr>
            <a:spLocks noGrp="1"/>
          </p:cNvSpPr>
          <p:nvPr>
            <p:ph idx="1"/>
          </p:nvPr>
        </p:nvSpPr>
        <p:spPr/>
        <p:txBody>
          <a:bodyPr>
            <a:normAutofit/>
          </a:bodyPr>
          <a:lstStyle/>
          <a:p>
            <a:r>
              <a:rPr lang="en-US" sz="2800" dirty="0"/>
              <a:t>Luke 12:7 New King James Version (NKJV)</a:t>
            </a:r>
          </a:p>
          <a:p>
            <a:r>
              <a:rPr lang="en-US" sz="2800" dirty="0"/>
              <a:t>7 But the very hairs of your head are all numbered. Do not fear therefore; you are of more value than many sparrows.</a:t>
            </a:r>
          </a:p>
          <a:p>
            <a:r>
              <a:rPr lang="en-US" sz="2800" i="1" dirty="0">
                <a:solidFill>
                  <a:srgbClr val="C00000"/>
                </a:solidFill>
              </a:rPr>
              <a:t>When we are sick, it’s easier to believe Satan’s lies. So we need to remember how much we matter to God,  and that there will be an end to our suffering.</a:t>
            </a:r>
          </a:p>
        </p:txBody>
      </p:sp>
    </p:spTree>
    <p:extLst>
      <p:ext uri="{BB962C8B-B14F-4D97-AF65-F5344CB8AC3E}">
        <p14:creationId xmlns:p14="http://schemas.microsoft.com/office/powerpoint/2010/main" val="444110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729D6-2F0D-4F98-9B17-1693E62FD571}"/>
              </a:ext>
            </a:extLst>
          </p:cNvPr>
          <p:cNvSpPr>
            <a:spLocks noGrp="1"/>
          </p:cNvSpPr>
          <p:nvPr>
            <p:ph type="title"/>
          </p:nvPr>
        </p:nvSpPr>
        <p:spPr/>
        <p:txBody>
          <a:bodyPr/>
          <a:lstStyle/>
          <a:p>
            <a:r>
              <a:rPr lang="en-US" dirty="0"/>
              <a:t>Verses for When You’re Battling Chronic Illness</a:t>
            </a:r>
          </a:p>
        </p:txBody>
      </p:sp>
      <p:sp>
        <p:nvSpPr>
          <p:cNvPr id="3" name="Content Placeholder 2">
            <a:extLst>
              <a:ext uri="{FF2B5EF4-FFF2-40B4-BE49-F238E27FC236}">
                <a16:creationId xmlns:a16="http://schemas.microsoft.com/office/drawing/2014/main" id="{5BED70AB-731A-47EC-9CBC-BB0A03BC2136}"/>
              </a:ext>
            </a:extLst>
          </p:cNvPr>
          <p:cNvSpPr>
            <a:spLocks noGrp="1"/>
          </p:cNvSpPr>
          <p:nvPr>
            <p:ph idx="1"/>
          </p:nvPr>
        </p:nvSpPr>
        <p:spPr/>
        <p:txBody>
          <a:bodyPr>
            <a:normAutofit fontScale="85000" lnSpcReduction="20000"/>
          </a:bodyPr>
          <a:lstStyle/>
          <a:p>
            <a:r>
              <a:rPr lang="en-US" sz="3300" dirty="0"/>
              <a:t> Matthew 10:29-31 New King James Version (NKJV)</a:t>
            </a:r>
          </a:p>
          <a:p>
            <a:r>
              <a:rPr lang="en-US" sz="3300" dirty="0"/>
              <a:t>29 Are not two sparrows sold for a copper coin? And not one of them falls to the ground apart from your Father’s will. 30 But the very hairs of your head are all numbered. 31 Do not fear therefore; you are of more value than many sparrows.</a:t>
            </a:r>
          </a:p>
          <a:p>
            <a:r>
              <a:rPr lang="en-US" sz="2900" i="1" dirty="0">
                <a:solidFill>
                  <a:srgbClr val="C00000"/>
                </a:solidFill>
              </a:rPr>
              <a:t>When I took a walk and saw a tiny sparrow on the ground, I was struck by realizing the God of the whole universe knows when that tiny creature fell.</a:t>
            </a:r>
          </a:p>
        </p:txBody>
      </p:sp>
    </p:spTree>
    <p:extLst>
      <p:ext uri="{BB962C8B-B14F-4D97-AF65-F5344CB8AC3E}">
        <p14:creationId xmlns:p14="http://schemas.microsoft.com/office/powerpoint/2010/main" val="2258059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729D6-2F0D-4F98-9B17-1693E62FD571}"/>
              </a:ext>
            </a:extLst>
          </p:cNvPr>
          <p:cNvSpPr>
            <a:spLocks noGrp="1"/>
          </p:cNvSpPr>
          <p:nvPr>
            <p:ph type="title"/>
          </p:nvPr>
        </p:nvSpPr>
        <p:spPr/>
        <p:txBody>
          <a:bodyPr/>
          <a:lstStyle/>
          <a:p>
            <a:r>
              <a:rPr lang="en-US" dirty="0"/>
              <a:t>Verses for When You’re Battling Chronic Illness</a:t>
            </a:r>
          </a:p>
        </p:txBody>
      </p:sp>
      <p:sp>
        <p:nvSpPr>
          <p:cNvPr id="3" name="Content Placeholder 2">
            <a:extLst>
              <a:ext uri="{FF2B5EF4-FFF2-40B4-BE49-F238E27FC236}">
                <a16:creationId xmlns:a16="http://schemas.microsoft.com/office/drawing/2014/main" id="{5BED70AB-731A-47EC-9CBC-BB0A03BC2136}"/>
              </a:ext>
            </a:extLst>
          </p:cNvPr>
          <p:cNvSpPr>
            <a:spLocks noGrp="1"/>
          </p:cNvSpPr>
          <p:nvPr>
            <p:ph idx="1"/>
          </p:nvPr>
        </p:nvSpPr>
        <p:spPr/>
        <p:txBody>
          <a:bodyPr>
            <a:normAutofit fontScale="92500"/>
          </a:bodyPr>
          <a:lstStyle/>
          <a:p>
            <a:r>
              <a:rPr lang="en-US" sz="2800" dirty="0"/>
              <a:t> Romans 8:32 New King James Version (NKJV)</a:t>
            </a:r>
          </a:p>
          <a:p>
            <a:r>
              <a:rPr lang="en-US" sz="2800" dirty="0"/>
              <a:t>32 He who did not spare His own Son, but delivered Him up for us all, how shall He not with Him also freely give us all things? </a:t>
            </a:r>
          </a:p>
          <a:p>
            <a:r>
              <a:rPr lang="en-US" sz="2800" i="1" dirty="0">
                <a:solidFill>
                  <a:srgbClr val="C00000"/>
                </a:solidFill>
              </a:rPr>
              <a:t>If God loved us enough to not spare his own Son, he will give us all things. What could we possibly need that would measure up to that sacrifice?</a:t>
            </a:r>
            <a:endParaRPr lang="en-US" sz="3600" i="1" dirty="0">
              <a:solidFill>
                <a:srgbClr val="C00000"/>
              </a:solidFill>
            </a:endParaRPr>
          </a:p>
        </p:txBody>
      </p:sp>
    </p:spTree>
    <p:extLst>
      <p:ext uri="{BB962C8B-B14F-4D97-AF65-F5344CB8AC3E}">
        <p14:creationId xmlns:p14="http://schemas.microsoft.com/office/powerpoint/2010/main" val="3655595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729D6-2F0D-4F98-9B17-1693E62FD571}"/>
              </a:ext>
            </a:extLst>
          </p:cNvPr>
          <p:cNvSpPr>
            <a:spLocks noGrp="1"/>
          </p:cNvSpPr>
          <p:nvPr>
            <p:ph type="title"/>
          </p:nvPr>
        </p:nvSpPr>
        <p:spPr/>
        <p:txBody>
          <a:bodyPr/>
          <a:lstStyle/>
          <a:p>
            <a:r>
              <a:rPr lang="en-US" dirty="0"/>
              <a:t>Verses for When You’re Battling Chronic Illness</a:t>
            </a:r>
          </a:p>
        </p:txBody>
      </p:sp>
      <p:sp>
        <p:nvSpPr>
          <p:cNvPr id="3" name="Content Placeholder 2">
            <a:extLst>
              <a:ext uri="{FF2B5EF4-FFF2-40B4-BE49-F238E27FC236}">
                <a16:creationId xmlns:a16="http://schemas.microsoft.com/office/drawing/2014/main" id="{5BED70AB-731A-47EC-9CBC-BB0A03BC2136}"/>
              </a:ext>
            </a:extLst>
          </p:cNvPr>
          <p:cNvSpPr>
            <a:spLocks noGrp="1"/>
          </p:cNvSpPr>
          <p:nvPr>
            <p:ph idx="1"/>
          </p:nvPr>
        </p:nvSpPr>
        <p:spPr/>
        <p:txBody>
          <a:bodyPr>
            <a:normAutofit/>
          </a:bodyPr>
          <a:lstStyle/>
          <a:p>
            <a:r>
              <a:rPr lang="en-US" sz="2800" dirty="0"/>
              <a:t>Proverbs 3:5-6 New King James Version (NKJV)</a:t>
            </a:r>
          </a:p>
          <a:p>
            <a:r>
              <a:rPr lang="en-US" sz="2800" dirty="0"/>
              <a:t>5 Trust in the Lord with all your heart,  And lean not on your own understanding;</a:t>
            </a:r>
          </a:p>
          <a:p>
            <a:r>
              <a:rPr lang="en-US" sz="2800" dirty="0"/>
              <a:t>6 In all your ways acknowledge Him, And He shall direct your paths.</a:t>
            </a:r>
          </a:p>
        </p:txBody>
      </p:sp>
    </p:spTree>
    <p:extLst>
      <p:ext uri="{BB962C8B-B14F-4D97-AF65-F5344CB8AC3E}">
        <p14:creationId xmlns:p14="http://schemas.microsoft.com/office/powerpoint/2010/main" val="3982687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729D6-2F0D-4F98-9B17-1693E62FD571}"/>
              </a:ext>
            </a:extLst>
          </p:cNvPr>
          <p:cNvSpPr>
            <a:spLocks noGrp="1"/>
          </p:cNvSpPr>
          <p:nvPr>
            <p:ph type="title"/>
          </p:nvPr>
        </p:nvSpPr>
        <p:spPr/>
        <p:txBody>
          <a:bodyPr/>
          <a:lstStyle/>
          <a:p>
            <a:r>
              <a:rPr lang="en-US" dirty="0"/>
              <a:t>Verses for When You’re Battling Chronic Illness</a:t>
            </a:r>
          </a:p>
        </p:txBody>
      </p:sp>
      <p:sp>
        <p:nvSpPr>
          <p:cNvPr id="3" name="Content Placeholder 2">
            <a:extLst>
              <a:ext uri="{FF2B5EF4-FFF2-40B4-BE49-F238E27FC236}">
                <a16:creationId xmlns:a16="http://schemas.microsoft.com/office/drawing/2014/main" id="{5BED70AB-731A-47EC-9CBC-BB0A03BC2136}"/>
              </a:ext>
            </a:extLst>
          </p:cNvPr>
          <p:cNvSpPr>
            <a:spLocks noGrp="1"/>
          </p:cNvSpPr>
          <p:nvPr>
            <p:ph idx="1"/>
          </p:nvPr>
        </p:nvSpPr>
        <p:spPr/>
        <p:txBody>
          <a:bodyPr>
            <a:normAutofit/>
          </a:bodyPr>
          <a:lstStyle/>
          <a:p>
            <a:r>
              <a:rPr lang="en-US" sz="2800" i="1" dirty="0">
                <a:solidFill>
                  <a:srgbClr val="C00000"/>
                </a:solidFill>
              </a:rPr>
              <a:t>God wants us to trust him with our whole heart.  To not try to understand what is going on.  We have finite minds but God’s mind is infinite.  So we won’t be able to understand some things till we are in heaven.</a:t>
            </a:r>
          </a:p>
        </p:txBody>
      </p:sp>
    </p:spTree>
    <p:extLst>
      <p:ext uri="{BB962C8B-B14F-4D97-AF65-F5344CB8AC3E}">
        <p14:creationId xmlns:p14="http://schemas.microsoft.com/office/powerpoint/2010/main" val="1679819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E0BB4-8201-456E-822C-1570E725FA4D}"/>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8918190A-7A8C-4DEC-8080-A4F7D449137F}"/>
              </a:ext>
            </a:extLst>
          </p:cNvPr>
          <p:cNvSpPr>
            <a:spLocks noGrp="1"/>
          </p:cNvSpPr>
          <p:nvPr>
            <p:ph idx="1"/>
          </p:nvPr>
        </p:nvSpPr>
        <p:spPr/>
        <p:txBody>
          <a:bodyPr>
            <a:normAutofit fontScale="92500" lnSpcReduction="10000"/>
          </a:bodyPr>
          <a:lstStyle/>
          <a:p>
            <a:r>
              <a:rPr lang="en-US" sz="2800" dirty="0"/>
              <a:t>God always has a reason for our trials, and we’ll never have to go through them alone if we’ve trusted Jesus Christ as our Savior. </a:t>
            </a:r>
          </a:p>
          <a:p>
            <a:r>
              <a:rPr lang="en-US" sz="2800" dirty="0"/>
              <a:t>Because God has placed the Holy Spirit within us to be our Guide and Comforter, we can exit our trials stronger than we entered into them. </a:t>
            </a:r>
          </a:p>
          <a:p>
            <a:r>
              <a:rPr lang="en-US" sz="2800" dirty="0"/>
              <a:t>By building and strengthening our faith, God makes us even more useful for His kingdom.</a:t>
            </a:r>
          </a:p>
        </p:txBody>
      </p:sp>
    </p:spTree>
    <p:extLst>
      <p:ext uri="{BB962C8B-B14F-4D97-AF65-F5344CB8AC3E}">
        <p14:creationId xmlns:p14="http://schemas.microsoft.com/office/powerpoint/2010/main" val="23782215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729D6-2F0D-4F98-9B17-1693E62FD571}"/>
              </a:ext>
            </a:extLst>
          </p:cNvPr>
          <p:cNvSpPr>
            <a:spLocks noGrp="1"/>
          </p:cNvSpPr>
          <p:nvPr>
            <p:ph type="title"/>
          </p:nvPr>
        </p:nvSpPr>
        <p:spPr/>
        <p:txBody>
          <a:bodyPr/>
          <a:lstStyle/>
          <a:p>
            <a:r>
              <a:rPr lang="en-US" dirty="0"/>
              <a:t>Verses for When You’re Battling Chronic Illness</a:t>
            </a:r>
          </a:p>
        </p:txBody>
      </p:sp>
      <p:sp>
        <p:nvSpPr>
          <p:cNvPr id="3" name="Content Placeholder 2">
            <a:extLst>
              <a:ext uri="{FF2B5EF4-FFF2-40B4-BE49-F238E27FC236}">
                <a16:creationId xmlns:a16="http://schemas.microsoft.com/office/drawing/2014/main" id="{5BED70AB-731A-47EC-9CBC-BB0A03BC2136}"/>
              </a:ext>
            </a:extLst>
          </p:cNvPr>
          <p:cNvSpPr>
            <a:spLocks noGrp="1"/>
          </p:cNvSpPr>
          <p:nvPr>
            <p:ph idx="1"/>
          </p:nvPr>
        </p:nvSpPr>
        <p:spPr/>
        <p:txBody>
          <a:bodyPr>
            <a:normAutofit/>
          </a:bodyPr>
          <a:lstStyle/>
          <a:p>
            <a:r>
              <a:rPr lang="en-US" sz="2800" dirty="0"/>
              <a:t>Psalm 46:1 – God is our refuge and our strength and he is our present help when we are in trouble. </a:t>
            </a:r>
          </a:p>
          <a:p>
            <a:r>
              <a:rPr lang="en-US" sz="2800" i="1" dirty="0">
                <a:solidFill>
                  <a:srgbClr val="C00000"/>
                </a:solidFill>
              </a:rPr>
              <a:t>This gives us so much comfort.</a:t>
            </a:r>
          </a:p>
        </p:txBody>
      </p:sp>
    </p:spTree>
    <p:extLst>
      <p:ext uri="{BB962C8B-B14F-4D97-AF65-F5344CB8AC3E}">
        <p14:creationId xmlns:p14="http://schemas.microsoft.com/office/powerpoint/2010/main" val="6049660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729D6-2F0D-4F98-9B17-1693E62FD571}"/>
              </a:ext>
            </a:extLst>
          </p:cNvPr>
          <p:cNvSpPr>
            <a:spLocks noGrp="1"/>
          </p:cNvSpPr>
          <p:nvPr>
            <p:ph type="title"/>
          </p:nvPr>
        </p:nvSpPr>
        <p:spPr/>
        <p:txBody>
          <a:bodyPr/>
          <a:lstStyle/>
          <a:p>
            <a:r>
              <a:rPr lang="en-US" dirty="0"/>
              <a:t>Verses to Remind You of God’s Presence in Your Pain</a:t>
            </a:r>
          </a:p>
        </p:txBody>
      </p:sp>
      <p:sp>
        <p:nvSpPr>
          <p:cNvPr id="3" name="Content Placeholder 2">
            <a:extLst>
              <a:ext uri="{FF2B5EF4-FFF2-40B4-BE49-F238E27FC236}">
                <a16:creationId xmlns:a16="http://schemas.microsoft.com/office/drawing/2014/main" id="{5BED70AB-731A-47EC-9CBC-BB0A03BC2136}"/>
              </a:ext>
            </a:extLst>
          </p:cNvPr>
          <p:cNvSpPr>
            <a:spLocks noGrp="1"/>
          </p:cNvSpPr>
          <p:nvPr>
            <p:ph idx="1"/>
          </p:nvPr>
        </p:nvSpPr>
        <p:spPr/>
        <p:txBody>
          <a:bodyPr>
            <a:normAutofit/>
          </a:bodyPr>
          <a:lstStyle/>
          <a:p>
            <a:r>
              <a:rPr lang="en-US" sz="2800" dirty="0"/>
              <a:t> Hebrews 13:5 New King James Version (NKJV)</a:t>
            </a:r>
          </a:p>
          <a:p>
            <a:r>
              <a:rPr lang="en-US" sz="2800" dirty="0"/>
              <a:t>5 Let your conduct be without covetousness; be content with such things as you have. For He Himself has said, “I will never leave you nor forsake you.” </a:t>
            </a:r>
          </a:p>
          <a:p>
            <a:r>
              <a:rPr lang="en-US" sz="2800" i="1" dirty="0">
                <a:solidFill>
                  <a:srgbClr val="C00000"/>
                </a:solidFill>
              </a:rPr>
              <a:t>When we hurt, we sometimes feel alone, but Jesus said he would never leave us, nor forsake us.</a:t>
            </a:r>
            <a:endParaRPr lang="en-US" sz="3600" i="1" dirty="0">
              <a:solidFill>
                <a:srgbClr val="C00000"/>
              </a:solidFill>
            </a:endParaRPr>
          </a:p>
        </p:txBody>
      </p:sp>
    </p:spTree>
    <p:extLst>
      <p:ext uri="{BB962C8B-B14F-4D97-AF65-F5344CB8AC3E}">
        <p14:creationId xmlns:p14="http://schemas.microsoft.com/office/powerpoint/2010/main" val="11899988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729D6-2F0D-4F98-9B17-1693E62FD571}"/>
              </a:ext>
            </a:extLst>
          </p:cNvPr>
          <p:cNvSpPr>
            <a:spLocks noGrp="1"/>
          </p:cNvSpPr>
          <p:nvPr>
            <p:ph type="title"/>
          </p:nvPr>
        </p:nvSpPr>
        <p:spPr/>
        <p:txBody>
          <a:bodyPr/>
          <a:lstStyle/>
          <a:p>
            <a:r>
              <a:rPr lang="en-US" dirty="0"/>
              <a:t>Verses to Remind You of God’s Presence in Your Pain</a:t>
            </a:r>
          </a:p>
        </p:txBody>
      </p:sp>
      <p:sp>
        <p:nvSpPr>
          <p:cNvPr id="3" name="Content Placeholder 2">
            <a:extLst>
              <a:ext uri="{FF2B5EF4-FFF2-40B4-BE49-F238E27FC236}">
                <a16:creationId xmlns:a16="http://schemas.microsoft.com/office/drawing/2014/main" id="{5BED70AB-731A-47EC-9CBC-BB0A03BC2136}"/>
              </a:ext>
            </a:extLst>
          </p:cNvPr>
          <p:cNvSpPr>
            <a:spLocks noGrp="1"/>
          </p:cNvSpPr>
          <p:nvPr>
            <p:ph idx="1"/>
          </p:nvPr>
        </p:nvSpPr>
        <p:spPr/>
        <p:txBody>
          <a:bodyPr>
            <a:normAutofit/>
          </a:bodyPr>
          <a:lstStyle/>
          <a:p>
            <a:r>
              <a:rPr lang="en-US" sz="2800" dirty="0"/>
              <a:t>Psalm 42:8 – The Lord will command his lovingkindness in the daytime: and his song will be with me in the night. </a:t>
            </a:r>
          </a:p>
          <a:p>
            <a:r>
              <a:rPr lang="en-US" sz="2800" i="1" dirty="0">
                <a:solidFill>
                  <a:srgbClr val="C00000"/>
                </a:solidFill>
              </a:rPr>
              <a:t>God is with us 24/7.</a:t>
            </a:r>
          </a:p>
        </p:txBody>
      </p:sp>
    </p:spTree>
    <p:extLst>
      <p:ext uri="{BB962C8B-B14F-4D97-AF65-F5344CB8AC3E}">
        <p14:creationId xmlns:p14="http://schemas.microsoft.com/office/powerpoint/2010/main" val="29759998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729D6-2F0D-4F98-9B17-1693E62FD571}"/>
              </a:ext>
            </a:extLst>
          </p:cNvPr>
          <p:cNvSpPr>
            <a:spLocks noGrp="1"/>
          </p:cNvSpPr>
          <p:nvPr>
            <p:ph type="title"/>
          </p:nvPr>
        </p:nvSpPr>
        <p:spPr/>
        <p:txBody>
          <a:bodyPr/>
          <a:lstStyle/>
          <a:p>
            <a:r>
              <a:rPr lang="en-US" dirty="0"/>
              <a:t>Verses to Remind You of God’s Presence in Your Pain</a:t>
            </a:r>
          </a:p>
        </p:txBody>
      </p:sp>
      <p:sp>
        <p:nvSpPr>
          <p:cNvPr id="3" name="Content Placeholder 2">
            <a:extLst>
              <a:ext uri="{FF2B5EF4-FFF2-40B4-BE49-F238E27FC236}">
                <a16:creationId xmlns:a16="http://schemas.microsoft.com/office/drawing/2014/main" id="{5BED70AB-731A-47EC-9CBC-BB0A03BC2136}"/>
              </a:ext>
            </a:extLst>
          </p:cNvPr>
          <p:cNvSpPr>
            <a:spLocks noGrp="1"/>
          </p:cNvSpPr>
          <p:nvPr>
            <p:ph idx="1"/>
          </p:nvPr>
        </p:nvSpPr>
        <p:spPr/>
        <p:txBody>
          <a:bodyPr>
            <a:normAutofit/>
          </a:bodyPr>
          <a:lstStyle/>
          <a:p>
            <a:r>
              <a:rPr lang="en-US" sz="2800" dirty="0"/>
              <a:t>1 John 4:13 – By this we know that we abide in him and he in us, because he has given us his Spirit.</a:t>
            </a:r>
          </a:p>
        </p:txBody>
      </p:sp>
    </p:spTree>
    <p:extLst>
      <p:ext uri="{BB962C8B-B14F-4D97-AF65-F5344CB8AC3E}">
        <p14:creationId xmlns:p14="http://schemas.microsoft.com/office/powerpoint/2010/main" val="8965974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729D6-2F0D-4F98-9B17-1693E62FD571}"/>
              </a:ext>
            </a:extLst>
          </p:cNvPr>
          <p:cNvSpPr>
            <a:spLocks noGrp="1"/>
          </p:cNvSpPr>
          <p:nvPr>
            <p:ph type="title"/>
          </p:nvPr>
        </p:nvSpPr>
        <p:spPr/>
        <p:txBody>
          <a:bodyPr/>
          <a:lstStyle/>
          <a:p>
            <a:r>
              <a:rPr lang="en-US" dirty="0"/>
              <a:t>Verses to Remind You of God’s Presence in Your Pain</a:t>
            </a:r>
          </a:p>
        </p:txBody>
      </p:sp>
      <p:sp>
        <p:nvSpPr>
          <p:cNvPr id="3" name="Content Placeholder 2">
            <a:extLst>
              <a:ext uri="{FF2B5EF4-FFF2-40B4-BE49-F238E27FC236}">
                <a16:creationId xmlns:a16="http://schemas.microsoft.com/office/drawing/2014/main" id="{5BED70AB-731A-47EC-9CBC-BB0A03BC2136}"/>
              </a:ext>
            </a:extLst>
          </p:cNvPr>
          <p:cNvSpPr>
            <a:spLocks noGrp="1"/>
          </p:cNvSpPr>
          <p:nvPr>
            <p:ph idx="1"/>
          </p:nvPr>
        </p:nvSpPr>
        <p:spPr/>
        <p:txBody>
          <a:bodyPr>
            <a:normAutofit/>
          </a:bodyPr>
          <a:lstStyle/>
          <a:p>
            <a:r>
              <a:rPr lang="en-US" sz="2800" dirty="0"/>
              <a:t>Isaiah 26:3 – You will keep him in perfect peace whose mind is stayed on you because he trusts in you. </a:t>
            </a:r>
          </a:p>
          <a:p>
            <a:r>
              <a:rPr lang="en-US" sz="2800" i="1" dirty="0">
                <a:solidFill>
                  <a:srgbClr val="C00000"/>
                </a:solidFill>
              </a:rPr>
              <a:t>We will experience God’s peace in our pain and that peace is directly from God.</a:t>
            </a:r>
          </a:p>
        </p:txBody>
      </p:sp>
    </p:spTree>
    <p:extLst>
      <p:ext uri="{BB962C8B-B14F-4D97-AF65-F5344CB8AC3E}">
        <p14:creationId xmlns:p14="http://schemas.microsoft.com/office/powerpoint/2010/main" val="7494091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729D6-2F0D-4F98-9B17-1693E62FD571}"/>
              </a:ext>
            </a:extLst>
          </p:cNvPr>
          <p:cNvSpPr>
            <a:spLocks noGrp="1"/>
          </p:cNvSpPr>
          <p:nvPr>
            <p:ph type="title"/>
          </p:nvPr>
        </p:nvSpPr>
        <p:spPr/>
        <p:txBody>
          <a:bodyPr/>
          <a:lstStyle/>
          <a:p>
            <a:r>
              <a:rPr lang="en-US" dirty="0"/>
              <a:t>Verses to Remind You of God’s Presence in Your Pain</a:t>
            </a:r>
          </a:p>
        </p:txBody>
      </p:sp>
      <p:sp>
        <p:nvSpPr>
          <p:cNvPr id="3" name="Content Placeholder 2">
            <a:extLst>
              <a:ext uri="{FF2B5EF4-FFF2-40B4-BE49-F238E27FC236}">
                <a16:creationId xmlns:a16="http://schemas.microsoft.com/office/drawing/2014/main" id="{5BED70AB-731A-47EC-9CBC-BB0A03BC2136}"/>
              </a:ext>
            </a:extLst>
          </p:cNvPr>
          <p:cNvSpPr>
            <a:spLocks noGrp="1"/>
          </p:cNvSpPr>
          <p:nvPr>
            <p:ph idx="1"/>
          </p:nvPr>
        </p:nvSpPr>
        <p:spPr/>
        <p:txBody>
          <a:bodyPr>
            <a:normAutofit/>
          </a:bodyPr>
          <a:lstStyle/>
          <a:p>
            <a:r>
              <a:rPr lang="en-US" sz="2800" dirty="0"/>
              <a:t>Matthew 11:28 – Come to me, all you who are weary and burdened and I will give you rest. </a:t>
            </a:r>
          </a:p>
          <a:p>
            <a:r>
              <a:rPr lang="en-US" sz="2800" i="1" dirty="0">
                <a:solidFill>
                  <a:srgbClr val="C00000"/>
                </a:solidFill>
              </a:rPr>
              <a:t>God is that close to us.  All we need to do is call on him.</a:t>
            </a:r>
          </a:p>
        </p:txBody>
      </p:sp>
    </p:spTree>
    <p:extLst>
      <p:ext uri="{BB962C8B-B14F-4D97-AF65-F5344CB8AC3E}">
        <p14:creationId xmlns:p14="http://schemas.microsoft.com/office/powerpoint/2010/main" val="19977659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E51C6-765C-40A9-AD9E-D03ADBDC638D}"/>
              </a:ext>
            </a:extLst>
          </p:cNvPr>
          <p:cNvSpPr>
            <a:spLocks noGrp="1"/>
          </p:cNvSpPr>
          <p:nvPr>
            <p:ph type="title"/>
          </p:nvPr>
        </p:nvSpPr>
        <p:spPr/>
        <p:txBody>
          <a:bodyPr/>
          <a:lstStyle/>
          <a:p>
            <a:r>
              <a:rPr lang="en-US" dirty="0"/>
              <a:t>Verses to Remind you That You Matter to God</a:t>
            </a:r>
          </a:p>
        </p:txBody>
      </p:sp>
      <p:sp>
        <p:nvSpPr>
          <p:cNvPr id="3" name="Content Placeholder 2">
            <a:extLst>
              <a:ext uri="{FF2B5EF4-FFF2-40B4-BE49-F238E27FC236}">
                <a16:creationId xmlns:a16="http://schemas.microsoft.com/office/drawing/2014/main" id="{B8B8F44A-8EE7-4714-A60F-A9A9F0E6E34D}"/>
              </a:ext>
            </a:extLst>
          </p:cNvPr>
          <p:cNvSpPr>
            <a:spLocks noGrp="1"/>
          </p:cNvSpPr>
          <p:nvPr>
            <p:ph idx="1"/>
          </p:nvPr>
        </p:nvSpPr>
        <p:spPr>
          <a:xfrm>
            <a:off x="1451579" y="2015732"/>
            <a:ext cx="9603275" cy="3742517"/>
          </a:xfrm>
        </p:spPr>
        <p:txBody>
          <a:bodyPr>
            <a:normAutofit/>
          </a:bodyPr>
          <a:lstStyle/>
          <a:p>
            <a:r>
              <a:rPr lang="en-US" sz="2800" dirty="0"/>
              <a:t>John 15:13 – There is no greater love than the love Jesus showed by dying for us, his friends.</a:t>
            </a:r>
          </a:p>
          <a:p>
            <a:r>
              <a:rPr lang="en-US" sz="2800" dirty="0"/>
              <a:t>1 Peter 5:7 – God tells us to cast our cares on him because he cares for us.</a:t>
            </a:r>
          </a:p>
          <a:p>
            <a:r>
              <a:rPr lang="en-US" sz="2800" dirty="0"/>
              <a:t>Jeremiah 29:11 – God has plans for us, plans for good and not evil; plans to give us a future and a hope.</a:t>
            </a:r>
          </a:p>
        </p:txBody>
      </p:sp>
    </p:spTree>
    <p:extLst>
      <p:ext uri="{BB962C8B-B14F-4D97-AF65-F5344CB8AC3E}">
        <p14:creationId xmlns:p14="http://schemas.microsoft.com/office/powerpoint/2010/main" val="11617137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E51C6-765C-40A9-AD9E-D03ADBDC638D}"/>
              </a:ext>
            </a:extLst>
          </p:cNvPr>
          <p:cNvSpPr>
            <a:spLocks noGrp="1"/>
          </p:cNvSpPr>
          <p:nvPr>
            <p:ph type="title"/>
          </p:nvPr>
        </p:nvSpPr>
        <p:spPr/>
        <p:txBody>
          <a:bodyPr/>
          <a:lstStyle/>
          <a:p>
            <a:r>
              <a:rPr lang="en-US" dirty="0"/>
              <a:t>Verses to Remind you That You Matter to God</a:t>
            </a:r>
          </a:p>
        </p:txBody>
      </p:sp>
      <p:sp>
        <p:nvSpPr>
          <p:cNvPr id="3" name="Content Placeholder 2">
            <a:extLst>
              <a:ext uri="{FF2B5EF4-FFF2-40B4-BE49-F238E27FC236}">
                <a16:creationId xmlns:a16="http://schemas.microsoft.com/office/drawing/2014/main" id="{B8B8F44A-8EE7-4714-A60F-A9A9F0E6E34D}"/>
              </a:ext>
            </a:extLst>
          </p:cNvPr>
          <p:cNvSpPr>
            <a:spLocks noGrp="1"/>
          </p:cNvSpPr>
          <p:nvPr>
            <p:ph idx="1"/>
          </p:nvPr>
        </p:nvSpPr>
        <p:spPr>
          <a:xfrm>
            <a:off x="1451579" y="1779374"/>
            <a:ext cx="9603275" cy="3937686"/>
          </a:xfrm>
        </p:spPr>
        <p:txBody>
          <a:bodyPr>
            <a:noAutofit/>
          </a:bodyPr>
          <a:lstStyle/>
          <a:p>
            <a:r>
              <a:rPr lang="en-US" sz="2800" dirty="0"/>
              <a:t>Hebrews 4:16 – God tells us we can </a:t>
            </a:r>
            <a:r>
              <a:rPr lang="en-US" sz="2800" u="sng" dirty="0"/>
              <a:t>draw near to his throne to receive help in time of need</a:t>
            </a:r>
            <a:r>
              <a:rPr lang="en-US" sz="2800" dirty="0"/>
              <a:t>.   </a:t>
            </a:r>
            <a:r>
              <a:rPr lang="en-US" sz="2800" i="1" dirty="0">
                <a:solidFill>
                  <a:srgbClr val="C00000"/>
                </a:solidFill>
              </a:rPr>
              <a:t>What a loving Father.</a:t>
            </a:r>
          </a:p>
          <a:p>
            <a:r>
              <a:rPr lang="en-US" sz="2800" dirty="0"/>
              <a:t>Philippians 1:6 – </a:t>
            </a:r>
            <a:r>
              <a:rPr lang="en-US" sz="2800" u="sng" dirty="0"/>
              <a:t>God started a work in us </a:t>
            </a:r>
            <a:r>
              <a:rPr lang="en-US" sz="2800" dirty="0"/>
              <a:t>and he’s going to continue it till we look like Jesus.</a:t>
            </a:r>
          </a:p>
          <a:p>
            <a:r>
              <a:rPr lang="en-US" sz="2800" dirty="0"/>
              <a:t>Isaiah 40:28 – </a:t>
            </a:r>
            <a:r>
              <a:rPr lang="en-US" sz="2800" dirty="0">
                <a:solidFill>
                  <a:srgbClr val="C00000"/>
                </a:solidFill>
              </a:rPr>
              <a:t>Though the enemy wants us to believe God gets tired of us and our pain, it says that </a:t>
            </a:r>
            <a:r>
              <a:rPr lang="en-US" sz="2800" u="sng" dirty="0"/>
              <a:t>God does not grow weary</a:t>
            </a:r>
            <a:r>
              <a:rPr lang="en-US" sz="2800" dirty="0"/>
              <a:t>. </a:t>
            </a:r>
            <a:r>
              <a:rPr lang="en-US" sz="2800" dirty="0">
                <a:solidFill>
                  <a:srgbClr val="C00000"/>
                </a:solidFill>
              </a:rPr>
              <a:t>He’ll never be tired of us. He made heaven so we can be with him eternally.</a:t>
            </a:r>
          </a:p>
        </p:txBody>
      </p:sp>
    </p:spTree>
    <p:extLst>
      <p:ext uri="{BB962C8B-B14F-4D97-AF65-F5344CB8AC3E}">
        <p14:creationId xmlns:p14="http://schemas.microsoft.com/office/powerpoint/2010/main" val="33570490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E51C6-765C-40A9-AD9E-D03ADBDC638D}"/>
              </a:ext>
            </a:extLst>
          </p:cNvPr>
          <p:cNvSpPr>
            <a:spLocks noGrp="1"/>
          </p:cNvSpPr>
          <p:nvPr>
            <p:ph type="title"/>
          </p:nvPr>
        </p:nvSpPr>
        <p:spPr/>
        <p:txBody>
          <a:bodyPr/>
          <a:lstStyle/>
          <a:p>
            <a:r>
              <a:rPr lang="en-US" dirty="0"/>
              <a:t>A Prayer for When You’re in Pain</a:t>
            </a:r>
          </a:p>
        </p:txBody>
      </p:sp>
      <p:sp>
        <p:nvSpPr>
          <p:cNvPr id="3" name="Content Placeholder 2">
            <a:extLst>
              <a:ext uri="{FF2B5EF4-FFF2-40B4-BE49-F238E27FC236}">
                <a16:creationId xmlns:a16="http://schemas.microsoft.com/office/drawing/2014/main" id="{B8B8F44A-8EE7-4714-A60F-A9A9F0E6E34D}"/>
              </a:ext>
            </a:extLst>
          </p:cNvPr>
          <p:cNvSpPr>
            <a:spLocks noGrp="1"/>
          </p:cNvSpPr>
          <p:nvPr>
            <p:ph idx="1"/>
          </p:nvPr>
        </p:nvSpPr>
        <p:spPr>
          <a:xfrm>
            <a:off x="1046205" y="1919416"/>
            <a:ext cx="10264346" cy="4242487"/>
          </a:xfrm>
        </p:spPr>
        <p:txBody>
          <a:bodyPr>
            <a:normAutofit/>
          </a:bodyPr>
          <a:lstStyle/>
          <a:p>
            <a:r>
              <a:rPr lang="en-US" dirty="0"/>
              <a:t>Father God, we know there is pain in this fallen world. You told us there would be.  And we</a:t>
            </a:r>
          </a:p>
          <a:p>
            <a:r>
              <a:rPr lang="en-US" dirty="0"/>
              <a:t>know the enemy of our souls wants to torment us. Remind us of your truths, Lord.  Let us reflect</a:t>
            </a:r>
          </a:p>
          <a:p>
            <a:r>
              <a:rPr lang="en-US" dirty="0"/>
              <a:t>on them,  and wrap ourselves up in them when we are in pain, or we feel alone.  You said in</a:t>
            </a:r>
          </a:p>
          <a:p>
            <a:r>
              <a:rPr lang="en-US" dirty="0"/>
              <a:t>Numbers 23:19, that you are not a man that you should lie. If you said something, you will do it,</a:t>
            </a:r>
          </a:p>
          <a:p>
            <a:r>
              <a:rPr lang="en-US" dirty="0"/>
              <a:t>if you spoke it, you will make it good.  Thank you for always answering us when we call.  And</a:t>
            </a:r>
          </a:p>
          <a:p>
            <a:r>
              <a:rPr lang="en-US" dirty="0"/>
              <a:t>thank you that you said in Romans 8:27 when we don’t know what to pray, that the Holy Spirit</a:t>
            </a:r>
          </a:p>
          <a:p>
            <a:r>
              <a:rPr lang="en-US" dirty="0"/>
              <a:t>will pray for us.  Thank you, God, that no matter what we go through, you will always be there.</a:t>
            </a:r>
          </a:p>
          <a:p>
            <a:r>
              <a:rPr lang="en-US" dirty="0"/>
              <a:t>We pray this in Jesus’ precious name.  Amen.</a:t>
            </a:r>
          </a:p>
        </p:txBody>
      </p:sp>
    </p:spTree>
    <p:extLst>
      <p:ext uri="{BB962C8B-B14F-4D97-AF65-F5344CB8AC3E}">
        <p14:creationId xmlns:p14="http://schemas.microsoft.com/office/powerpoint/2010/main" val="304580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E0BB4-8201-456E-822C-1570E725FA4D}"/>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8918190A-7A8C-4DEC-8080-A4F7D449137F}"/>
              </a:ext>
            </a:extLst>
          </p:cNvPr>
          <p:cNvSpPr>
            <a:spLocks noGrp="1"/>
          </p:cNvSpPr>
          <p:nvPr>
            <p:ph idx="1"/>
          </p:nvPr>
        </p:nvSpPr>
        <p:spPr>
          <a:xfrm>
            <a:off x="1079157" y="1853754"/>
            <a:ext cx="9975697" cy="3822116"/>
          </a:xfrm>
        </p:spPr>
        <p:txBody>
          <a:bodyPr>
            <a:normAutofit fontScale="85000" lnSpcReduction="20000"/>
          </a:bodyPr>
          <a:lstStyle/>
          <a:p>
            <a:r>
              <a:rPr lang="en-US" sz="2800" b="1" dirty="0"/>
              <a:t>Many people today are crying out for comfort but don’t know where to find it. </a:t>
            </a:r>
          </a:p>
          <a:p>
            <a:r>
              <a:rPr lang="en-US" sz="2800" b="1" dirty="0"/>
              <a:t>The difficulties and sufferings of life have left them confused, depressed, or disillusioned. Instead of turning to God, who is the only source of true and lasting comfort, they may have given up on Him. </a:t>
            </a:r>
          </a:p>
          <a:p>
            <a:r>
              <a:rPr lang="en-US" sz="2800" b="1" dirty="0"/>
              <a:t>Desiring relief from pain and hardship is only natural, but the bigger issue is learning how to benefit from the experience by turning to the Lord and receiving His encouragement.</a:t>
            </a:r>
          </a:p>
        </p:txBody>
      </p:sp>
    </p:spTree>
    <p:extLst>
      <p:ext uri="{BB962C8B-B14F-4D97-AF65-F5344CB8AC3E}">
        <p14:creationId xmlns:p14="http://schemas.microsoft.com/office/powerpoint/2010/main" val="3452036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8354F-B767-401E-A221-CB1DE0154CE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093D4231-D5C9-4DA6-8EF5-D9B87721C010}"/>
              </a:ext>
            </a:extLst>
          </p:cNvPr>
          <p:cNvSpPr>
            <a:spLocks noGrp="1"/>
          </p:cNvSpPr>
          <p:nvPr>
            <p:ph idx="1"/>
          </p:nvPr>
        </p:nvSpPr>
        <p:spPr/>
        <p:txBody>
          <a:bodyPr>
            <a:normAutofit/>
          </a:bodyPr>
          <a:lstStyle/>
          <a:p>
            <a:r>
              <a:rPr lang="en-US" sz="2800" dirty="0"/>
              <a:t>No one likes pain. And for some, it feels unending. </a:t>
            </a:r>
          </a:p>
          <a:p>
            <a:r>
              <a:rPr lang="en-US" sz="2800" dirty="0"/>
              <a:t>Pain can be physical, and it can be emotional. And yet, all pain hurts. </a:t>
            </a:r>
          </a:p>
          <a:p>
            <a:r>
              <a:rPr lang="en-US" sz="2800" dirty="0"/>
              <a:t>And it leaves us asking questions; wondering why God allows our pain.</a:t>
            </a:r>
          </a:p>
        </p:txBody>
      </p:sp>
    </p:spTree>
    <p:extLst>
      <p:ext uri="{BB962C8B-B14F-4D97-AF65-F5344CB8AC3E}">
        <p14:creationId xmlns:p14="http://schemas.microsoft.com/office/powerpoint/2010/main" val="1227763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3C9A2-DCF6-491B-BEA5-A3E22F1BD191}"/>
              </a:ext>
            </a:extLst>
          </p:cNvPr>
          <p:cNvSpPr>
            <a:spLocks noGrp="1"/>
          </p:cNvSpPr>
          <p:nvPr>
            <p:ph type="title"/>
          </p:nvPr>
        </p:nvSpPr>
        <p:spPr/>
        <p:txBody>
          <a:bodyPr/>
          <a:lstStyle/>
          <a:p>
            <a:r>
              <a:rPr lang="en-US" dirty="0"/>
              <a:t>ORIGIN</a:t>
            </a:r>
          </a:p>
        </p:txBody>
      </p:sp>
      <p:sp>
        <p:nvSpPr>
          <p:cNvPr id="3" name="Content Placeholder 2">
            <a:extLst>
              <a:ext uri="{FF2B5EF4-FFF2-40B4-BE49-F238E27FC236}">
                <a16:creationId xmlns:a16="http://schemas.microsoft.com/office/drawing/2014/main" id="{48D47ACC-AB8A-4E16-9B5F-398894FD5969}"/>
              </a:ext>
            </a:extLst>
          </p:cNvPr>
          <p:cNvSpPr>
            <a:spLocks noGrp="1"/>
          </p:cNvSpPr>
          <p:nvPr>
            <p:ph idx="1"/>
          </p:nvPr>
        </p:nvSpPr>
        <p:spPr/>
        <p:txBody>
          <a:bodyPr>
            <a:normAutofit/>
          </a:bodyPr>
          <a:lstStyle/>
          <a:p>
            <a:r>
              <a:rPr lang="en-US" sz="2800" dirty="0"/>
              <a:t>Before sin entered the world there was no pain and suffering, and no death (Genesis 3:17-18). </a:t>
            </a:r>
          </a:p>
          <a:p>
            <a:r>
              <a:rPr lang="en-US" sz="2800" dirty="0"/>
              <a:t>Once Adam and Eve sinned, there were consequences. </a:t>
            </a:r>
          </a:p>
          <a:p>
            <a:r>
              <a:rPr lang="en-US" sz="2800" dirty="0"/>
              <a:t>We have pain because we live in a fallen world. </a:t>
            </a:r>
          </a:p>
          <a:p>
            <a:r>
              <a:rPr lang="en-US" sz="2800" dirty="0"/>
              <a:t>When Adam and Eve sinned, it changed everything.</a:t>
            </a:r>
          </a:p>
        </p:txBody>
      </p:sp>
    </p:spTree>
    <p:extLst>
      <p:ext uri="{BB962C8B-B14F-4D97-AF65-F5344CB8AC3E}">
        <p14:creationId xmlns:p14="http://schemas.microsoft.com/office/powerpoint/2010/main" val="3518432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D7329-49FF-4209-A004-C562B49C50A1}"/>
              </a:ext>
            </a:extLst>
          </p:cNvPr>
          <p:cNvSpPr>
            <a:spLocks noGrp="1"/>
          </p:cNvSpPr>
          <p:nvPr>
            <p:ph type="title"/>
          </p:nvPr>
        </p:nvSpPr>
        <p:spPr>
          <a:xfrm>
            <a:off x="1451579" y="867037"/>
            <a:ext cx="9603275" cy="1049235"/>
          </a:xfrm>
        </p:spPr>
        <p:txBody>
          <a:bodyPr/>
          <a:lstStyle/>
          <a:p>
            <a:r>
              <a:rPr lang="en-US" dirty="0"/>
              <a:t>the enemy </a:t>
            </a:r>
          </a:p>
        </p:txBody>
      </p:sp>
      <p:sp>
        <p:nvSpPr>
          <p:cNvPr id="3" name="Content Placeholder 2">
            <a:extLst>
              <a:ext uri="{FF2B5EF4-FFF2-40B4-BE49-F238E27FC236}">
                <a16:creationId xmlns:a16="http://schemas.microsoft.com/office/drawing/2014/main" id="{9CE611B0-6DF2-454A-8955-0C37D1999ACB}"/>
              </a:ext>
            </a:extLst>
          </p:cNvPr>
          <p:cNvSpPr>
            <a:spLocks noGrp="1"/>
          </p:cNvSpPr>
          <p:nvPr>
            <p:ph idx="1"/>
          </p:nvPr>
        </p:nvSpPr>
        <p:spPr/>
        <p:txBody>
          <a:bodyPr>
            <a:normAutofit/>
          </a:bodyPr>
          <a:lstStyle/>
          <a:p>
            <a:r>
              <a:rPr lang="en-US" sz="2800" dirty="0"/>
              <a:t>Often, when we’re in pain the enemy sees our weakened state and he finds it the perfect time to attack.</a:t>
            </a:r>
          </a:p>
        </p:txBody>
      </p:sp>
    </p:spTree>
    <p:extLst>
      <p:ext uri="{BB962C8B-B14F-4D97-AF65-F5344CB8AC3E}">
        <p14:creationId xmlns:p14="http://schemas.microsoft.com/office/powerpoint/2010/main" val="3164405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77830-A016-47F4-BC80-C85AEFA997DD}"/>
              </a:ext>
            </a:extLst>
          </p:cNvPr>
          <p:cNvSpPr>
            <a:spLocks noGrp="1"/>
          </p:cNvSpPr>
          <p:nvPr>
            <p:ph type="title"/>
          </p:nvPr>
        </p:nvSpPr>
        <p:spPr/>
        <p:txBody>
          <a:bodyPr/>
          <a:lstStyle/>
          <a:p>
            <a:r>
              <a:rPr lang="en-US" dirty="0"/>
              <a:t>He whispers lies to us that feel true:</a:t>
            </a:r>
          </a:p>
        </p:txBody>
      </p:sp>
      <p:sp>
        <p:nvSpPr>
          <p:cNvPr id="3" name="Content Placeholder 2">
            <a:extLst>
              <a:ext uri="{FF2B5EF4-FFF2-40B4-BE49-F238E27FC236}">
                <a16:creationId xmlns:a16="http://schemas.microsoft.com/office/drawing/2014/main" id="{5D5CB2F6-33FE-4CE9-B0CF-5B65A322FABA}"/>
              </a:ext>
            </a:extLst>
          </p:cNvPr>
          <p:cNvSpPr>
            <a:spLocks noGrp="1"/>
          </p:cNvSpPr>
          <p:nvPr>
            <p:ph idx="1"/>
          </p:nvPr>
        </p:nvSpPr>
        <p:spPr/>
        <p:txBody>
          <a:bodyPr>
            <a:normAutofit/>
          </a:bodyPr>
          <a:lstStyle/>
          <a:p>
            <a:r>
              <a:rPr lang="en-US" sz="2800" dirty="0"/>
              <a:t>God is punishing you.</a:t>
            </a:r>
          </a:p>
          <a:p>
            <a:r>
              <a:rPr lang="en-US" sz="2800" dirty="0"/>
              <a:t>If God loved you, you wouldn’t be in pain.</a:t>
            </a:r>
          </a:p>
          <a:p>
            <a:r>
              <a:rPr lang="en-US" sz="2800" dirty="0"/>
              <a:t>God is tired of you.</a:t>
            </a:r>
          </a:p>
          <a:p>
            <a:r>
              <a:rPr lang="en-US" sz="2800" dirty="0"/>
              <a:t>And when we’re in pain, we aren’t able to process things and focus on what God’s Word says.</a:t>
            </a:r>
          </a:p>
        </p:txBody>
      </p:sp>
    </p:spTree>
    <p:extLst>
      <p:ext uri="{BB962C8B-B14F-4D97-AF65-F5344CB8AC3E}">
        <p14:creationId xmlns:p14="http://schemas.microsoft.com/office/powerpoint/2010/main" val="1507279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93F9A-6EBD-4A59-A1C4-63EBD9B91EAD}"/>
              </a:ext>
            </a:extLst>
          </p:cNvPr>
          <p:cNvSpPr>
            <a:spLocks noGrp="1"/>
          </p:cNvSpPr>
          <p:nvPr>
            <p:ph type="title"/>
          </p:nvPr>
        </p:nvSpPr>
        <p:spPr/>
        <p:txBody>
          <a:bodyPr/>
          <a:lstStyle/>
          <a:p>
            <a:r>
              <a:rPr lang="en-US" dirty="0"/>
              <a:t>Remember, Pain Isn’t Punishment from God</a:t>
            </a:r>
          </a:p>
        </p:txBody>
      </p:sp>
      <p:sp>
        <p:nvSpPr>
          <p:cNvPr id="3" name="Content Placeholder 2">
            <a:extLst>
              <a:ext uri="{FF2B5EF4-FFF2-40B4-BE49-F238E27FC236}">
                <a16:creationId xmlns:a16="http://schemas.microsoft.com/office/drawing/2014/main" id="{1FDE5D20-0811-4574-99A5-F2A57F21AF14}"/>
              </a:ext>
            </a:extLst>
          </p:cNvPr>
          <p:cNvSpPr>
            <a:spLocks noGrp="1"/>
          </p:cNvSpPr>
          <p:nvPr>
            <p:ph idx="1"/>
          </p:nvPr>
        </p:nvSpPr>
        <p:spPr/>
        <p:txBody>
          <a:bodyPr>
            <a:normAutofit/>
          </a:bodyPr>
          <a:lstStyle/>
          <a:p>
            <a:r>
              <a:rPr lang="en-US" sz="2800" dirty="0"/>
              <a:t>Jesus told us in the world we would have trials and tribulation, but we could be of good cheer because he has overcome the world. (John 16:33)</a:t>
            </a:r>
          </a:p>
        </p:txBody>
      </p:sp>
    </p:spTree>
    <p:extLst>
      <p:ext uri="{BB962C8B-B14F-4D97-AF65-F5344CB8AC3E}">
        <p14:creationId xmlns:p14="http://schemas.microsoft.com/office/powerpoint/2010/main" val="3428051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94F1C-89EB-4BDF-A851-299C5E569D91}"/>
              </a:ext>
            </a:extLst>
          </p:cNvPr>
          <p:cNvSpPr>
            <a:spLocks noGrp="1"/>
          </p:cNvSpPr>
          <p:nvPr>
            <p:ph type="title"/>
          </p:nvPr>
        </p:nvSpPr>
        <p:spPr/>
        <p:txBody>
          <a:bodyPr/>
          <a:lstStyle/>
          <a:p>
            <a:r>
              <a:rPr lang="en-US" dirty="0"/>
              <a:t>Jesus Suffered Pain</a:t>
            </a:r>
          </a:p>
        </p:txBody>
      </p:sp>
      <p:sp>
        <p:nvSpPr>
          <p:cNvPr id="3" name="Content Placeholder 2">
            <a:extLst>
              <a:ext uri="{FF2B5EF4-FFF2-40B4-BE49-F238E27FC236}">
                <a16:creationId xmlns:a16="http://schemas.microsoft.com/office/drawing/2014/main" id="{31B0901B-52BB-4A9D-BBEB-69F357D61F6A}"/>
              </a:ext>
            </a:extLst>
          </p:cNvPr>
          <p:cNvSpPr>
            <a:spLocks noGrp="1"/>
          </p:cNvSpPr>
          <p:nvPr>
            <p:ph idx="1"/>
          </p:nvPr>
        </p:nvSpPr>
        <p:spPr/>
        <p:txBody>
          <a:bodyPr>
            <a:normAutofit/>
          </a:bodyPr>
          <a:lstStyle/>
          <a:p>
            <a:r>
              <a:rPr lang="en-US" sz="2800" dirty="0">
                <a:solidFill>
                  <a:srgbClr val="C00000"/>
                </a:solidFill>
              </a:rPr>
              <a:t>Even God’s own son suffered. He was severely beaten and rejected. </a:t>
            </a:r>
          </a:p>
          <a:p>
            <a:r>
              <a:rPr lang="en-US" sz="2800" dirty="0">
                <a:solidFill>
                  <a:srgbClr val="C00000"/>
                </a:solidFill>
              </a:rPr>
              <a:t>And then when he hung on the cross, he suffered the pain and humiliation of dying as a criminal would. </a:t>
            </a:r>
            <a:r>
              <a:rPr lang="en-US" sz="2800" dirty="0"/>
              <a:t>(Matthew 27: 32-56)</a:t>
            </a:r>
          </a:p>
        </p:txBody>
      </p:sp>
    </p:spTree>
    <p:extLst>
      <p:ext uri="{BB962C8B-B14F-4D97-AF65-F5344CB8AC3E}">
        <p14:creationId xmlns:p14="http://schemas.microsoft.com/office/powerpoint/2010/main" val="245383935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{67FFB1B1-E4E3-4173-B30E-5AC71FA9B775}tf10001114</Template>
  <TotalTime>109</TotalTime>
  <Words>1690</Words>
  <Application>Microsoft Office PowerPoint</Application>
  <PresentationFormat>Widescreen</PresentationFormat>
  <Paragraphs>97</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Gill Sans MT</vt:lpstr>
      <vt:lpstr>Gallery</vt:lpstr>
      <vt:lpstr>  Why Am I in Pain? </vt:lpstr>
      <vt:lpstr>Introduction</vt:lpstr>
      <vt:lpstr>Introduction</vt:lpstr>
      <vt:lpstr>Introduction</vt:lpstr>
      <vt:lpstr>ORIGIN</vt:lpstr>
      <vt:lpstr>the enemy </vt:lpstr>
      <vt:lpstr>He whispers lies to us that feel true:</vt:lpstr>
      <vt:lpstr>Remember, Pain Isn’t Punishment from God</vt:lpstr>
      <vt:lpstr>Jesus Suffered Pain</vt:lpstr>
      <vt:lpstr>Jesus Suffered Pain</vt:lpstr>
      <vt:lpstr>Let’s look at verses you can hold onto when you feel like the pain won’t stop:</vt:lpstr>
      <vt:lpstr>Verses for When You’re Grieving</vt:lpstr>
      <vt:lpstr>Verses for When You’re Grieving</vt:lpstr>
      <vt:lpstr>Verses for When You’re Grieving</vt:lpstr>
      <vt:lpstr>Verses for When You’re Battling Chronic Illness</vt:lpstr>
      <vt:lpstr>Verses for When You’re Battling Chronic Illness</vt:lpstr>
      <vt:lpstr>Verses for When You’re Battling Chronic Illness</vt:lpstr>
      <vt:lpstr>Verses for When You’re Battling Chronic Illness</vt:lpstr>
      <vt:lpstr>Verses for When You’re Battling Chronic Illness</vt:lpstr>
      <vt:lpstr>Verses for When You’re Battling Chronic Illness</vt:lpstr>
      <vt:lpstr>Verses to Remind You of God’s Presence in Your Pain</vt:lpstr>
      <vt:lpstr>Verses to Remind You of God’s Presence in Your Pain</vt:lpstr>
      <vt:lpstr>Verses to Remind You of God’s Presence in Your Pain</vt:lpstr>
      <vt:lpstr>Verses to Remind You of God’s Presence in Your Pain</vt:lpstr>
      <vt:lpstr>Verses to Remind You of God’s Presence in Your Pain</vt:lpstr>
      <vt:lpstr>Verses to Remind you That You Matter to God</vt:lpstr>
      <vt:lpstr>Verses to Remind you That You Matter to God</vt:lpstr>
      <vt:lpstr>A Prayer for When You’re in Pain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Am I in Pain?</dc:title>
  <dc:creator>Ronald Powell</dc:creator>
  <cp:lastModifiedBy>Ronald Powell</cp:lastModifiedBy>
  <cp:revision>10</cp:revision>
  <dcterms:created xsi:type="dcterms:W3CDTF">2020-02-06T13:57:48Z</dcterms:created>
  <dcterms:modified xsi:type="dcterms:W3CDTF">2020-02-09T16:26:32Z</dcterms:modified>
</cp:coreProperties>
</file>