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5"/>
  </p:sldMasterIdLst>
  <p:notesMasterIdLst>
    <p:notesMasterId r:id="rId27"/>
  </p:notesMasterIdLst>
  <p:sldIdLst>
    <p:sldId id="258" r:id="rId6"/>
    <p:sldId id="288" r:id="rId7"/>
    <p:sldId id="259" r:id="rId8"/>
    <p:sldId id="260" r:id="rId9"/>
    <p:sldId id="274" r:id="rId10"/>
    <p:sldId id="275" r:id="rId11"/>
    <p:sldId id="273" r:id="rId12"/>
    <p:sldId id="276" r:id="rId13"/>
    <p:sldId id="272" r:id="rId14"/>
    <p:sldId id="277" r:id="rId15"/>
    <p:sldId id="271" r:id="rId16"/>
    <p:sldId id="261" r:id="rId17"/>
    <p:sldId id="262" r:id="rId18"/>
    <p:sldId id="278" r:id="rId19"/>
    <p:sldId id="282" r:id="rId20"/>
    <p:sldId id="286" r:id="rId21"/>
    <p:sldId id="285" r:id="rId22"/>
    <p:sldId id="284" r:id="rId23"/>
    <p:sldId id="287" r:id="rId24"/>
    <p:sldId id="289" r:id="rId25"/>
    <p:sldId id="28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19" autoAdjust="0"/>
  </p:normalViewPr>
  <p:slideViewPr>
    <p:cSldViewPr snapToGrid="0">
      <p:cViewPr varScale="1">
        <p:scale>
          <a:sx n="116" d="100"/>
          <a:sy n="116" d="100"/>
        </p:scale>
        <p:origin x="1446" y="96"/>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7BC4928-7300-4842-A28F-2BB85B0D569F}" type="slidenum">
              <a:rPr lang="en-US"/>
              <a:pPr/>
              <a:t>‹#›</a:t>
            </a:fld>
            <a:endParaRPr lang="en-US"/>
          </a:p>
        </p:txBody>
      </p:sp>
    </p:spTree>
    <p:extLst>
      <p:ext uri="{BB962C8B-B14F-4D97-AF65-F5344CB8AC3E}">
        <p14:creationId xmlns:p14="http://schemas.microsoft.com/office/powerpoint/2010/main" val="16889024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3A815E-862F-427B-8F49-AB6E59D0D59F}"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b="1"/>
              <a:t>Before you begin:</a:t>
            </a:r>
            <a:r>
              <a:rPr lang="en-US"/>
              <a:t> </a:t>
            </a:r>
          </a:p>
          <a:p>
            <a:r>
              <a:rPr lang="en-US"/>
              <a:t>Students should be familiar with datasheets, or complete these related training presentations: “Datasheets I: Create a table by entering data,” and “Datasheets II: Sum, sort, filter, and find your data.” The Quick Reference Card that’s linked at the end of this course also has pointers to more information about datasheets.</a:t>
            </a:r>
          </a:p>
          <a:p>
            <a:r>
              <a:rPr lang="en-US"/>
              <a:t>[</a:t>
            </a:r>
            <a:r>
              <a:rPr lang="en-US" b="1"/>
              <a:t>Note to trainer</a:t>
            </a:r>
            <a:r>
              <a:rPr lang="en-US"/>
              <a:t>: For detailed help in customizing this template, see the very last slide. Also, look for additional lesson text in the notes pane of some slides.]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lgn="ctr">
              <a:defRPr sz="4400">
                <a:solidFill>
                  <a:schemeClr val="tx1"/>
                </a:solidFill>
              </a:defRPr>
            </a:lvl1pPr>
          </a:lstStyle>
          <a:p>
            <a:pPr lvl="0"/>
            <a:r>
              <a:rPr lang="en-US" noProof="0"/>
              <a:t>Click to edit Master title style</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defRPr sz="3200">
                <a:solidFill>
                  <a:srgbClr val="FF9900"/>
                </a:solidFill>
              </a:defRPr>
            </a:lvl1pPr>
          </a:lstStyle>
          <a:p>
            <a:pPr lvl="0"/>
            <a:r>
              <a:rPr lang="en-US" noProof="0"/>
              <a:t>Click to edit Master subtitle style</a:t>
            </a:r>
          </a:p>
        </p:txBody>
      </p:sp>
      <p:sp>
        <p:nvSpPr>
          <p:cNvPr id="4100" name="Rectangle 4"/>
          <p:cNvSpPr>
            <a:spLocks noGrp="1" noChangeArrowheads="1"/>
          </p:cNvSpPr>
          <p:nvPr>
            <p:ph type="dt" sz="half" idx="2"/>
          </p:nvPr>
        </p:nvSpPr>
        <p:spPr>
          <a:xfrm>
            <a:off x="457200" y="6245225"/>
            <a:ext cx="2133600" cy="476250"/>
          </a:xfrm>
        </p:spPr>
        <p:txBody>
          <a:bodyPr/>
          <a:lstStyle>
            <a:lvl1pPr>
              <a:defRPr sz="1800"/>
            </a:lvl1pPr>
          </a:lstStyle>
          <a:p>
            <a:endParaRPr lang="en-US"/>
          </a:p>
        </p:txBody>
      </p:sp>
      <p:sp>
        <p:nvSpPr>
          <p:cNvPr id="4101" name="Rectangle 5"/>
          <p:cNvSpPr>
            <a:spLocks noGrp="1" noChangeArrowheads="1"/>
          </p:cNvSpPr>
          <p:nvPr>
            <p:ph type="ftr" sz="quarter" idx="3"/>
          </p:nvPr>
        </p:nvSpPr>
        <p:spPr>
          <a:xfrm>
            <a:off x="3124200" y="6200775"/>
            <a:ext cx="2895600" cy="476250"/>
          </a:xfrm>
        </p:spPr>
        <p:txBody>
          <a:bodyPr/>
          <a:lstStyle>
            <a:lvl1pPr>
              <a:defRPr sz="1800"/>
            </a:lvl1pPr>
          </a:lstStyle>
          <a:p>
            <a:r>
              <a:rPr lang="en-US"/>
              <a:t>Datasheets III: Make data easier to read by formatting columns and rows</a:t>
            </a:r>
          </a:p>
        </p:txBody>
      </p:sp>
      <p:sp>
        <p:nvSpPr>
          <p:cNvPr id="4102" name="Rectangle 6"/>
          <p:cNvSpPr>
            <a:spLocks noGrp="1" noChangeArrowheads="1"/>
          </p:cNvSpPr>
          <p:nvPr>
            <p:ph type="sldNum" sz="quarter" idx="4"/>
          </p:nvPr>
        </p:nvSpPr>
        <p:spPr>
          <a:xfrm>
            <a:off x="6553200" y="6245225"/>
            <a:ext cx="2133600" cy="476250"/>
          </a:xfrm>
        </p:spPr>
        <p:txBody>
          <a:bodyPr/>
          <a:lstStyle>
            <a:lvl1pPr>
              <a:defRPr sz="1800"/>
            </a:lvl1pPr>
          </a:lstStyle>
          <a:p>
            <a:fld id="{B52A705D-C091-4DA2-AC60-2587851B3805}" type="slidenum">
              <a:rPr lang="en-US"/>
              <a:pPr/>
              <a:t>‹#›</a:t>
            </a:fld>
            <a:endParaRPr lang="en-U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6" name="Slide Number Placeholder 5"/>
          <p:cNvSpPr>
            <a:spLocks noGrp="1"/>
          </p:cNvSpPr>
          <p:nvPr>
            <p:ph type="sldNum" sz="quarter" idx="12"/>
          </p:nvPr>
        </p:nvSpPr>
        <p:spPr/>
        <p:txBody>
          <a:bodyPr/>
          <a:lstStyle>
            <a:lvl1pPr>
              <a:defRPr/>
            </a:lvl1pPr>
          </a:lstStyle>
          <a:p>
            <a:fld id="{96B229C0-50A1-4297-9D33-F7F46A61A0EB}" type="slidenum">
              <a:rPr lang="en-US"/>
              <a:pPr/>
              <a:t>‹#›</a:t>
            </a:fld>
            <a:endParaRPr lang="en-US"/>
          </a:p>
        </p:txBody>
      </p:sp>
    </p:spTree>
    <p:extLst>
      <p:ext uri="{BB962C8B-B14F-4D97-AF65-F5344CB8AC3E}">
        <p14:creationId xmlns:p14="http://schemas.microsoft.com/office/powerpoint/2010/main" val="1249122827"/>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0513" y="73025"/>
            <a:ext cx="2141537" cy="5870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4313" y="73025"/>
            <a:ext cx="6273800"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6" name="Slide Number Placeholder 5"/>
          <p:cNvSpPr>
            <a:spLocks noGrp="1"/>
          </p:cNvSpPr>
          <p:nvPr>
            <p:ph type="sldNum" sz="quarter" idx="12"/>
          </p:nvPr>
        </p:nvSpPr>
        <p:spPr/>
        <p:txBody>
          <a:bodyPr/>
          <a:lstStyle>
            <a:lvl1pPr>
              <a:defRPr/>
            </a:lvl1pPr>
          </a:lstStyle>
          <a:p>
            <a:fld id="{C21DE9E1-3B5C-4E8E-97B4-C1F34C8427D7}" type="slidenum">
              <a:rPr lang="en-US"/>
              <a:pPr/>
              <a:t>‹#›</a:t>
            </a:fld>
            <a:endParaRPr lang="en-US"/>
          </a:p>
        </p:txBody>
      </p:sp>
    </p:spTree>
    <p:extLst>
      <p:ext uri="{BB962C8B-B14F-4D97-AF65-F5344CB8AC3E}">
        <p14:creationId xmlns:p14="http://schemas.microsoft.com/office/powerpoint/2010/main" val="2635336501"/>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a:t>Click to edit Master title style</a:t>
            </a:r>
          </a:p>
        </p:txBody>
      </p:sp>
      <p:sp>
        <p:nvSpPr>
          <p:cNvPr id="3" name="Content Placeholder 2"/>
          <p:cNvSpPr>
            <a:spLocks noGrp="1"/>
          </p:cNvSpPr>
          <p:nvPr>
            <p:ph sz="half" idx="1"/>
          </p:nvPr>
        </p:nvSpPr>
        <p:spPr>
          <a:xfrm>
            <a:off x="350838" y="914400"/>
            <a:ext cx="4138612"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1850" y="914400"/>
            <a:ext cx="41402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133600" y="6276975"/>
            <a:ext cx="3852863" cy="476250"/>
          </a:xfrm>
        </p:spPr>
        <p:txBody>
          <a:bodyPr/>
          <a:lstStyle>
            <a:lvl1pPr>
              <a:defRPr/>
            </a:lvl1pPr>
          </a:lstStyle>
          <a:p>
            <a:r>
              <a:rPr lang="en-US"/>
              <a:t>Datasheets III: Make data easier to read by formatting columns and rows</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E534C9B7-E0E7-49D2-B28F-1FE4DA7A032F}" type="slidenum">
              <a:rPr lang="en-US"/>
              <a:pPr/>
              <a:t>‹#›</a:t>
            </a:fld>
            <a:endParaRPr lang="en-US"/>
          </a:p>
        </p:txBody>
      </p:sp>
    </p:spTree>
    <p:extLst>
      <p:ext uri="{BB962C8B-B14F-4D97-AF65-F5344CB8AC3E}">
        <p14:creationId xmlns:p14="http://schemas.microsoft.com/office/powerpoint/2010/main" val="3833293895"/>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4313" y="73025"/>
            <a:ext cx="8229600" cy="609600"/>
          </a:xfrm>
        </p:spPr>
        <p:txBody>
          <a:bodyPr/>
          <a:lstStyle/>
          <a:p>
            <a:r>
              <a:rPr lang="en-US"/>
              <a:t>Click to edit Master title style</a:t>
            </a:r>
          </a:p>
        </p:txBody>
      </p:sp>
      <p:sp>
        <p:nvSpPr>
          <p:cNvPr id="3" name="Text Placeholder 2"/>
          <p:cNvSpPr>
            <a:spLocks noGrp="1"/>
          </p:cNvSpPr>
          <p:nvPr>
            <p:ph type="body" sz="half" idx="1"/>
          </p:nvPr>
        </p:nvSpPr>
        <p:spPr>
          <a:xfrm>
            <a:off x="350838" y="914400"/>
            <a:ext cx="4138612"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914400"/>
            <a:ext cx="41402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0077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2133600" y="6276975"/>
            <a:ext cx="3852863" cy="476250"/>
          </a:xfrm>
        </p:spPr>
        <p:txBody>
          <a:bodyPr/>
          <a:lstStyle>
            <a:lvl1pPr>
              <a:defRPr/>
            </a:lvl1pPr>
          </a:lstStyle>
          <a:p>
            <a:r>
              <a:rPr lang="en-US"/>
              <a:t>Datasheets III: Make data easier to read by formatting columns and rows</a:t>
            </a:r>
          </a:p>
        </p:txBody>
      </p:sp>
      <p:sp>
        <p:nvSpPr>
          <p:cNvPr id="7" name="Slide Number Placeholder 6"/>
          <p:cNvSpPr>
            <a:spLocks noGrp="1"/>
          </p:cNvSpPr>
          <p:nvPr>
            <p:ph type="sldNum" sz="quarter" idx="12"/>
          </p:nvPr>
        </p:nvSpPr>
        <p:spPr>
          <a:xfrm>
            <a:off x="6553200" y="6200775"/>
            <a:ext cx="2133600" cy="476250"/>
          </a:xfrm>
        </p:spPr>
        <p:txBody>
          <a:bodyPr/>
          <a:lstStyle>
            <a:lvl1pPr>
              <a:defRPr/>
            </a:lvl1pPr>
          </a:lstStyle>
          <a:p>
            <a:fld id="{02A87275-746A-4958-9845-6C85A4C86279}" type="slidenum">
              <a:rPr lang="en-US"/>
              <a:pPr/>
              <a:t>‹#›</a:t>
            </a:fld>
            <a:endParaRPr lang="en-US"/>
          </a:p>
        </p:txBody>
      </p:sp>
    </p:spTree>
    <p:extLst>
      <p:ext uri="{BB962C8B-B14F-4D97-AF65-F5344CB8AC3E}">
        <p14:creationId xmlns:p14="http://schemas.microsoft.com/office/powerpoint/2010/main" val="1773801737"/>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6" name="Slide Number Placeholder 5"/>
          <p:cNvSpPr>
            <a:spLocks noGrp="1"/>
          </p:cNvSpPr>
          <p:nvPr>
            <p:ph type="sldNum" sz="quarter" idx="12"/>
          </p:nvPr>
        </p:nvSpPr>
        <p:spPr/>
        <p:txBody>
          <a:bodyPr/>
          <a:lstStyle>
            <a:lvl1pPr>
              <a:defRPr/>
            </a:lvl1pPr>
          </a:lstStyle>
          <a:p>
            <a:fld id="{2E8958E3-45AC-4A96-ABFC-66E8C011CBF9}" type="slidenum">
              <a:rPr lang="en-US"/>
              <a:pPr/>
              <a:t>‹#›</a:t>
            </a:fld>
            <a:endParaRPr lang="en-US"/>
          </a:p>
        </p:txBody>
      </p:sp>
    </p:spTree>
    <p:extLst>
      <p:ext uri="{BB962C8B-B14F-4D97-AF65-F5344CB8AC3E}">
        <p14:creationId xmlns:p14="http://schemas.microsoft.com/office/powerpoint/2010/main" val="2554686069"/>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6" name="Slide Number Placeholder 5"/>
          <p:cNvSpPr>
            <a:spLocks noGrp="1"/>
          </p:cNvSpPr>
          <p:nvPr>
            <p:ph type="sldNum" sz="quarter" idx="12"/>
          </p:nvPr>
        </p:nvSpPr>
        <p:spPr/>
        <p:txBody>
          <a:bodyPr/>
          <a:lstStyle>
            <a:lvl1pPr>
              <a:defRPr/>
            </a:lvl1pPr>
          </a:lstStyle>
          <a:p>
            <a:fld id="{CC35C73A-5DF1-4196-AD43-914C7359E7DF}" type="slidenum">
              <a:rPr lang="en-US"/>
              <a:pPr/>
              <a:t>‹#›</a:t>
            </a:fld>
            <a:endParaRPr lang="en-US"/>
          </a:p>
        </p:txBody>
      </p:sp>
    </p:spTree>
    <p:extLst>
      <p:ext uri="{BB962C8B-B14F-4D97-AF65-F5344CB8AC3E}">
        <p14:creationId xmlns:p14="http://schemas.microsoft.com/office/powerpoint/2010/main" val="2151812326"/>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0838" y="914400"/>
            <a:ext cx="4138612"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914400"/>
            <a:ext cx="41402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7" name="Slide Number Placeholder 6"/>
          <p:cNvSpPr>
            <a:spLocks noGrp="1"/>
          </p:cNvSpPr>
          <p:nvPr>
            <p:ph type="sldNum" sz="quarter" idx="12"/>
          </p:nvPr>
        </p:nvSpPr>
        <p:spPr/>
        <p:txBody>
          <a:bodyPr/>
          <a:lstStyle>
            <a:lvl1pPr>
              <a:defRPr/>
            </a:lvl1pPr>
          </a:lstStyle>
          <a:p>
            <a:fld id="{44C69C7B-FCDF-43C2-A726-A971E3F60431}" type="slidenum">
              <a:rPr lang="en-US"/>
              <a:pPr/>
              <a:t>‹#›</a:t>
            </a:fld>
            <a:endParaRPr lang="en-US"/>
          </a:p>
        </p:txBody>
      </p:sp>
    </p:spTree>
    <p:extLst>
      <p:ext uri="{BB962C8B-B14F-4D97-AF65-F5344CB8AC3E}">
        <p14:creationId xmlns:p14="http://schemas.microsoft.com/office/powerpoint/2010/main" val="3932407058"/>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9" name="Slide Number Placeholder 8"/>
          <p:cNvSpPr>
            <a:spLocks noGrp="1"/>
          </p:cNvSpPr>
          <p:nvPr>
            <p:ph type="sldNum" sz="quarter" idx="12"/>
          </p:nvPr>
        </p:nvSpPr>
        <p:spPr/>
        <p:txBody>
          <a:bodyPr/>
          <a:lstStyle>
            <a:lvl1pPr>
              <a:defRPr/>
            </a:lvl1pPr>
          </a:lstStyle>
          <a:p>
            <a:fld id="{56586A54-E77A-4C8D-AE2C-8F2F5CB54CA3}" type="slidenum">
              <a:rPr lang="en-US"/>
              <a:pPr/>
              <a:t>‹#›</a:t>
            </a:fld>
            <a:endParaRPr lang="en-US"/>
          </a:p>
        </p:txBody>
      </p:sp>
    </p:spTree>
    <p:extLst>
      <p:ext uri="{BB962C8B-B14F-4D97-AF65-F5344CB8AC3E}">
        <p14:creationId xmlns:p14="http://schemas.microsoft.com/office/powerpoint/2010/main" val="2864014092"/>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5" name="Slide Number Placeholder 4"/>
          <p:cNvSpPr>
            <a:spLocks noGrp="1"/>
          </p:cNvSpPr>
          <p:nvPr>
            <p:ph type="sldNum" sz="quarter" idx="12"/>
          </p:nvPr>
        </p:nvSpPr>
        <p:spPr/>
        <p:txBody>
          <a:bodyPr/>
          <a:lstStyle>
            <a:lvl1pPr>
              <a:defRPr/>
            </a:lvl1pPr>
          </a:lstStyle>
          <a:p>
            <a:fld id="{9BA1D9F5-70F8-4957-85BD-6190228791D6}" type="slidenum">
              <a:rPr lang="en-US"/>
              <a:pPr/>
              <a:t>‹#›</a:t>
            </a:fld>
            <a:endParaRPr lang="en-US"/>
          </a:p>
        </p:txBody>
      </p:sp>
    </p:spTree>
    <p:extLst>
      <p:ext uri="{BB962C8B-B14F-4D97-AF65-F5344CB8AC3E}">
        <p14:creationId xmlns:p14="http://schemas.microsoft.com/office/powerpoint/2010/main" val="3045093827"/>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4" name="Slide Number Placeholder 3"/>
          <p:cNvSpPr>
            <a:spLocks noGrp="1"/>
          </p:cNvSpPr>
          <p:nvPr>
            <p:ph type="sldNum" sz="quarter" idx="12"/>
          </p:nvPr>
        </p:nvSpPr>
        <p:spPr/>
        <p:txBody>
          <a:bodyPr/>
          <a:lstStyle>
            <a:lvl1pPr>
              <a:defRPr/>
            </a:lvl1pPr>
          </a:lstStyle>
          <a:p>
            <a:fld id="{54C6D786-38E1-4C8D-8827-1C4F6DB0868C}" type="slidenum">
              <a:rPr lang="en-US"/>
              <a:pPr/>
              <a:t>‹#›</a:t>
            </a:fld>
            <a:endParaRPr lang="en-US"/>
          </a:p>
        </p:txBody>
      </p:sp>
    </p:spTree>
    <p:extLst>
      <p:ext uri="{BB962C8B-B14F-4D97-AF65-F5344CB8AC3E}">
        <p14:creationId xmlns:p14="http://schemas.microsoft.com/office/powerpoint/2010/main" val="2721362915"/>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7" name="Slide Number Placeholder 6"/>
          <p:cNvSpPr>
            <a:spLocks noGrp="1"/>
          </p:cNvSpPr>
          <p:nvPr>
            <p:ph type="sldNum" sz="quarter" idx="12"/>
          </p:nvPr>
        </p:nvSpPr>
        <p:spPr/>
        <p:txBody>
          <a:bodyPr/>
          <a:lstStyle>
            <a:lvl1pPr>
              <a:defRPr/>
            </a:lvl1pPr>
          </a:lstStyle>
          <a:p>
            <a:fld id="{6F21F823-0407-406F-B01F-F914BA72C603}" type="slidenum">
              <a:rPr lang="en-US"/>
              <a:pPr/>
              <a:t>‹#›</a:t>
            </a:fld>
            <a:endParaRPr lang="en-US"/>
          </a:p>
        </p:txBody>
      </p:sp>
    </p:spTree>
    <p:extLst>
      <p:ext uri="{BB962C8B-B14F-4D97-AF65-F5344CB8AC3E}">
        <p14:creationId xmlns:p14="http://schemas.microsoft.com/office/powerpoint/2010/main" val="958309374"/>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Datasheets III: Make data easier to read by formatting columns and rows</a:t>
            </a:r>
          </a:p>
        </p:txBody>
      </p:sp>
      <p:sp>
        <p:nvSpPr>
          <p:cNvPr id="7" name="Slide Number Placeholder 6"/>
          <p:cNvSpPr>
            <a:spLocks noGrp="1"/>
          </p:cNvSpPr>
          <p:nvPr>
            <p:ph type="sldNum" sz="quarter" idx="12"/>
          </p:nvPr>
        </p:nvSpPr>
        <p:spPr/>
        <p:txBody>
          <a:bodyPr/>
          <a:lstStyle>
            <a:lvl1pPr>
              <a:defRPr/>
            </a:lvl1pPr>
          </a:lstStyle>
          <a:p>
            <a:fld id="{86B50745-451E-4C9F-AD34-93CCAE9B3FBA}" type="slidenum">
              <a:rPr lang="en-US"/>
              <a:pPr/>
              <a:t>‹#›</a:t>
            </a:fld>
            <a:endParaRPr lang="en-US"/>
          </a:p>
        </p:txBody>
      </p:sp>
    </p:spTree>
    <p:extLst>
      <p:ext uri="{BB962C8B-B14F-4D97-AF65-F5344CB8AC3E}">
        <p14:creationId xmlns:p14="http://schemas.microsoft.com/office/powerpoint/2010/main" val="3629449315"/>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5"/>
          <a:srcRect/>
          <a:stretch>
            <a:fillRect r="-16866"/>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5" name="Rectangle 3"/>
          <p:cNvSpPr>
            <a:spLocks noChangeArrowheads="1"/>
          </p:cNvSpPr>
          <p:nvPr/>
        </p:nvSpPr>
        <p:spPr bwMode="auto">
          <a:xfrm>
            <a:off x="0" y="6200775"/>
            <a:ext cx="9144000" cy="657225"/>
          </a:xfrm>
          <a:prstGeom prst="rect">
            <a:avLst/>
          </a:prstGeom>
          <a:solidFill>
            <a:schemeClr val="tx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20000"/>
              </a:spcBef>
              <a:spcAft>
                <a:spcPct val="75000"/>
              </a:spcAft>
            </a:pPr>
            <a:endParaRPr lang="en-US" sz="2400">
              <a:solidFill>
                <a:schemeClr val="tx2"/>
              </a:solidFill>
            </a:endParaRPr>
          </a:p>
        </p:txBody>
      </p:sp>
      <p:sp>
        <p:nvSpPr>
          <p:cNvPr id="3076" name="Rectangle 4"/>
          <p:cNvSpPr>
            <a:spLocks noGrp="1" noChangeArrowheads="1"/>
          </p:cNvSpPr>
          <p:nvPr>
            <p:ph type="body" idx="1"/>
          </p:nvPr>
        </p:nvSpPr>
        <p:spPr bwMode="auto">
          <a:xfrm>
            <a:off x="350838" y="914400"/>
            <a:ext cx="8431212"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7" name="Rectangle 5"/>
          <p:cNvSpPr>
            <a:spLocks noGrp="1" noChangeArrowheads="1"/>
          </p:cNvSpPr>
          <p:nvPr>
            <p:ph type="title"/>
          </p:nvPr>
        </p:nvSpPr>
        <p:spPr bwMode="auto">
          <a:xfrm>
            <a:off x="214313" y="73025"/>
            <a:ext cx="8229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8" name="Rectangle 6"/>
          <p:cNvSpPr>
            <a:spLocks noGrp="1" noChangeArrowheads="1"/>
          </p:cNvSpPr>
          <p:nvPr>
            <p:ph type="dt" sz="half" idx="2"/>
          </p:nvPr>
        </p:nvSpPr>
        <p:spPr bwMode="auto">
          <a:xfrm>
            <a:off x="457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1600">
                <a:solidFill>
                  <a:srgbClr val="005AB4"/>
                </a:solidFill>
              </a:defRPr>
            </a:lvl1pPr>
          </a:lstStyle>
          <a:p>
            <a:endParaRPr lang="en-US"/>
          </a:p>
        </p:txBody>
      </p:sp>
      <p:sp>
        <p:nvSpPr>
          <p:cNvPr id="3079" name="Rectangle 7"/>
          <p:cNvSpPr>
            <a:spLocks noGrp="1" noChangeArrowheads="1"/>
          </p:cNvSpPr>
          <p:nvPr>
            <p:ph type="ftr" sz="quarter" idx="3"/>
          </p:nvPr>
        </p:nvSpPr>
        <p:spPr bwMode="auto">
          <a:xfrm>
            <a:off x="2133600" y="6276975"/>
            <a:ext cx="385286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ctr">
              <a:defRPr sz="1600">
                <a:solidFill>
                  <a:srgbClr val="005AB4"/>
                </a:solidFill>
              </a:defRPr>
            </a:lvl1pPr>
          </a:lstStyle>
          <a:p>
            <a:r>
              <a:rPr lang="en-US"/>
              <a:t>Datasheets III: Make data easier to read by formatting columns and rows</a:t>
            </a:r>
          </a:p>
        </p:txBody>
      </p:sp>
      <p:sp>
        <p:nvSpPr>
          <p:cNvPr id="3080" name="Rectangle 8"/>
          <p:cNvSpPr>
            <a:spLocks noGrp="1" noChangeArrowheads="1"/>
          </p:cNvSpPr>
          <p:nvPr>
            <p:ph type="sldNum" sz="quarter" idx="4"/>
          </p:nvPr>
        </p:nvSpPr>
        <p:spPr bwMode="auto">
          <a:xfrm>
            <a:off x="6553200" y="62007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lgn="r">
              <a:defRPr sz="1600">
                <a:solidFill>
                  <a:srgbClr val="005AB4"/>
                </a:solidFill>
              </a:defRPr>
            </a:lvl1pPr>
          </a:lstStyle>
          <a:p>
            <a:fld id="{44EB9C12-09CE-4298-BF38-3D58BFFB80E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ransition spd="med">
    <p:wipe dir="d"/>
  </p:transition>
  <p:hf sldNum="0" hdr="0" dt="0"/>
  <p:txStyles>
    <p:titleStyle>
      <a:lvl1pPr algn="l" rtl="0" eaLnBrk="1" fontAlgn="base" hangingPunct="1">
        <a:spcBef>
          <a:spcPct val="0"/>
        </a:spcBef>
        <a:spcAft>
          <a:spcPct val="0"/>
        </a:spcAft>
        <a:defRPr sz="3200">
          <a:solidFill>
            <a:srgbClr val="005AB4"/>
          </a:solidFill>
          <a:latin typeface="+mj-lt"/>
          <a:ea typeface="+mj-ea"/>
          <a:cs typeface="+mj-cs"/>
        </a:defRPr>
      </a:lvl1pPr>
      <a:lvl2pPr algn="l" rtl="0" eaLnBrk="1" fontAlgn="base" hangingPunct="1">
        <a:spcBef>
          <a:spcPct val="0"/>
        </a:spcBef>
        <a:spcAft>
          <a:spcPct val="0"/>
        </a:spcAft>
        <a:defRPr sz="3200">
          <a:solidFill>
            <a:srgbClr val="005AB4"/>
          </a:solidFill>
          <a:latin typeface="Arial" charset="0"/>
        </a:defRPr>
      </a:lvl2pPr>
      <a:lvl3pPr algn="l" rtl="0" eaLnBrk="1" fontAlgn="base" hangingPunct="1">
        <a:spcBef>
          <a:spcPct val="0"/>
        </a:spcBef>
        <a:spcAft>
          <a:spcPct val="0"/>
        </a:spcAft>
        <a:defRPr sz="3200">
          <a:solidFill>
            <a:srgbClr val="005AB4"/>
          </a:solidFill>
          <a:latin typeface="Arial" charset="0"/>
        </a:defRPr>
      </a:lvl3pPr>
      <a:lvl4pPr algn="l" rtl="0" eaLnBrk="1" fontAlgn="base" hangingPunct="1">
        <a:spcBef>
          <a:spcPct val="0"/>
        </a:spcBef>
        <a:spcAft>
          <a:spcPct val="0"/>
        </a:spcAft>
        <a:defRPr sz="3200">
          <a:solidFill>
            <a:srgbClr val="005AB4"/>
          </a:solidFill>
          <a:latin typeface="Arial" charset="0"/>
        </a:defRPr>
      </a:lvl4pPr>
      <a:lvl5pPr algn="l" rtl="0" eaLnBrk="1" fontAlgn="base" hangingPunct="1">
        <a:spcBef>
          <a:spcPct val="0"/>
        </a:spcBef>
        <a:spcAft>
          <a:spcPct val="0"/>
        </a:spcAft>
        <a:defRPr sz="3200">
          <a:solidFill>
            <a:srgbClr val="005AB4"/>
          </a:solidFill>
          <a:latin typeface="Arial" charset="0"/>
        </a:defRPr>
      </a:lvl5pPr>
      <a:lvl6pPr marL="457200" algn="l" rtl="0" eaLnBrk="1" fontAlgn="base" hangingPunct="1">
        <a:spcBef>
          <a:spcPct val="0"/>
        </a:spcBef>
        <a:spcAft>
          <a:spcPct val="0"/>
        </a:spcAft>
        <a:defRPr sz="3200">
          <a:solidFill>
            <a:srgbClr val="005AB4"/>
          </a:solidFill>
          <a:latin typeface="Arial" charset="0"/>
        </a:defRPr>
      </a:lvl6pPr>
      <a:lvl7pPr marL="914400" algn="l" rtl="0" eaLnBrk="1" fontAlgn="base" hangingPunct="1">
        <a:spcBef>
          <a:spcPct val="0"/>
        </a:spcBef>
        <a:spcAft>
          <a:spcPct val="0"/>
        </a:spcAft>
        <a:defRPr sz="3200">
          <a:solidFill>
            <a:srgbClr val="005AB4"/>
          </a:solidFill>
          <a:latin typeface="Arial" charset="0"/>
        </a:defRPr>
      </a:lvl7pPr>
      <a:lvl8pPr marL="1371600" algn="l" rtl="0" eaLnBrk="1" fontAlgn="base" hangingPunct="1">
        <a:spcBef>
          <a:spcPct val="0"/>
        </a:spcBef>
        <a:spcAft>
          <a:spcPct val="0"/>
        </a:spcAft>
        <a:defRPr sz="3200">
          <a:solidFill>
            <a:srgbClr val="005AB4"/>
          </a:solidFill>
          <a:latin typeface="Arial" charset="0"/>
        </a:defRPr>
      </a:lvl8pPr>
      <a:lvl9pPr marL="1828800" algn="l" rtl="0" eaLnBrk="1" fontAlgn="base" hangingPunct="1">
        <a:spcBef>
          <a:spcPct val="0"/>
        </a:spcBef>
        <a:spcAft>
          <a:spcPct val="0"/>
        </a:spcAft>
        <a:defRPr sz="3200">
          <a:solidFill>
            <a:srgbClr val="005AB4"/>
          </a:solidFill>
          <a:latin typeface="Arial" charset="0"/>
        </a:defRPr>
      </a:lvl9pPr>
    </p:titleStyle>
    <p:bodyStyle>
      <a:lvl1pPr marL="342900" indent="-342900" algn="l" rtl="0" eaLnBrk="1" fontAlgn="base" hangingPunct="1">
        <a:spcBef>
          <a:spcPct val="20000"/>
        </a:spcBef>
        <a:spcAft>
          <a:spcPct val="0"/>
        </a:spcAft>
        <a:defRPr sz="2000">
          <a:solidFill>
            <a:schemeClr val="tx1"/>
          </a:solidFill>
          <a:latin typeface="+mn-lt"/>
          <a:ea typeface="+mn-ea"/>
          <a:cs typeface="+mn-cs"/>
        </a:defRPr>
      </a:lvl1pPr>
      <a:lvl2pPr marL="742950" indent="-285750" algn="l" rtl="0" eaLnBrk="1" fontAlgn="base" hangingPunct="1">
        <a:spcBef>
          <a:spcPct val="20000"/>
        </a:spcBef>
        <a:spcAft>
          <a:spcPct val="0"/>
        </a:spcAft>
        <a:defRPr sz="2000">
          <a:solidFill>
            <a:schemeClr val="tx1"/>
          </a:solidFill>
          <a:latin typeface="+mn-lt"/>
        </a:defRPr>
      </a:lvl2pPr>
      <a:lvl3pPr marL="1143000" indent="-228600" algn="l" rtl="0" eaLnBrk="1" fontAlgn="base" hangingPunct="1">
        <a:spcBef>
          <a:spcPct val="20000"/>
        </a:spcBef>
        <a:spcAft>
          <a:spcPct val="0"/>
        </a:spcAft>
        <a:defRPr>
          <a:solidFill>
            <a:schemeClr val="tx1"/>
          </a:solidFill>
          <a:latin typeface="+mn-lt"/>
        </a:defRPr>
      </a:lvl3pPr>
      <a:lvl4pPr marL="1600200" indent="-228600" algn="l" rtl="0" eaLnBrk="1" fontAlgn="base" hangingPunct="1">
        <a:spcBef>
          <a:spcPct val="20000"/>
        </a:spcBef>
        <a:spcAft>
          <a:spcPct val="0"/>
        </a:spcAft>
        <a:defRPr sz="1600">
          <a:solidFill>
            <a:schemeClr val="tx1"/>
          </a:solidFill>
          <a:latin typeface="+mn-lt"/>
        </a:defRPr>
      </a:lvl4pPr>
      <a:lvl5pPr marL="2057400" indent="-228600" algn="l" rtl="0" eaLnBrk="1" fontAlgn="base" hangingPunct="1">
        <a:spcBef>
          <a:spcPct val="20000"/>
        </a:spcBef>
        <a:spcAft>
          <a:spcPct val="0"/>
        </a:spcAft>
        <a:defRPr sz="1400">
          <a:solidFill>
            <a:schemeClr val="tx1"/>
          </a:solidFill>
          <a:latin typeface="+mn-lt"/>
        </a:defRPr>
      </a:lvl5pPr>
      <a:lvl6pPr marL="2514600" indent="-228600" algn="l" rtl="0" eaLnBrk="1" fontAlgn="base" hangingPunct="1">
        <a:spcBef>
          <a:spcPct val="20000"/>
        </a:spcBef>
        <a:spcAft>
          <a:spcPct val="0"/>
        </a:spcAft>
        <a:defRPr sz="1400">
          <a:solidFill>
            <a:schemeClr val="tx1"/>
          </a:solidFill>
          <a:latin typeface="+mn-lt"/>
        </a:defRPr>
      </a:lvl6pPr>
      <a:lvl7pPr marL="2971800" indent="-228600" algn="l" rtl="0" eaLnBrk="1" fontAlgn="base" hangingPunct="1">
        <a:spcBef>
          <a:spcPct val="20000"/>
        </a:spcBef>
        <a:spcAft>
          <a:spcPct val="0"/>
        </a:spcAft>
        <a:defRPr sz="1400">
          <a:solidFill>
            <a:schemeClr val="tx1"/>
          </a:solidFill>
          <a:latin typeface="+mn-lt"/>
        </a:defRPr>
      </a:lvl7pPr>
      <a:lvl8pPr marL="3429000" indent="-228600" algn="l" rtl="0" eaLnBrk="1" fontAlgn="base" hangingPunct="1">
        <a:spcBef>
          <a:spcPct val="20000"/>
        </a:spcBef>
        <a:spcAft>
          <a:spcPct val="0"/>
        </a:spcAft>
        <a:defRPr sz="1400">
          <a:solidFill>
            <a:schemeClr val="tx1"/>
          </a:solidFill>
          <a:latin typeface="+mn-lt"/>
        </a:defRPr>
      </a:lvl8pPr>
      <a:lvl9pPr marL="3886200" indent="-228600" algn="l" rtl="0" eaLnBrk="1" fontAlgn="base" hangingPunct="1">
        <a:spcBef>
          <a:spcPct val="20000"/>
        </a:spcBef>
        <a:spcAft>
          <a:spcPct val="0"/>
        </a:spcAft>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112838" y="2219325"/>
            <a:ext cx="6919912" cy="1470025"/>
          </a:xfrm>
        </p:spPr>
        <p:txBody>
          <a:bodyPr/>
          <a:lstStyle/>
          <a:p>
            <a:r>
              <a:rPr lang="en-US" dirty="0"/>
              <a:t> </a:t>
            </a:r>
            <a:r>
              <a:rPr lang="en-US" b="1" dirty="0"/>
              <a:t>The Risen Christ </a:t>
            </a:r>
            <a:br>
              <a:rPr lang="en-US" b="1" dirty="0"/>
            </a:br>
            <a:r>
              <a:rPr lang="en-US" b="1" dirty="0"/>
              <a:t>Our Hope </a:t>
            </a:r>
            <a:endParaRPr lang="en-US" dirty="0">
              <a:cs typeface="Tahoma" pitchFamily="34" charset="0"/>
            </a:endParaRPr>
          </a:p>
        </p:txBody>
      </p:sp>
      <p:sp>
        <p:nvSpPr>
          <p:cNvPr id="8195" name="Rectangle 3"/>
          <p:cNvSpPr>
            <a:spLocks noGrp="1" noChangeArrowheads="1"/>
          </p:cNvSpPr>
          <p:nvPr>
            <p:ph type="subTitle" idx="1"/>
          </p:nvPr>
        </p:nvSpPr>
        <p:spPr>
          <a:xfrm>
            <a:off x="1371600" y="4291013"/>
            <a:ext cx="6400800" cy="1536700"/>
          </a:xfrm>
        </p:spPr>
        <p:txBody>
          <a:bodyPr/>
          <a:lstStyle/>
          <a:p>
            <a:r>
              <a:rPr lang="en-US" b="1" dirty="0"/>
              <a:t>With </a:t>
            </a:r>
          </a:p>
          <a:p>
            <a:r>
              <a:rPr lang="en-US" b="1" dirty="0"/>
              <a:t>Bishop Ronald K. Powell</a:t>
            </a:r>
          </a:p>
        </p:txBody>
      </p:sp>
      <p:sp>
        <p:nvSpPr>
          <p:cNvPr id="8196" name="Text Box 4"/>
          <p:cNvSpPr txBox="1">
            <a:spLocks noChangeArrowheads="1"/>
          </p:cNvSpPr>
          <p:nvPr/>
        </p:nvSpPr>
        <p:spPr bwMode="gray">
          <a:xfrm>
            <a:off x="2019300" y="1201738"/>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dirty="0"/>
              <a:t>Crosswinds International Ministries</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p:cTn id="7" dur="500" fill="hold"/>
                                        <p:tgtEl>
                                          <p:spTgt spid="8196"/>
                                        </p:tgtEl>
                                        <p:attrNameLst>
                                          <p:attrName>ppt_w</p:attrName>
                                        </p:attrNameLst>
                                      </p:cBhvr>
                                      <p:tavLst>
                                        <p:tav tm="0">
                                          <p:val>
                                            <p:fltVal val="0"/>
                                          </p:val>
                                        </p:tav>
                                        <p:tav tm="100000">
                                          <p:val>
                                            <p:strVal val="#ppt_w"/>
                                          </p:val>
                                        </p:tav>
                                      </p:tavLst>
                                    </p:anim>
                                    <p:anim calcmode="lin" valueType="num">
                                      <p:cBhvr>
                                        <p:cTn id="8" dur="500" fill="hold"/>
                                        <p:tgtEl>
                                          <p:spTgt spid="8196"/>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12" presetClass="entr" presetSubtype="1" fill="hold" grpId="0" nodeType="afterEffect">
                                  <p:stCondLst>
                                    <p:cond delay="1000"/>
                                  </p:stCondLst>
                                  <p:childTnLst>
                                    <p:set>
                                      <p:cBhvr>
                                        <p:cTn id="11" dur="1" fill="hold">
                                          <p:stCondLst>
                                            <p:cond delay="0"/>
                                          </p:stCondLst>
                                        </p:cTn>
                                        <p:tgtEl>
                                          <p:spTgt spid="8194"/>
                                        </p:tgtEl>
                                        <p:attrNameLst>
                                          <p:attrName>style.visibility</p:attrName>
                                        </p:attrNameLst>
                                      </p:cBhvr>
                                      <p:to>
                                        <p:strVal val="visible"/>
                                      </p:to>
                                    </p:set>
                                    <p:animEffect transition="in" filter="slide(fromTop)">
                                      <p:cBhvr>
                                        <p:cTn id="12" dur="500"/>
                                        <p:tgtEl>
                                          <p:spTgt spid="8194"/>
                                        </p:tgtEl>
                                      </p:cBhvr>
                                    </p:animEffect>
                                  </p:childTnLst>
                                </p:cTn>
                              </p:par>
                            </p:childTnLst>
                          </p:cTn>
                        </p:par>
                        <p:par>
                          <p:cTn id="13" fill="hold" nodeType="afterGroup">
                            <p:stCondLst>
                              <p:cond delay="2000"/>
                            </p:stCondLst>
                            <p:childTnLst>
                              <p:par>
                                <p:cTn id="14" presetID="12" presetClass="entr" presetSubtype="4" fill="hold" grpId="0" nodeType="afterEffect">
                                  <p:stCondLst>
                                    <p:cond delay="100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slide(fromBottom)">
                                      <p:cBhvr>
                                        <p:cTn id="16" dur="500"/>
                                        <p:tgtEl>
                                          <p:spTgt spid="8195">
                                            <p:txEl>
                                              <p:pRg st="0" end="0"/>
                                            </p:txEl>
                                          </p:spTgt>
                                        </p:tgtEl>
                                      </p:cBhvr>
                                    </p:animEffect>
                                  </p:childTnLst>
                                </p:cTn>
                              </p:par>
                            </p:childTnLst>
                          </p:cTn>
                        </p:par>
                        <p:par>
                          <p:cTn id="17" fill="hold">
                            <p:stCondLst>
                              <p:cond delay="3500"/>
                            </p:stCondLst>
                            <p:childTnLst>
                              <p:par>
                                <p:cTn id="18" presetID="12" presetClass="entr" presetSubtype="4" fill="hold" grpId="0" nodeType="afterEffect">
                                  <p:stCondLst>
                                    <p:cond delay="1000"/>
                                  </p:stCondLst>
                                  <p:childTnLst>
                                    <p:set>
                                      <p:cBhvr>
                                        <p:cTn id="19" dur="1" fill="hold">
                                          <p:stCondLst>
                                            <p:cond delay="0"/>
                                          </p:stCondLst>
                                        </p:cTn>
                                        <p:tgtEl>
                                          <p:spTgt spid="8195">
                                            <p:txEl>
                                              <p:pRg st="1" end="1"/>
                                            </p:txEl>
                                          </p:spTgt>
                                        </p:tgtEl>
                                        <p:attrNameLst>
                                          <p:attrName>style.visibility</p:attrName>
                                        </p:attrNameLst>
                                      </p:cBhvr>
                                      <p:to>
                                        <p:strVal val="visible"/>
                                      </p:to>
                                    </p:set>
                                    <p:animEffect transition="in" filter="slide(fromBottom)">
                                      <p:cBhvr>
                                        <p:cTn id="20"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advAuto="1000"/>
      <p:bldP spid="819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3. He Is Risen-Matthew 28:1-8 (NKJV)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a:xfrm>
            <a:off x="350838" y="682625"/>
            <a:ext cx="8431212" cy="5495753"/>
          </a:xfrm>
        </p:spPr>
        <p:txBody>
          <a:bodyPr/>
          <a:lstStyle/>
          <a:p>
            <a:r>
              <a:rPr lang="en-US" sz="2200" b="1" dirty="0">
                <a:effectLst>
                  <a:outerShdw blurRad="38100" dist="38100" dir="2700000" algn="tl">
                    <a:srgbClr val="000000">
                      <a:alpha val="43137"/>
                    </a:srgbClr>
                  </a:outerShdw>
                </a:effectLst>
              </a:rPr>
              <a:t>28 Now after the Sabbath, as the first day of the week began to dawn, Mary Magdalene and the other Mary came to see the tomb. 2 And behold, there was a great earthquake; for an angel of the Lord descended from heaven, and came and rolled back the stone from the door, and sat on it. 3 His countenance was like lightning, and his clothing as white as snow. 4 And the guards shook for fear of him, and became like dead men. 5 But the angel answered and said to the women, “Do not be afraid, for I know that you seek Jesus who was crucified. 6 He is not here; for He is risen, as He said. Come, see the place where the Lord lay. 7 And go quickly and tell His disciples that He is risen from the dead, and indeed He is going before you into Galilee; there you will see Him. Behold, I have told you.” 8 So they went out quickly from the tomb with fear and great joy, and ran to bring His disciples word.</a:t>
            </a:r>
          </a:p>
        </p:txBody>
      </p:sp>
    </p:spTree>
    <p:extLst>
      <p:ext uri="{BB962C8B-B14F-4D97-AF65-F5344CB8AC3E}">
        <p14:creationId xmlns:p14="http://schemas.microsoft.com/office/powerpoint/2010/main" val="1294345380"/>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The Women Worship the Risen Lord</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800" b="1" dirty="0">
                <a:effectLst>
                  <a:outerShdw blurRad="38100" dist="38100" dir="2700000" algn="tl">
                    <a:srgbClr val="000000">
                      <a:alpha val="43137"/>
                    </a:srgbClr>
                  </a:outerShdw>
                </a:effectLst>
              </a:rPr>
              <a:t>Matthew 28:9-10 (NKJV) </a:t>
            </a:r>
          </a:p>
          <a:p>
            <a:r>
              <a:rPr lang="en-US" sz="2800" b="1" dirty="0">
                <a:effectLst>
                  <a:outerShdw blurRad="38100" dist="38100" dir="2700000" algn="tl">
                    <a:srgbClr val="000000">
                      <a:alpha val="43137"/>
                    </a:srgbClr>
                  </a:outerShdw>
                </a:effectLst>
              </a:rPr>
              <a:t>9 And as they went to tell His disciples, behold, Jesus met them, saying, “Rejoice!” So, they came and held Him by the feet and worshiped Him. 10 Then Jesus said to them, “Do not be afraid. Go and tell My brethren to go to Galilee, and there they will see Me.”</a:t>
            </a:r>
          </a:p>
        </p:txBody>
      </p:sp>
    </p:spTree>
    <p:extLst>
      <p:ext uri="{BB962C8B-B14F-4D97-AF65-F5344CB8AC3E}">
        <p14:creationId xmlns:p14="http://schemas.microsoft.com/office/powerpoint/2010/main" val="2907376797"/>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br>
              <a:rPr lang="en-US" dirty="0"/>
            </a:br>
            <a:br>
              <a:rPr lang="en-US" dirty="0"/>
            </a:br>
            <a:r>
              <a:rPr lang="en-US" dirty="0"/>
              <a:t>The Soldiers Are Bribed-Matthew 28:11-115</a:t>
            </a: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a:xfrm>
            <a:off x="350838" y="682625"/>
            <a:ext cx="8431212" cy="5260975"/>
          </a:xfrm>
        </p:spPr>
        <p:txBody>
          <a:bodyPr/>
          <a:lstStyle/>
          <a:p>
            <a:r>
              <a:rPr lang="en-US" sz="2800" dirty="0">
                <a:effectLst>
                  <a:outerShdw blurRad="38100" dist="38100" dir="2700000" algn="tl">
                    <a:srgbClr val="000000">
                      <a:alpha val="43137"/>
                    </a:srgbClr>
                  </a:outerShdw>
                </a:effectLst>
              </a:rPr>
              <a:t>11 Now while they were going, behold, some of the guard came into the city and reported to the chief priests all the things that had happened. 12 When they had assembled with the elders and consulted together, they gave a large sum of money to the soldiers, 13 saying, “Tell them, ‘His disciples came at night and stole Him </a:t>
            </a:r>
            <a:r>
              <a:rPr lang="en-US" sz="2800" i="1" dirty="0">
                <a:effectLst>
                  <a:outerShdw blurRad="38100" dist="38100" dir="2700000" algn="tl">
                    <a:srgbClr val="000000">
                      <a:alpha val="43137"/>
                    </a:srgbClr>
                  </a:outerShdw>
                </a:effectLst>
              </a:rPr>
              <a:t>away </a:t>
            </a:r>
            <a:r>
              <a:rPr lang="en-US" sz="2800" dirty="0">
                <a:effectLst>
                  <a:outerShdw blurRad="38100" dist="38100" dir="2700000" algn="tl">
                    <a:srgbClr val="000000">
                      <a:alpha val="43137"/>
                    </a:srgbClr>
                  </a:outerShdw>
                </a:effectLst>
              </a:rPr>
              <a:t>while we slept.’ 14 And if this comes to the governor’s ears, we will appease him and make you secure.” 15 So they took the money and did as they were instructed; and this saying is commonly reported among the Jews until this day. </a:t>
            </a:r>
          </a:p>
        </p:txBody>
      </p:sp>
    </p:spTree>
    <p:extLst>
      <p:ext uri="{BB962C8B-B14F-4D97-AF65-F5344CB8AC3E}">
        <p14:creationId xmlns:p14="http://schemas.microsoft.com/office/powerpoint/2010/main" val="3518609361"/>
      </p:ext>
    </p:extLst>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Dead to Sin, Alive to God-Romans 6:1-4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800" b="1" dirty="0">
                <a:effectLst>
                  <a:outerShdw blurRad="38100" dist="38100" dir="2700000" algn="tl">
                    <a:srgbClr val="000000">
                      <a:alpha val="43137"/>
                    </a:srgbClr>
                  </a:outerShdw>
                </a:effectLst>
              </a:rPr>
              <a:t>6 What shall we say then? Shall we continue in sin that grace may abound? 2 Certainly not! How shall we who died to sin live any longer in it? 3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p>
        </p:txBody>
      </p:sp>
    </p:spTree>
    <p:extLst>
      <p:ext uri="{BB962C8B-B14F-4D97-AF65-F5344CB8AC3E}">
        <p14:creationId xmlns:p14="http://schemas.microsoft.com/office/powerpoint/2010/main" val="3503734610"/>
      </p:ext>
    </p:extLst>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Romans 10:9 (NKJV)</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800" b="1" dirty="0">
                <a:effectLst>
                  <a:outerShdw blurRad="38100" dist="38100" dir="2700000" algn="tl">
                    <a:srgbClr val="000000">
                      <a:alpha val="43137"/>
                    </a:srgbClr>
                  </a:outerShdw>
                </a:effectLst>
              </a:rPr>
              <a:t>9 that if you confess with your mouth the Lord Jesus and believe in your heart that God has raised Him from the dead, you will be saved.</a:t>
            </a:r>
          </a:p>
        </p:txBody>
      </p:sp>
    </p:spTree>
    <p:extLst>
      <p:ext uri="{BB962C8B-B14F-4D97-AF65-F5344CB8AC3E}">
        <p14:creationId xmlns:p14="http://schemas.microsoft.com/office/powerpoint/2010/main" val="4176252172"/>
      </p:ext>
    </p:extLst>
  </p:cSld>
  <p:clrMapOvr>
    <a:masterClrMapping/>
  </p:clrMapOvr>
  <p:transition spd="med">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The Resurrection Body-1 Corinthians 15:35-58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a:xfrm>
            <a:off x="329514" y="914399"/>
            <a:ext cx="8452536" cy="5255741"/>
          </a:xfrm>
        </p:spPr>
        <p:txBody>
          <a:bodyPr/>
          <a:lstStyle/>
          <a:p>
            <a:r>
              <a:rPr lang="en-US" sz="2400" dirty="0">
                <a:effectLst>
                  <a:outerShdw blurRad="38100" dist="38100" dir="2700000" algn="tl">
                    <a:srgbClr val="000000">
                      <a:alpha val="43137"/>
                    </a:srgbClr>
                  </a:outerShdw>
                </a:effectLst>
              </a:rPr>
              <a:t>35 But someone will ask, “How are the dead raised? With what kind of body will they come?” 36 How foolish! What you sow does not come to life unless it dies. 37 When you sow, you do not plant the body that will be, but just a seed, perhaps of wheat or of something else. 38 But God gives it a body as he has determined, and to each kind of seed he gives its own body. 39 Not all flesh is the same: People have one kind of flesh, animals have another, birds another and fish another. 40 There are also heavenly bodies and there are earthly bodies; but the splendor of the heavenly bodies is one kind, and the splendor of the earthly bodies is another. 41 The sun has one kind of splendor, the moon another and the stars another; and star differs from star in splendor.</a:t>
            </a:r>
          </a:p>
        </p:txBody>
      </p:sp>
    </p:spTree>
    <p:extLst>
      <p:ext uri="{BB962C8B-B14F-4D97-AF65-F5344CB8AC3E}">
        <p14:creationId xmlns:p14="http://schemas.microsoft.com/office/powerpoint/2010/main" val="1825106949"/>
      </p:ext>
    </p:extLst>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The Resurrection Body-1 Corinthians 15:35-58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800" b="1" dirty="0"/>
              <a:t>42 So will it be with the resurrection of the dead. The body that is sown is perishable, it is raised imperishable; 43 it is sown in dishonor, it is raised in glory; it is sown in weakness, it is raised in power; 44 it is sown a natural body, it is raised a spiritual body.</a:t>
            </a:r>
          </a:p>
        </p:txBody>
      </p:sp>
    </p:spTree>
    <p:extLst>
      <p:ext uri="{BB962C8B-B14F-4D97-AF65-F5344CB8AC3E}">
        <p14:creationId xmlns:p14="http://schemas.microsoft.com/office/powerpoint/2010/main" val="2139746165"/>
      </p:ext>
    </p:extLst>
  </p:cSld>
  <p:clrMapOvr>
    <a:masterClrMapping/>
  </p:clrMapOvr>
  <p:transition spd="med">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The Resurrection Body-1 Corinthians 15:35-58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400" dirty="0">
                <a:effectLst>
                  <a:outerShdw blurRad="38100" dist="38100" dir="2700000" algn="tl">
                    <a:srgbClr val="000000">
                      <a:alpha val="43137"/>
                    </a:srgbClr>
                  </a:outerShdw>
                </a:effectLst>
              </a:rPr>
              <a:t>If there is a natural body, there is also a spiritual body. 45 So it is written: “The first man Adam became a living being”[f]; the last Adam, a life-giving spirit. 46 The spiritual did not come first, but the natural, and after that the spiritual. 47 The first man was of the dust of the earth; the second man is of heaven. 48 As was the earthly man, so are those who are of the earth; and as is the heavenly man, so also are those who are of heaven. 49 And just as we have borne the image of the earthly man, so shall we[g] bear the image of the heavenly man. 50 I declare to you, brothers and sisters, that flesh and blood cannot inherit the kingdom of God, nor does the perishable inherit the imperishable.</a:t>
            </a:r>
          </a:p>
        </p:txBody>
      </p:sp>
    </p:spTree>
    <p:extLst>
      <p:ext uri="{BB962C8B-B14F-4D97-AF65-F5344CB8AC3E}">
        <p14:creationId xmlns:p14="http://schemas.microsoft.com/office/powerpoint/2010/main" val="1572665485"/>
      </p:ext>
    </p:extLst>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The Resurrection Body-1 Corinthians 15:35-58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600" dirty="0">
                <a:effectLst>
                  <a:outerShdw blurRad="38100" dist="38100" dir="2700000" algn="tl">
                    <a:srgbClr val="000000">
                      <a:alpha val="43137"/>
                    </a:srgbClr>
                  </a:outerShdw>
                </a:effectLst>
              </a:rPr>
              <a:t>51 Listen, I tell you a mystery: We will not all sleep, but we will all be changed— 52 in a flash, in the twinkling of an eye, at the last trumpet. For the trumpet will sound, the dead will be raised imperishable, and we will be changed. 53 For the perishable must clothe itself with the imperishable, and the mortal with immortality. 54 When the perishable has been clothed with the imperishable, and the mortal with immortality, then the saying that is written will come true: “Death has been swallowed up in victory.” 55 “Where, O death, is your victory? Where, O death, is your sting?” 56 The sting of death is sin, and the power of sin is the law.</a:t>
            </a:r>
          </a:p>
        </p:txBody>
      </p:sp>
    </p:spTree>
    <p:extLst>
      <p:ext uri="{BB962C8B-B14F-4D97-AF65-F5344CB8AC3E}">
        <p14:creationId xmlns:p14="http://schemas.microsoft.com/office/powerpoint/2010/main" val="1317032961"/>
      </p:ext>
    </p:extLst>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The Resurrection Body-1 Corinthians 15:35-58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800" dirty="0">
                <a:effectLst>
                  <a:outerShdw blurRad="38100" dist="38100" dir="2700000" algn="tl">
                    <a:srgbClr val="000000">
                      <a:alpha val="43137"/>
                    </a:srgbClr>
                  </a:outerShdw>
                </a:effectLst>
              </a:rPr>
              <a:t>57 But thanks be to God! He gives us the victory through our Lord Jesus Christ. 58 Therefore, my dear brothers and sisters, stand firm. Let nothing move you. Always give yourselves fully to the work of the Lord, because you know that your labor in the Lord is not in vain.</a:t>
            </a:r>
          </a:p>
        </p:txBody>
      </p:sp>
    </p:spTree>
    <p:extLst>
      <p:ext uri="{BB962C8B-B14F-4D97-AF65-F5344CB8AC3E}">
        <p14:creationId xmlns:p14="http://schemas.microsoft.com/office/powerpoint/2010/main" val="849878665"/>
      </p:ext>
    </p:extLst>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1933E-86BA-4B55-A297-D59B34DC114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5BCBE20-1C54-4DE8-94C1-42C350F69477}"/>
              </a:ext>
            </a:extLst>
          </p:cNvPr>
          <p:cNvSpPr>
            <a:spLocks noGrp="1"/>
          </p:cNvSpPr>
          <p:nvPr>
            <p:ph idx="1"/>
          </p:nvPr>
        </p:nvSpPr>
        <p:spPr>
          <a:xfrm>
            <a:off x="350838" y="682625"/>
            <a:ext cx="8431212" cy="5260975"/>
          </a:xfrm>
        </p:spPr>
        <p:txBody>
          <a:bodyPr/>
          <a:lstStyle/>
          <a:p>
            <a:r>
              <a:rPr lang="en-US" sz="2400" b="1" dirty="0">
                <a:effectLst>
                  <a:outerShdw blurRad="38100" dist="38100" dir="2700000" algn="tl">
                    <a:srgbClr val="000000">
                      <a:alpha val="43137"/>
                    </a:srgbClr>
                  </a:outerShdw>
                </a:effectLst>
              </a:rPr>
              <a:t>Jesus Christ’s death, burial and resurrection from the dead are central to our Christian faith. </a:t>
            </a:r>
          </a:p>
          <a:p>
            <a:endParaRPr lang="en-US" sz="2400" b="1" dirty="0">
              <a:effectLst>
                <a:outerShdw blurRad="38100" dist="38100" dir="2700000" algn="tl">
                  <a:srgbClr val="000000">
                    <a:alpha val="43137"/>
                  </a:srgbClr>
                </a:outerShdw>
              </a:effectLst>
            </a:endParaRPr>
          </a:p>
          <a:p>
            <a:r>
              <a:rPr lang="en-US" sz="2400" b="1" dirty="0">
                <a:effectLst>
                  <a:outerShdw blurRad="38100" dist="38100" dir="2700000" algn="tl">
                    <a:srgbClr val="000000">
                      <a:alpha val="43137"/>
                    </a:srgbClr>
                  </a:outerShdw>
                </a:effectLst>
              </a:rPr>
              <a:t>Did you grow up in a home that celebrated Easter? </a:t>
            </a:r>
          </a:p>
          <a:p>
            <a:r>
              <a:rPr lang="en-US" sz="2400" b="1" dirty="0">
                <a:effectLst>
                  <a:outerShdw blurRad="38100" dist="38100" dir="2700000" algn="tl">
                    <a:srgbClr val="000000">
                      <a:alpha val="43137"/>
                    </a:srgbClr>
                  </a:outerShdw>
                </a:effectLst>
              </a:rPr>
              <a:t>     If so, how did you celebrate? </a:t>
            </a:r>
          </a:p>
          <a:p>
            <a:endParaRPr lang="en-US" sz="2400" b="1" dirty="0">
              <a:effectLst>
                <a:outerShdw blurRad="38100" dist="38100" dir="2700000" algn="tl">
                  <a:srgbClr val="000000">
                    <a:alpha val="43137"/>
                  </a:srgbClr>
                </a:outerShdw>
              </a:effectLst>
            </a:endParaRPr>
          </a:p>
          <a:p>
            <a:r>
              <a:rPr lang="en-US" sz="2400" b="1" dirty="0">
                <a:effectLst>
                  <a:outerShdw blurRad="38100" dist="38100" dir="2700000" algn="tl">
                    <a:srgbClr val="000000">
                      <a:alpha val="43137"/>
                    </a:srgbClr>
                  </a:outerShdw>
                </a:effectLst>
              </a:rPr>
              <a:t>Whenever we celebrate Easter, it’s important to remember three indisputable facts about Jesus Christ: </a:t>
            </a:r>
          </a:p>
          <a:p>
            <a:pPr marL="457200" indent="-457200">
              <a:buFont typeface="+mj-lt"/>
              <a:buAutoNum type="arabicPeriod"/>
            </a:pPr>
            <a:r>
              <a:rPr lang="en-US" sz="2400" b="1" dirty="0">
                <a:effectLst>
                  <a:outerShdw blurRad="38100" dist="38100" dir="2700000" algn="tl">
                    <a:srgbClr val="000000">
                      <a:alpha val="43137"/>
                    </a:srgbClr>
                  </a:outerShdw>
                </a:effectLst>
              </a:rPr>
              <a:t>He died, </a:t>
            </a:r>
          </a:p>
          <a:p>
            <a:pPr marL="457200" indent="-457200">
              <a:buFont typeface="+mj-lt"/>
              <a:buAutoNum type="arabicPeriod"/>
            </a:pPr>
            <a:r>
              <a:rPr lang="en-US" sz="2400" b="1" dirty="0">
                <a:effectLst>
                  <a:outerShdw blurRad="38100" dist="38100" dir="2700000" algn="tl">
                    <a:srgbClr val="000000">
                      <a:alpha val="43137"/>
                    </a:srgbClr>
                  </a:outerShdw>
                </a:effectLst>
              </a:rPr>
              <a:t>He was buried </a:t>
            </a:r>
          </a:p>
          <a:p>
            <a:pPr marL="457200" indent="-457200">
              <a:buFont typeface="+mj-lt"/>
              <a:buAutoNum type="arabicPeriod"/>
            </a:pPr>
            <a:r>
              <a:rPr lang="en-US" sz="2400" b="1" dirty="0">
                <a:effectLst>
                  <a:outerShdw blurRad="38100" dist="38100" dir="2700000" algn="tl">
                    <a:srgbClr val="000000">
                      <a:alpha val="43137"/>
                    </a:srgbClr>
                  </a:outerShdw>
                </a:effectLst>
              </a:rPr>
              <a:t>and He is risen! </a:t>
            </a:r>
          </a:p>
        </p:txBody>
      </p:sp>
    </p:spTree>
    <p:extLst>
      <p:ext uri="{BB962C8B-B14F-4D97-AF65-F5344CB8AC3E}">
        <p14:creationId xmlns:p14="http://schemas.microsoft.com/office/powerpoint/2010/main" val="661153967"/>
      </p:ext>
    </p:extLst>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87A9C2-06B3-438B-B1BC-C67D525392C0}"/>
              </a:ext>
            </a:extLst>
          </p:cNvPr>
          <p:cNvSpPr>
            <a:spLocks noGrp="1"/>
          </p:cNvSpPr>
          <p:nvPr>
            <p:ph idx="1"/>
          </p:nvPr>
        </p:nvSpPr>
        <p:spPr/>
        <p:txBody>
          <a:bodyPr/>
          <a:lstStyle/>
          <a:p>
            <a:r>
              <a:rPr lang="en-US" sz="2200" dirty="0"/>
              <a:t>Jesus died, was buried and rose on the third day. Each of these events has a special significance for us. </a:t>
            </a:r>
          </a:p>
          <a:p>
            <a:r>
              <a:rPr lang="en-US" sz="2200" dirty="0"/>
              <a:t> </a:t>
            </a:r>
          </a:p>
          <a:p>
            <a:r>
              <a:rPr lang="en-US" sz="2200" dirty="0"/>
              <a:t>1. He died so we could be saved, forgiven and have eternal life. </a:t>
            </a:r>
          </a:p>
          <a:p>
            <a:r>
              <a:rPr lang="en-US" sz="2200" dirty="0"/>
              <a:t> </a:t>
            </a:r>
          </a:p>
          <a:p>
            <a:r>
              <a:rPr lang="en-US" sz="2200" dirty="0"/>
              <a:t>2. When we’re baptized in water, we’re identifying with Christ’s burial and acknowledging that we have died to our old lives (Romans 6:4). </a:t>
            </a:r>
          </a:p>
          <a:p>
            <a:r>
              <a:rPr lang="en-US" sz="2200" dirty="0"/>
              <a:t> </a:t>
            </a:r>
          </a:p>
          <a:p>
            <a:r>
              <a:rPr lang="en-US" sz="2200" dirty="0"/>
              <a:t>3. Just as Christ was raised from the dead, we’re given power to walk in new life when we’re baptized by the Holy Spirit (Romans 8:11). </a:t>
            </a:r>
          </a:p>
        </p:txBody>
      </p:sp>
    </p:spTree>
    <p:extLst>
      <p:ext uri="{BB962C8B-B14F-4D97-AF65-F5344CB8AC3E}">
        <p14:creationId xmlns:p14="http://schemas.microsoft.com/office/powerpoint/2010/main" val="2340080127"/>
      </p:ext>
    </p:extLst>
  </p:cSld>
  <p:clrMapOvr>
    <a:masterClrMapping/>
  </p:clrMapOvr>
  <p:transition spd="med">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sz="2800" dirty="0"/>
              <a:t>What is the Holy Spirit saying to me?</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dirty="0"/>
              <a:t>Let’s Pray</a:t>
            </a:r>
          </a:p>
        </p:txBody>
      </p:sp>
    </p:spTree>
    <p:extLst>
      <p:ext uri="{BB962C8B-B14F-4D97-AF65-F5344CB8AC3E}">
        <p14:creationId xmlns:p14="http://schemas.microsoft.com/office/powerpoint/2010/main" val="4208378097"/>
      </p:ext>
    </p:extLst>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Luke 24:6 New King James Version (NKJV)</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3200" b="1" dirty="0">
                <a:effectLst>
                  <a:outerShdw blurRad="38100" dist="38100" dir="2700000" algn="tl">
                    <a:srgbClr val="000000">
                      <a:alpha val="43137"/>
                    </a:srgbClr>
                  </a:outerShdw>
                </a:effectLst>
              </a:rPr>
              <a:t>6 He is not here, but is risen! Remember how He spoke to you when He was still in Galilee,</a:t>
            </a:r>
          </a:p>
        </p:txBody>
      </p:sp>
    </p:spTree>
    <p:extLst>
      <p:ext uri="{BB962C8B-B14F-4D97-AF65-F5344CB8AC3E}">
        <p14:creationId xmlns:p14="http://schemas.microsoft.com/office/powerpoint/2010/main" val="1990490048"/>
      </p:ext>
    </p:extLst>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1 Corinthians 15:12-14 (NKJV)</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3200" b="1" dirty="0">
                <a:effectLst>
                  <a:outerShdw blurRad="38100" dist="38100" dir="2700000" algn="tl">
                    <a:srgbClr val="000000">
                      <a:alpha val="43137"/>
                    </a:srgbClr>
                  </a:outerShdw>
                </a:effectLst>
              </a:rPr>
              <a:t>12 Now if Christ is preached that He has been raised from the dead, how do some among you say that there is no resurrection of the dead?</a:t>
            </a:r>
          </a:p>
          <a:p>
            <a:r>
              <a:rPr lang="en-US" sz="3200" b="1" dirty="0">
                <a:effectLst>
                  <a:outerShdw blurRad="38100" dist="38100" dir="2700000" algn="tl">
                    <a:srgbClr val="000000">
                      <a:alpha val="43137"/>
                    </a:srgbClr>
                  </a:outerShdw>
                </a:effectLst>
              </a:rPr>
              <a:t>13 But if there is no resurrection of the dead, then Christ is not risen. 14 And if Christ is not risen, then our preaching is empty and your faith is also empty.</a:t>
            </a:r>
          </a:p>
        </p:txBody>
      </p:sp>
    </p:spTree>
    <p:extLst>
      <p:ext uri="{BB962C8B-B14F-4D97-AF65-F5344CB8AC3E}">
        <p14:creationId xmlns:p14="http://schemas.microsoft.com/office/powerpoint/2010/main" val="3328111760"/>
      </p:ext>
    </p:extLst>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1 Corinthians 15:17-18 (NKJV)</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3200" b="1" dirty="0">
                <a:effectLst>
                  <a:outerShdw blurRad="38100" dist="38100" dir="2700000" algn="tl">
                    <a:srgbClr val="000000">
                      <a:alpha val="43137"/>
                    </a:srgbClr>
                  </a:outerShdw>
                </a:effectLst>
              </a:rPr>
              <a:t>17 And if Christ is not risen, your faith is futile; you are still in your sins! 18 Then also those who have fallen asleep in Christ have perished.</a:t>
            </a:r>
          </a:p>
        </p:txBody>
      </p:sp>
    </p:spTree>
    <p:extLst>
      <p:ext uri="{BB962C8B-B14F-4D97-AF65-F5344CB8AC3E}">
        <p14:creationId xmlns:p14="http://schemas.microsoft.com/office/powerpoint/2010/main" val="4113909575"/>
      </p:ext>
    </p:extLst>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1 Corinthians 15:3-8 (NKJV)</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2600" b="1" dirty="0">
                <a:effectLst>
                  <a:outerShdw blurRad="38100" dist="38100" dir="2700000" algn="tl">
                    <a:srgbClr val="000000">
                      <a:alpha val="43137"/>
                    </a:srgbClr>
                  </a:outerShdw>
                </a:effectLst>
              </a:rPr>
              <a:t>3 For I delivered to you first of all that which I also received: that Christ died for our sins according to the Scriptures, 4 and that He was buried, and that He rose again the third day according to the Scriptures, 5 and that He was seen by Cephas, then by the twelve. 6 After that He was seen by over five hundred brethren at once, of whom the greater part remain to the present, but some have fallen asleep. 7 After that He was seen by James, then by all the apostles. 8 Then last of all He was seen by me also, as by one born out of due time.</a:t>
            </a:r>
          </a:p>
        </p:txBody>
      </p:sp>
    </p:spTree>
    <p:extLst>
      <p:ext uri="{BB962C8B-B14F-4D97-AF65-F5344CB8AC3E}">
        <p14:creationId xmlns:p14="http://schemas.microsoft.com/office/powerpoint/2010/main" val="2926416330"/>
      </p:ext>
    </p:extLst>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br>
              <a:rPr lang="en-US" b="1" dirty="0"/>
            </a:br>
            <a:r>
              <a:rPr lang="en-US" b="1" dirty="0"/>
              <a:t>1. He Died - </a:t>
            </a:r>
            <a:r>
              <a:rPr lang="en-US" b="1" dirty="0">
                <a:effectLst>
                  <a:outerShdw blurRad="38100" dist="38100" dir="2700000" algn="tl">
                    <a:srgbClr val="000000">
                      <a:alpha val="43137"/>
                    </a:srgbClr>
                  </a:outerShdw>
                </a:effectLst>
              </a:rPr>
              <a:t>John 19:31-34 (NKJV)</a:t>
            </a:r>
            <a:br>
              <a:rPr lang="en-US" b="1" dirty="0">
                <a:effectLst>
                  <a:outerShdw blurRad="38100" dist="38100" dir="2700000" algn="tl">
                    <a:srgbClr val="000000">
                      <a:alpha val="43137"/>
                    </a:srgbClr>
                  </a:outerShdw>
                </a:effectLst>
              </a:rPr>
            </a:br>
            <a:endParaRPr lang="en-US" dirty="0"/>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a:xfrm>
            <a:off x="350838" y="682625"/>
            <a:ext cx="8431212" cy="5339234"/>
          </a:xfrm>
        </p:spPr>
        <p:txBody>
          <a:bodyPr/>
          <a:lstStyle/>
          <a:p>
            <a:r>
              <a:rPr lang="en-US" sz="2600" b="1" dirty="0">
                <a:effectLst>
                  <a:outerShdw blurRad="38100" dist="38100" dir="2700000" algn="tl">
                    <a:srgbClr val="000000">
                      <a:alpha val="43137"/>
                    </a:srgbClr>
                  </a:outerShdw>
                </a:effectLst>
              </a:rPr>
              <a:t>Jesus’ Side Is Pierced</a:t>
            </a:r>
          </a:p>
          <a:p>
            <a:r>
              <a:rPr lang="en-US" sz="2600" b="1" dirty="0">
                <a:effectLst>
                  <a:outerShdw blurRad="38100" dist="38100" dir="2700000" algn="tl">
                    <a:srgbClr val="000000">
                      <a:alpha val="43137"/>
                    </a:srgbClr>
                  </a:outerShdw>
                </a:effectLst>
              </a:rPr>
              <a:t>31 Therefore, because it was the Preparation Day, that the bodies should not remain on the cross on the Sabbath (for that Sabbath was a high day), the Jews asked Pilate that their legs might be broken, and that they might be taken away. 32 Then the soldiers came and broke the legs of the first and of the other who was crucified with Him. 33 But when they came to Jesus and saw that He was already dead, they did not break His legs. 34 But one of the soldiers pierced His side with a spear, and immediately blood and water came out.</a:t>
            </a:r>
          </a:p>
        </p:txBody>
      </p:sp>
    </p:spTree>
    <p:extLst>
      <p:ext uri="{BB962C8B-B14F-4D97-AF65-F5344CB8AC3E}">
        <p14:creationId xmlns:p14="http://schemas.microsoft.com/office/powerpoint/2010/main" val="58260955"/>
      </p:ext>
    </p:extLst>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r>
              <a:rPr lang="en-US" dirty="0"/>
              <a:t>John 19:36-37 (NKJV) </a:t>
            </a:r>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p:txBody>
          <a:bodyPr/>
          <a:lstStyle/>
          <a:p>
            <a:r>
              <a:rPr lang="en-US" sz="3200" b="1" dirty="0">
                <a:effectLst>
                  <a:outerShdw blurRad="38100" dist="38100" dir="2700000" algn="tl">
                    <a:srgbClr val="000000">
                      <a:alpha val="43137"/>
                    </a:srgbClr>
                  </a:outerShdw>
                </a:effectLst>
              </a:rPr>
              <a:t>36 For these things were done that the Scripture should be fulfilled, “Not one of His bones shall be broken.” 37 And again another Scripture says, “They shall look on Him whom they pierced.”</a:t>
            </a:r>
          </a:p>
        </p:txBody>
      </p:sp>
    </p:spTree>
    <p:extLst>
      <p:ext uri="{BB962C8B-B14F-4D97-AF65-F5344CB8AC3E}">
        <p14:creationId xmlns:p14="http://schemas.microsoft.com/office/powerpoint/2010/main" val="2844600790"/>
      </p:ext>
    </p:extLst>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1B0CA-EB1D-42CF-8D13-BEB4E3EA606E}"/>
              </a:ext>
            </a:extLst>
          </p:cNvPr>
          <p:cNvSpPr>
            <a:spLocks noGrp="1"/>
          </p:cNvSpPr>
          <p:nvPr>
            <p:ph type="title"/>
          </p:nvPr>
        </p:nvSpPr>
        <p:spPr/>
        <p:txBody>
          <a:bodyPr/>
          <a:lstStyle/>
          <a:p>
            <a:br>
              <a:rPr lang="en-US" dirty="0"/>
            </a:br>
            <a:r>
              <a:rPr lang="en-US" dirty="0"/>
              <a:t>2. He Was Buried-Matthew 27:62-66 (NKJV)</a:t>
            </a:r>
            <a:br>
              <a:rPr lang="en-US" dirty="0"/>
            </a:br>
            <a:endParaRPr lang="en-US" dirty="0"/>
          </a:p>
        </p:txBody>
      </p:sp>
      <p:sp>
        <p:nvSpPr>
          <p:cNvPr id="3" name="Content Placeholder 2">
            <a:extLst>
              <a:ext uri="{FF2B5EF4-FFF2-40B4-BE49-F238E27FC236}">
                <a16:creationId xmlns:a16="http://schemas.microsoft.com/office/drawing/2014/main" id="{180445AA-AE24-4FD6-A0DF-4628DE3F4EC0}"/>
              </a:ext>
            </a:extLst>
          </p:cNvPr>
          <p:cNvSpPr>
            <a:spLocks noGrp="1"/>
          </p:cNvSpPr>
          <p:nvPr>
            <p:ph idx="1"/>
          </p:nvPr>
        </p:nvSpPr>
        <p:spPr>
          <a:xfrm>
            <a:off x="350838" y="914399"/>
            <a:ext cx="8431212" cy="5222789"/>
          </a:xfrm>
        </p:spPr>
        <p:txBody>
          <a:bodyPr/>
          <a:lstStyle/>
          <a:p>
            <a:r>
              <a:rPr lang="en-US" sz="2400" b="1" dirty="0">
                <a:effectLst>
                  <a:outerShdw blurRad="38100" dist="38100" dir="2700000" algn="tl">
                    <a:srgbClr val="000000">
                      <a:alpha val="43137"/>
                    </a:srgbClr>
                  </a:outerShdw>
                </a:effectLst>
              </a:rPr>
              <a:t>Pilate Sets a Guard</a:t>
            </a:r>
          </a:p>
          <a:p>
            <a:r>
              <a:rPr lang="en-US" sz="2400" b="1" dirty="0">
                <a:effectLst>
                  <a:outerShdw blurRad="38100" dist="38100" dir="2700000" algn="tl">
                    <a:srgbClr val="000000">
                      <a:alpha val="43137"/>
                    </a:srgbClr>
                  </a:outerShdw>
                </a:effectLst>
              </a:rPr>
              <a:t>62 On the next day, which followed the Day of Preparation, the chief priests and Pharisees gathered together to Pilate, 63 saying, “Sir, we remember, while He was still alive, how that deceiver said, ‘After three days I will rise.’ 64 Therefore command that the tomb be made secure until the third day, lest His disciples come by night and steal Him away, and say to the people, ‘He has risen from the dead.’ So, the last deception will be worse than the first.” 65 Pilate said to them, “You have a guard; go your way, make it as secure as you know how.” 66 So they went and made the tomb secure, sealing the stone and setting the guard.</a:t>
            </a:r>
          </a:p>
        </p:txBody>
      </p:sp>
    </p:spTree>
    <p:extLst>
      <p:ext uri="{BB962C8B-B14F-4D97-AF65-F5344CB8AC3E}">
        <p14:creationId xmlns:p14="http://schemas.microsoft.com/office/powerpoint/2010/main" val="1368010569"/>
      </p:ext>
    </p:extLst>
  </p:cSld>
  <p:clrMapOvr>
    <a:masterClrMapping/>
  </p:clrMapOvr>
  <p:transition spd="med">
    <p:wipe dir="d"/>
  </p:transition>
</p:sld>
</file>

<file path=ppt/theme/theme1.xml><?xml version="1.0" encoding="utf-8"?>
<a:theme xmlns:a="http://schemas.openxmlformats.org/drawingml/2006/main" name="1_Default Design">
  <a:themeElements>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2035-01-01T08:00:00+00:00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824551</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 xsi:nil="true"/>
    <Markets xmlns="4873beb7-5857-4685-be1f-d57550cc96cc"/>
    <OriginAsset xmlns="4873beb7-5857-4685-be1f-d57550cc96cc" xsi:nil="true"/>
    <AssetStart xmlns="4873beb7-5857-4685-be1f-d57550cc96cc">2012-02-10T14:59:00+00:00</AssetStart>
    <FriendlyTitle xmlns="4873beb7-5857-4685-be1f-d57550cc96cc" xsi:nil="true"/>
    <MarketSpecific xmlns="4873beb7-5857-4685-be1f-d57550cc96cc">false</MarketSpecific>
    <TPNamespace xmlns="4873beb7-5857-4685-be1f-d57550cc96cc" xsi:nil="true"/>
    <PublishStatusLookup xmlns="4873beb7-5857-4685-be1f-d57550cc96cc">
      <Value>1533424</Value>
      <Value>1533425</Value>
    </PublishStatusLookup>
    <APAuthor xmlns="4873beb7-5857-4685-be1f-d57550cc96cc">
      <UserInfo>
        <DisplayName>REDMOND\v-miyaki</DisplayName>
        <AccountId>1928</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Training presentation: Access 2007—Datasheets III: Make data easier to read by formatting columns and rows</SourceTitl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12 Default</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TP102827903</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14</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376C43-610B-4160-836A-DFCB874C4D84}">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A7D3886E-5440-4F9D-9FBC-91F42FA908BD}">
  <ds:schemaRefs>
    <ds:schemaRef ds:uri="http://schemas.microsoft.com/sharepoint/v3/contenttype/forms"/>
  </ds:schemaRefs>
</ds:datastoreItem>
</file>

<file path=customXml/itemProps3.xml><?xml version="1.0" encoding="utf-8"?>
<ds:datastoreItem xmlns:ds="http://schemas.openxmlformats.org/officeDocument/2006/customXml" ds:itemID="{338DEFDF-FE36-4634-B339-925E6F7AC1D5}">
  <ds:schemaRefs>
    <ds:schemaRef ds:uri="http://schemas.microsoft.com/office/2006/metadata/longProperties"/>
  </ds:schemaRefs>
</ds:datastoreItem>
</file>

<file path=customXml/itemProps4.xml><?xml version="1.0" encoding="utf-8"?>
<ds:datastoreItem xmlns:ds="http://schemas.openxmlformats.org/officeDocument/2006/customXml" ds:itemID="{84719E22-799C-473C-A3CD-503805EAAD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Training presentation Access 2007—Datasheets III Make data easier to read by formatting columns and rows</Template>
  <TotalTime>0</TotalTime>
  <Words>2106</Words>
  <Application>Microsoft Office PowerPoint</Application>
  <PresentationFormat>On-screen Show (4:3)</PresentationFormat>
  <Paragraphs>65</Paragraphs>
  <Slides>21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1_Default Design</vt:lpstr>
      <vt:lpstr> The Risen Christ  Our Hope </vt:lpstr>
      <vt:lpstr>Introduction</vt:lpstr>
      <vt:lpstr>Luke 24:6 New King James Version (NKJV)</vt:lpstr>
      <vt:lpstr>1 Corinthians 15:12-14 (NKJV)</vt:lpstr>
      <vt:lpstr>1 Corinthians 15:17-18 (NKJV)</vt:lpstr>
      <vt:lpstr>1 Corinthians 15:3-8 (NKJV)</vt:lpstr>
      <vt:lpstr> 1. He Died - John 19:31-34 (NKJV) </vt:lpstr>
      <vt:lpstr>John 19:36-37 (NKJV) </vt:lpstr>
      <vt:lpstr> 2. He Was Buried-Matthew 27:62-66 (NKJV) </vt:lpstr>
      <vt:lpstr>3. He Is Risen-Matthew 28:1-8 (NKJV) </vt:lpstr>
      <vt:lpstr>The Women Worship the Risen Lord</vt:lpstr>
      <vt:lpstr>  The Soldiers Are Bribed-Matthew 28:11-115   </vt:lpstr>
      <vt:lpstr>Dead to Sin, Alive to God-Romans 6:1-4  </vt:lpstr>
      <vt:lpstr>Romans 10:9 (NKJV)</vt:lpstr>
      <vt:lpstr>The Resurrection Body-1 Corinthians 15:35-58 </vt:lpstr>
      <vt:lpstr>The Resurrection Body-1 Corinthians 15:35-58 </vt:lpstr>
      <vt:lpstr>The Resurrection Body-1 Corinthians 15:35-58 </vt:lpstr>
      <vt:lpstr>The Resurrection Body-1 Corinthians 15:35-58 </vt:lpstr>
      <vt:lpstr>The Resurrection Body-1 Corinthians 15:35-58 </vt:lpstr>
      <vt:lpstr>PowerPoint Presentation</vt:lpstr>
      <vt:lpstr>What is the Holy Spirit saying to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2020-04-08T14:51:16Z</dcterms:created>
  <dcterms:modified xsi:type="dcterms:W3CDTF">2020-04-08T15:46:23Z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