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9"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5" autoAdjust="0"/>
    <p:restoredTop sz="94660"/>
  </p:normalViewPr>
  <p:slideViewPr>
    <p:cSldViewPr snapToGrid="0">
      <p:cViewPr varScale="1">
        <p:scale>
          <a:sx n="101" d="100"/>
          <a:sy n="101" d="100"/>
        </p:scale>
        <p:origin x="114" y="7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577394-0A20-4CF6-9066-CFC2C1C9D30F}"/>
              </a:ext>
            </a:extLst>
          </p:cNvPr>
          <p:cNvSpPr>
            <a:spLocks noGrp="1"/>
          </p:cNvSpPr>
          <p:nvPr>
            <p:ph type="ctrTitle"/>
          </p:nvPr>
        </p:nvSpPr>
        <p:spPr>
          <a:xfrm>
            <a:off x="3359149" y="389840"/>
            <a:ext cx="8281987" cy="2954655"/>
          </a:xfrm>
        </p:spPr>
        <p:txBody>
          <a:bodyPr anchor="t" anchorCtr="0">
            <a:normAutofit/>
          </a:bodyPr>
          <a:lstStyle>
            <a:lvl1pPr algn="l">
              <a:lnSpc>
                <a:spcPct val="100000"/>
              </a:lnSpc>
              <a:defRPr sz="64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3F10971F-8922-4B23-9C80-0643D7E35026}"/>
              </a:ext>
            </a:extLst>
          </p:cNvPr>
          <p:cNvSpPr>
            <a:spLocks noGrp="1"/>
          </p:cNvSpPr>
          <p:nvPr>
            <p:ph type="subTitle" idx="1"/>
          </p:nvPr>
        </p:nvSpPr>
        <p:spPr>
          <a:xfrm>
            <a:off x="3359149" y="3536951"/>
            <a:ext cx="8281989" cy="2555874"/>
          </a:xfrm>
        </p:spPr>
        <p:txBody>
          <a:bodyPr>
            <a:normAutofit/>
          </a:bodyPr>
          <a:lstStyle>
            <a:lvl1pPr marL="0" indent="0" algn="l">
              <a:lnSpc>
                <a:spcPct val="100000"/>
              </a:lnSpc>
              <a:buNone/>
              <a:defRPr sz="2400">
                <a:solidFill>
                  <a:schemeClr val="tx1">
                    <a:alpha val="8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8B1BC074-1090-47AF-BDE8-3859BF574BA6}"/>
              </a:ext>
            </a:extLst>
          </p:cNvPr>
          <p:cNvSpPr>
            <a:spLocks noGrp="1"/>
          </p:cNvSpPr>
          <p:nvPr>
            <p:ph type="dt" sz="half" idx="10"/>
          </p:nvPr>
        </p:nvSpPr>
        <p:spPr/>
        <p:txBody>
          <a:bodyPr/>
          <a:lstStyle/>
          <a:p>
            <a:fld id="{72EA7947-E287-4738-8C82-07CE4F01EF03}" type="datetime2">
              <a:rPr lang="en-US" smtClean="0"/>
              <a:t>Saturday, June 27, 2020</a:t>
            </a:fld>
            <a:endParaRPr lang="en-US" dirty="0"/>
          </a:p>
        </p:txBody>
      </p:sp>
      <p:sp>
        <p:nvSpPr>
          <p:cNvPr id="5" name="Footer Placeholder 4">
            <a:extLst>
              <a:ext uri="{FF2B5EF4-FFF2-40B4-BE49-F238E27FC236}">
                <a16:creationId xmlns:a16="http://schemas.microsoft.com/office/drawing/2014/main" id="{F1D6522F-D41A-4734-8BD1-BD6E5A37D04C}"/>
              </a:ext>
            </a:extLst>
          </p:cNvPr>
          <p:cNvSpPr>
            <a:spLocks noGrp="1"/>
          </p:cNvSpPr>
          <p:nvPr>
            <p:ph type="ftr" sz="quarter" idx="11"/>
          </p:nvPr>
        </p:nvSpPr>
        <p:spPr/>
        <p:txBody>
          <a:bodyPr/>
          <a:lstStyle/>
          <a:p>
            <a:r>
              <a:rPr lang="en-US"/>
              <a:t>Sample Footer</a:t>
            </a:r>
          </a:p>
        </p:txBody>
      </p:sp>
      <p:sp>
        <p:nvSpPr>
          <p:cNvPr id="6" name="Slide Number Placeholder 5">
            <a:extLst>
              <a:ext uri="{FF2B5EF4-FFF2-40B4-BE49-F238E27FC236}">
                <a16:creationId xmlns:a16="http://schemas.microsoft.com/office/drawing/2014/main" id="{D74D4206-406C-42A3-BBD4-44C043180931}"/>
              </a:ext>
            </a:extLst>
          </p:cNvPr>
          <p:cNvSpPr>
            <a:spLocks noGrp="1"/>
          </p:cNvSpPr>
          <p:nvPr>
            <p:ph type="sldNum" sz="quarter" idx="12"/>
          </p:nvPr>
        </p:nvSpPr>
        <p:spPr/>
        <p:txBody>
          <a:bodyPr/>
          <a:lstStyle/>
          <a:p>
            <a:fld id="{DBA1B0FB-D917-4C8C-928F-313BD683BF39}" type="slidenum">
              <a:rPr lang="en-US" smtClean="0"/>
              <a:t>‹#›</a:t>
            </a:fld>
            <a:endParaRPr lang="en-US"/>
          </a:p>
        </p:txBody>
      </p:sp>
      <p:sp>
        <p:nvSpPr>
          <p:cNvPr id="19" name="Freeform: Shape 18">
            <a:extLst>
              <a:ext uri="{FF2B5EF4-FFF2-40B4-BE49-F238E27FC236}">
                <a16:creationId xmlns:a16="http://schemas.microsoft.com/office/drawing/2014/main" id="{82184FF4-7029-4ED7-813A-192E60608764}"/>
              </a:ext>
            </a:extLst>
          </p:cNvPr>
          <p:cNvSpPr>
            <a:spLocks noChangeAspect="1"/>
          </p:cNvSpPr>
          <p:nvPr/>
        </p:nvSpPr>
        <p:spPr>
          <a:xfrm rot="2700000">
            <a:off x="612445" y="481888"/>
            <a:ext cx="1080000" cy="1262947"/>
          </a:xfrm>
          <a:custGeom>
            <a:avLst/>
            <a:gdLst>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0 w 1080000"/>
              <a:gd name="connsiteY9" fmla="*/ 931034 h 1262947"/>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540000 w 1080000"/>
              <a:gd name="connsiteY9" fmla="*/ 0 h 1262947"/>
              <a:gd name="connsiteX0" fmla="*/ 540000 w 1080000"/>
              <a:gd name="connsiteY0" fmla="*/ 0 h 1262947"/>
              <a:gd name="connsiteX1" fmla="*/ 1064374 w 1080000"/>
              <a:gd name="connsiteY1" fmla="*/ 931034 h 1262947"/>
              <a:gd name="connsiteX2" fmla="*/ 1069029 w 1080000"/>
              <a:gd name="connsiteY2" fmla="*/ 938533 h 1262947"/>
              <a:gd name="connsiteX3" fmla="*/ 1080000 w 1080000"/>
              <a:gd name="connsiteY3" fmla="*/ 992947 h 1262947"/>
              <a:gd name="connsiteX4" fmla="*/ 540000 w 1080000"/>
              <a:gd name="connsiteY4" fmla="*/ 1262947 h 1262947"/>
              <a:gd name="connsiteX5" fmla="*/ 0 w 1080000"/>
              <a:gd name="connsiteY5" fmla="*/ 992947 h 1262947"/>
              <a:gd name="connsiteX6" fmla="*/ 10971 w 1080000"/>
              <a:gd name="connsiteY6" fmla="*/ 938533 h 1262947"/>
              <a:gd name="connsiteX7" fmla="*/ 15626 w 1080000"/>
              <a:gd name="connsiteY7" fmla="*/ 931034 h 1262947"/>
              <a:gd name="connsiteX8" fmla="*/ 540000 w 1080000"/>
              <a:gd name="connsiteY8" fmla="*/ 0 h 12629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80000" h="1262947">
                <a:moveTo>
                  <a:pt x="540000" y="0"/>
                </a:moveTo>
                <a:lnTo>
                  <a:pt x="1064374" y="931034"/>
                </a:lnTo>
                <a:lnTo>
                  <a:pt x="1069029" y="938533"/>
                </a:lnTo>
                <a:cubicBezTo>
                  <a:pt x="1076223" y="956109"/>
                  <a:pt x="1080000" y="974307"/>
                  <a:pt x="1080000" y="992947"/>
                </a:cubicBezTo>
                <a:cubicBezTo>
                  <a:pt x="1080000" y="1142064"/>
                  <a:pt x="838234" y="1262947"/>
                  <a:pt x="540000" y="1262947"/>
                </a:cubicBezTo>
                <a:cubicBezTo>
                  <a:pt x="241766" y="1262947"/>
                  <a:pt x="0" y="1142064"/>
                  <a:pt x="0" y="992947"/>
                </a:cubicBezTo>
                <a:cubicBezTo>
                  <a:pt x="0" y="974307"/>
                  <a:pt x="3778" y="956109"/>
                  <a:pt x="10971" y="938533"/>
                </a:cubicBezTo>
                <a:lnTo>
                  <a:pt x="15626" y="931034"/>
                </a:lnTo>
                <a:lnTo>
                  <a:pt x="540000" y="0"/>
                </a:lnTo>
                <a:close/>
              </a:path>
            </a:pathLst>
          </a:custGeom>
          <a:gradFill>
            <a:gsLst>
              <a:gs pos="60000">
                <a:schemeClr val="bg2">
                  <a:lumMod val="90000"/>
                  <a:lumOff val="10000"/>
                </a:schemeClr>
              </a:gs>
              <a:gs pos="30000">
                <a:schemeClr val="bg2">
                  <a:lumMod val="90000"/>
                  <a:lumOff val="10000"/>
                </a:schemeClr>
              </a:gs>
              <a:gs pos="40000">
                <a:schemeClr val="bg2">
                  <a:lumMod val="75000"/>
                  <a:lumOff val="25000"/>
                </a:schemeClr>
              </a:gs>
              <a:gs pos="100000">
                <a:schemeClr val="bg2"/>
              </a:gs>
            </a:gsLst>
            <a:lin ang="600000" scaled="0"/>
          </a:gradFill>
          <a:ln>
            <a:noFill/>
          </a:ln>
          <a:effectLst>
            <a:innerShdw blurRad="254000" dist="101600" dir="2700000">
              <a:schemeClr val="accent1">
                <a:lumMod val="60000"/>
                <a:lumOff val="40000"/>
                <a:alpha val="4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20" name="Oval 19">
            <a:extLst>
              <a:ext uri="{FF2B5EF4-FFF2-40B4-BE49-F238E27FC236}">
                <a16:creationId xmlns:a16="http://schemas.microsoft.com/office/drawing/2014/main" id="{AAA7AB09-557C-41AD-9113-FF9F68FA1035}"/>
              </a:ext>
            </a:extLst>
          </p:cNvPr>
          <p:cNvSpPr/>
          <p:nvPr/>
        </p:nvSpPr>
        <p:spPr>
          <a:xfrm rot="8100000">
            <a:off x="626845" y="828962"/>
            <a:ext cx="540000" cy="1080000"/>
          </a:xfrm>
          <a:prstGeom prst="ellipse">
            <a:avLst/>
          </a:prstGeom>
          <a:gradFill>
            <a:gsLst>
              <a:gs pos="100000">
                <a:schemeClr val="bg2">
                  <a:lumMod val="90000"/>
                  <a:lumOff val="10000"/>
                </a:schemeClr>
              </a:gs>
              <a:gs pos="50000">
                <a:schemeClr val="bg2">
                  <a:lumMod val="95000"/>
                  <a:lumOff val="5000"/>
                </a:schemeClr>
              </a:gs>
            </a:gsLst>
            <a:lin ang="5400000" scaled="0"/>
          </a:gradFill>
          <a:ln>
            <a:noFill/>
          </a:ln>
          <a:effectLst>
            <a:innerShdw blurRad="12700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25" name="Oval 24">
            <a:extLst>
              <a:ext uri="{FF2B5EF4-FFF2-40B4-BE49-F238E27FC236}">
                <a16:creationId xmlns:a16="http://schemas.microsoft.com/office/drawing/2014/main" id="{EF99ECAA-1F11-4937-BBA6-51935AB44C9D}"/>
              </a:ext>
            </a:extLst>
          </p:cNvPr>
          <p:cNvSpPr>
            <a:spLocks noChangeAspect="1"/>
          </p:cNvSpPr>
          <p:nvPr/>
        </p:nvSpPr>
        <p:spPr>
          <a:xfrm>
            <a:off x="1800802" y="2472855"/>
            <a:ext cx="360000" cy="360000"/>
          </a:xfrm>
          <a:prstGeom prst="ellipse">
            <a:avLst/>
          </a:prstGeom>
          <a:gradFill flip="none" rotWithShape="1">
            <a:gsLst>
              <a:gs pos="100000">
                <a:schemeClr val="bg2">
                  <a:lumMod val="50000"/>
                  <a:lumOff val="50000"/>
                </a:schemeClr>
              </a:gs>
              <a:gs pos="60000">
                <a:schemeClr val="bg2"/>
              </a:gs>
            </a:gsLst>
            <a:path path="circle">
              <a:fillToRect l="100000" b="100000"/>
            </a:path>
            <a:tileRect t="-100000" r="-100000"/>
          </a:gradFill>
          <a:ln>
            <a:noFill/>
          </a:ln>
          <a:effectLst>
            <a:innerShdw blurRad="127000" dist="63500" dir="2700000">
              <a:schemeClr val="accent1">
                <a:lumMod val="60000"/>
                <a:lumOff val="40000"/>
                <a:alpha val="20000"/>
              </a:schemeClr>
            </a:innerShdw>
            <a:softEdge rad="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nvGrpSpPr>
          <p:cNvPr id="34" name="Group 33">
            <a:extLst>
              <a:ext uri="{FF2B5EF4-FFF2-40B4-BE49-F238E27FC236}">
                <a16:creationId xmlns:a16="http://schemas.microsoft.com/office/drawing/2014/main" id="{79DE9FAB-6BBA-4CFE-B67D-77B47F01ECA4}"/>
              </a:ext>
            </a:extLst>
          </p:cNvPr>
          <p:cNvGrpSpPr/>
          <p:nvPr/>
        </p:nvGrpSpPr>
        <p:grpSpPr>
          <a:xfrm>
            <a:off x="1329952" y="4524379"/>
            <a:ext cx="1980001" cy="1363916"/>
            <a:chOff x="4879602" y="3781429"/>
            <a:chExt cx="1980001" cy="1363916"/>
          </a:xfrm>
        </p:grpSpPr>
        <p:sp>
          <p:nvSpPr>
            <p:cNvPr id="35" name="Freeform: Shape 34">
              <a:extLst>
                <a:ext uri="{FF2B5EF4-FFF2-40B4-BE49-F238E27FC236}">
                  <a16:creationId xmlns:a16="http://schemas.microsoft.com/office/drawing/2014/main" id="{79FAC916-D9BB-4794-81B4-7C47C67E850D}"/>
                </a:ext>
              </a:extLst>
            </p:cNvPr>
            <p:cNvSpPr>
              <a:spLocks noChangeAspect="1"/>
            </p:cNvSpPr>
            <p:nvPr/>
          </p:nvSpPr>
          <p:spPr>
            <a:xfrm rot="18900000" flipV="1">
              <a:off x="5005634" y="4191206"/>
              <a:ext cx="1853969" cy="926985"/>
            </a:xfrm>
            <a:custGeom>
              <a:avLst/>
              <a:gdLst>
                <a:gd name="connsiteX0" fmla="*/ 1329373 w 2658746"/>
                <a:gd name="connsiteY0" fmla="*/ 0 h 1329373"/>
                <a:gd name="connsiteX1" fmla="*/ 2658746 w 2658746"/>
                <a:gd name="connsiteY1" fmla="*/ 1329373 h 1329373"/>
                <a:gd name="connsiteX2" fmla="*/ 1994059 w 2658746"/>
                <a:gd name="connsiteY2" fmla="*/ 1329373 h 1329373"/>
                <a:gd name="connsiteX3" fmla="*/ 1329373 w 2658746"/>
                <a:gd name="connsiteY3" fmla="*/ 664687 h 1329373"/>
                <a:gd name="connsiteX4" fmla="*/ 664687 w 2658746"/>
                <a:gd name="connsiteY4" fmla="*/ 1329373 h 1329373"/>
                <a:gd name="connsiteX5" fmla="*/ 0 w 2658746"/>
                <a:gd name="connsiteY5" fmla="*/ 1329373 h 1329373"/>
                <a:gd name="connsiteX6" fmla="*/ 1329373 w 2658746"/>
                <a:gd name="connsiteY6" fmla="*/ 0 h 1329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58746" h="1329373">
                  <a:moveTo>
                    <a:pt x="1329373" y="0"/>
                  </a:moveTo>
                  <a:cubicBezTo>
                    <a:pt x="2063565" y="0"/>
                    <a:pt x="2658746" y="595181"/>
                    <a:pt x="2658746" y="1329373"/>
                  </a:cubicBezTo>
                  <a:lnTo>
                    <a:pt x="1994059" y="1329373"/>
                  </a:lnTo>
                  <a:cubicBezTo>
                    <a:pt x="1994059" y="962277"/>
                    <a:pt x="1696469" y="664687"/>
                    <a:pt x="1329373" y="664687"/>
                  </a:cubicBezTo>
                  <a:cubicBezTo>
                    <a:pt x="962277" y="664687"/>
                    <a:pt x="664687" y="962277"/>
                    <a:pt x="664687" y="1329373"/>
                  </a:cubicBezTo>
                  <a:lnTo>
                    <a:pt x="0" y="1329373"/>
                  </a:lnTo>
                  <a:cubicBezTo>
                    <a:pt x="0" y="595181"/>
                    <a:pt x="595181" y="0"/>
                    <a:pt x="1329373" y="0"/>
                  </a:cubicBezTo>
                  <a:close/>
                </a:path>
              </a:pathLst>
            </a:custGeom>
            <a:solidFill>
              <a:schemeClr val="bg2"/>
            </a:solidFill>
            <a:ln>
              <a:noFill/>
            </a:ln>
            <a:effectLst>
              <a:innerShdw blurRad="254000" dist="50800" dir="16200000">
                <a:schemeClr val="accent1">
                  <a:lumMod val="40000"/>
                  <a:lumOff val="60000"/>
                  <a:alpha val="4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Freeform: Shape 35">
              <a:extLst>
                <a:ext uri="{FF2B5EF4-FFF2-40B4-BE49-F238E27FC236}">
                  <a16:creationId xmlns:a16="http://schemas.microsoft.com/office/drawing/2014/main" id="{B5CA2231-7A65-4D16-8400-A210CC41DB73}"/>
                </a:ext>
              </a:extLst>
            </p:cNvPr>
            <p:cNvSpPr>
              <a:spLocks noChangeAspect="1"/>
            </p:cNvSpPr>
            <p:nvPr/>
          </p:nvSpPr>
          <p:spPr>
            <a:xfrm rot="18900000" flipV="1">
              <a:off x="4957101" y="4052255"/>
              <a:ext cx="1853969" cy="1093090"/>
            </a:xfrm>
            <a:custGeom>
              <a:avLst/>
              <a:gdLst>
                <a:gd name="connsiteX0" fmla="*/ 1329373 w 2658746"/>
                <a:gd name="connsiteY0" fmla="*/ 0 h 1329373"/>
                <a:gd name="connsiteX1" fmla="*/ 2658746 w 2658746"/>
                <a:gd name="connsiteY1" fmla="*/ 1329373 h 1329373"/>
                <a:gd name="connsiteX2" fmla="*/ 1994059 w 2658746"/>
                <a:gd name="connsiteY2" fmla="*/ 1329373 h 1329373"/>
                <a:gd name="connsiteX3" fmla="*/ 1329373 w 2658746"/>
                <a:gd name="connsiteY3" fmla="*/ 664687 h 1329373"/>
                <a:gd name="connsiteX4" fmla="*/ 664687 w 2658746"/>
                <a:gd name="connsiteY4" fmla="*/ 1329373 h 1329373"/>
                <a:gd name="connsiteX5" fmla="*/ 0 w 2658746"/>
                <a:gd name="connsiteY5" fmla="*/ 1329373 h 1329373"/>
                <a:gd name="connsiteX6" fmla="*/ 1329373 w 2658746"/>
                <a:gd name="connsiteY6" fmla="*/ 0 h 1329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58746" h="1329373">
                  <a:moveTo>
                    <a:pt x="1329373" y="0"/>
                  </a:moveTo>
                  <a:cubicBezTo>
                    <a:pt x="2063565" y="0"/>
                    <a:pt x="2658746" y="595181"/>
                    <a:pt x="2658746" y="1329373"/>
                  </a:cubicBezTo>
                  <a:lnTo>
                    <a:pt x="1994059" y="1329373"/>
                  </a:lnTo>
                  <a:cubicBezTo>
                    <a:pt x="1994059" y="962277"/>
                    <a:pt x="1696469" y="664687"/>
                    <a:pt x="1329373" y="664687"/>
                  </a:cubicBezTo>
                  <a:cubicBezTo>
                    <a:pt x="962277" y="664687"/>
                    <a:pt x="664687" y="962277"/>
                    <a:pt x="664687" y="1329373"/>
                  </a:cubicBezTo>
                  <a:lnTo>
                    <a:pt x="0" y="1329373"/>
                  </a:lnTo>
                  <a:cubicBezTo>
                    <a:pt x="0" y="595181"/>
                    <a:pt x="595181" y="0"/>
                    <a:pt x="1329373" y="0"/>
                  </a:cubicBezTo>
                  <a:close/>
                </a:path>
              </a:pathLst>
            </a:custGeom>
            <a:solidFill>
              <a:schemeClr val="bg2">
                <a:lumMod val="50000"/>
                <a:lumOff val="50000"/>
                <a:alpha val="40000"/>
              </a:schemeClr>
            </a:solidFill>
            <a:ln>
              <a:noFill/>
            </a:ln>
            <a:effectLst>
              <a:softEdge rad="190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37" name="Oval 36">
              <a:extLst>
                <a:ext uri="{FF2B5EF4-FFF2-40B4-BE49-F238E27FC236}">
                  <a16:creationId xmlns:a16="http://schemas.microsoft.com/office/drawing/2014/main" id="{4B089C8C-B82B-4704-88E2-E857A5E21529}"/>
                </a:ext>
              </a:extLst>
            </p:cNvPr>
            <p:cNvSpPr/>
            <p:nvPr/>
          </p:nvSpPr>
          <p:spPr>
            <a:xfrm rot="13500000" flipV="1">
              <a:off x="6040374" y="3601683"/>
              <a:ext cx="107098" cy="466589"/>
            </a:xfrm>
            <a:prstGeom prst="ellipse">
              <a:avLst/>
            </a:prstGeom>
            <a:solidFill>
              <a:schemeClr val="bg2">
                <a:lumMod val="90000"/>
                <a:lumOff val="10000"/>
              </a:schemeClr>
            </a:solidFill>
            <a:ln>
              <a:noFill/>
            </a:ln>
            <a:effectLst>
              <a:innerShdw blurRad="635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38" name="Oval 37">
              <a:extLst>
                <a:ext uri="{FF2B5EF4-FFF2-40B4-BE49-F238E27FC236}">
                  <a16:creationId xmlns:a16="http://schemas.microsoft.com/office/drawing/2014/main" id="{434B90C8-5B4D-456E-AD99-80EF748FDD72}"/>
                </a:ext>
              </a:extLst>
            </p:cNvPr>
            <p:cNvSpPr/>
            <p:nvPr/>
          </p:nvSpPr>
          <p:spPr>
            <a:xfrm rot="13500000" flipV="1">
              <a:off x="5059348" y="4582709"/>
              <a:ext cx="107098" cy="466589"/>
            </a:xfrm>
            <a:prstGeom prst="ellipse">
              <a:avLst/>
            </a:prstGeom>
            <a:solidFill>
              <a:schemeClr val="bg2">
                <a:lumMod val="90000"/>
                <a:lumOff val="10000"/>
              </a:schemeClr>
            </a:solidFill>
            <a:ln>
              <a:noFill/>
            </a:ln>
            <a:effectLst>
              <a:innerShdw blurRad="635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spTree>
    <p:extLst>
      <p:ext uri="{BB962C8B-B14F-4D97-AF65-F5344CB8AC3E}">
        <p14:creationId xmlns:p14="http://schemas.microsoft.com/office/powerpoint/2010/main" val="38172460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879361-B9A1-48F2-9473-23DE30E2D151}"/>
              </a:ext>
            </a:extLst>
          </p:cNvPr>
          <p:cNvSpPr>
            <a:spLocks noGrp="1"/>
          </p:cNvSpPr>
          <p:nvPr>
            <p:ph type="title"/>
          </p:nvPr>
        </p:nvSpPr>
        <p:spPr>
          <a:xfrm>
            <a:off x="550862" y="503906"/>
            <a:ext cx="11090275" cy="1333057"/>
          </a:xfrm>
        </p:spPr>
        <p:txBody>
          <a:bodyPr vert="horz" wrap="square" lIns="0" tIns="0" rIns="0" bIns="0" rtlCol="0" anchor="t" anchorCtr="0">
            <a:normAutofit/>
          </a:bodyPr>
          <a:lstStyle>
            <a:lvl1pPr>
              <a:defRPr lang="en-US" dirty="0"/>
            </a:lvl1pPr>
          </a:lstStyle>
          <a:p>
            <a:pPr lvl="0"/>
            <a:r>
              <a:rPr lang="en-US"/>
              <a:t>Click to edit Master title style</a:t>
            </a:r>
            <a:endParaRPr lang="en-US" dirty="0"/>
          </a:p>
        </p:txBody>
      </p:sp>
      <p:sp>
        <p:nvSpPr>
          <p:cNvPr id="3" name="Vertical Text Placeholder 2">
            <a:extLst>
              <a:ext uri="{FF2B5EF4-FFF2-40B4-BE49-F238E27FC236}">
                <a16:creationId xmlns:a16="http://schemas.microsoft.com/office/drawing/2014/main" id="{FD986779-C2F3-447D-85F7-F6B0E2C97DC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8661572-1A59-4E3B-BA65-3329E9468C69}"/>
              </a:ext>
            </a:extLst>
          </p:cNvPr>
          <p:cNvSpPr>
            <a:spLocks noGrp="1"/>
          </p:cNvSpPr>
          <p:nvPr>
            <p:ph type="dt" sz="half" idx="10"/>
          </p:nvPr>
        </p:nvSpPr>
        <p:spPr/>
        <p:txBody>
          <a:bodyPr/>
          <a:lstStyle/>
          <a:p>
            <a:fld id="{EE2EBD84-71F4-4271-8C46-0D47C0A9B12E}" type="datetime2">
              <a:rPr lang="en-US" smtClean="0"/>
              <a:t>Saturday, June 27, 2020</a:t>
            </a:fld>
            <a:endParaRPr lang="en-US"/>
          </a:p>
        </p:txBody>
      </p:sp>
      <p:sp>
        <p:nvSpPr>
          <p:cNvPr id="5" name="Footer Placeholder 4">
            <a:extLst>
              <a:ext uri="{FF2B5EF4-FFF2-40B4-BE49-F238E27FC236}">
                <a16:creationId xmlns:a16="http://schemas.microsoft.com/office/drawing/2014/main" id="{AFEF84F1-99FE-4F0B-9E76-F581C2C1B6D9}"/>
              </a:ext>
            </a:extLst>
          </p:cNvPr>
          <p:cNvSpPr>
            <a:spLocks noGrp="1"/>
          </p:cNvSpPr>
          <p:nvPr>
            <p:ph type="ftr" sz="quarter" idx="11"/>
          </p:nvPr>
        </p:nvSpPr>
        <p:spPr/>
        <p:txBody>
          <a:bodyPr/>
          <a:lstStyle/>
          <a:p>
            <a:r>
              <a:rPr lang="en-US"/>
              <a:t>Sample Footer</a:t>
            </a:r>
          </a:p>
        </p:txBody>
      </p:sp>
      <p:sp>
        <p:nvSpPr>
          <p:cNvPr id="6" name="Slide Number Placeholder 5">
            <a:extLst>
              <a:ext uri="{FF2B5EF4-FFF2-40B4-BE49-F238E27FC236}">
                <a16:creationId xmlns:a16="http://schemas.microsoft.com/office/drawing/2014/main" id="{97B2D769-16B1-43C4-BF14-3175533511ED}"/>
              </a:ext>
            </a:extLst>
          </p:cNvPr>
          <p:cNvSpPr>
            <a:spLocks noGrp="1"/>
          </p:cNvSpPr>
          <p:nvPr>
            <p:ph type="sldNum" sz="quarter" idx="12"/>
          </p:nvPr>
        </p:nvSpPr>
        <p:spPr/>
        <p:txBody>
          <a:bodyPr/>
          <a:lstStyle/>
          <a:p>
            <a:fld id="{DBA1B0FB-D917-4C8C-928F-313BD683BF39}" type="slidenum">
              <a:rPr lang="en-US" smtClean="0"/>
              <a:t>‹#›</a:t>
            </a:fld>
            <a:endParaRPr lang="en-US"/>
          </a:p>
        </p:txBody>
      </p:sp>
    </p:spTree>
    <p:extLst>
      <p:ext uri="{BB962C8B-B14F-4D97-AF65-F5344CB8AC3E}">
        <p14:creationId xmlns:p14="http://schemas.microsoft.com/office/powerpoint/2010/main" val="19665333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E56583A-514F-4632-820D-E7EE236A465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173CBBB-7DDC-4437-8C7D-22A1C352027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4C69EBF-DA20-4024-8006-B158D571E08E}"/>
              </a:ext>
            </a:extLst>
          </p:cNvPr>
          <p:cNvSpPr>
            <a:spLocks noGrp="1"/>
          </p:cNvSpPr>
          <p:nvPr>
            <p:ph type="dt" sz="half" idx="10"/>
          </p:nvPr>
        </p:nvSpPr>
        <p:spPr/>
        <p:txBody>
          <a:bodyPr/>
          <a:lstStyle/>
          <a:p>
            <a:fld id="{ABAE0CE1-F450-4107-B2CB-17B18F8A3F4A}" type="datetime2">
              <a:rPr lang="en-US" smtClean="0"/>
              <a:t>Saturday, June 27, 2020</a:t>
            </a:fld>
            <a:endParaRPr lang="en-US"/>
          </a:p>
        </p:txBody>
      </p:sp>
      <p:sp>
        <p:nvSpPr>
          <p:cNvPr id="5" name="Footer Placeholder 4">
            <a:extLst>
              <a:ext uri="{FF2B5EF4-FFF2-40B4-BE49-F238E27FC236}">
                <a16:creationId xmlns:a16="http://schemas.microsoft.com/office/drawing/2014/main" id="{ADBAC8B9-14B5-4DF1-994D-AB47DB3BA0C5}"/>
              </a:ext>
            </a:extLst>
          </p:cNvPr>
          <p:cNvSpPr>
            <a:spLocks noGrp="1"/>
          </p:cNvSpPr>
          <p:nvPr>
            <p:ph type="ftr" sz="quarter" idx="11"/>
          </p:nvPr>
        </p:nvSpPr>
        <p:spPr/>
        <p:txBody>
          <a:bodyPr/>
          <a:lstStyle/>
          <a:p>
            <a:r>
              <a:rPr lang="en-US"/>
              <a:t>Sample Footer</a:t>
            </a:r>
          </a:p>
        </p:txBody>
      </p:sp>
      <p:sp>
        <p:nvSpPr>
          <p:cNvPr id="6" name="Slide Number Placeholder 5">
            <a:extLst>
              <a:ext uri="{FF2B5EF4-FFF2-40B4-BE49-F238E27FC236}">
                <a16:creationId xmlns:a16="http://schemas.microsoft.com/office/drawing/2014/main" id="{C7876582-5F9B-4F5E-AAD5-D608CB68EA3D}"/>
              </a:ext>
            </a:extLst>
          </p:cNvPr>
          <p:cNvSpPr>
            <a:spLocks noGrp="1"/>
          </p:cNvSpPr>
          <p:nvPr>
            <p:ph type="sldNum" sz="quarter" idx="12"/>
          </p:nvPr>
        </p:nvSpPr>
        <p:spPr/>
        <p:txBody>
          <a:bodyPr/>
          <a:lstStyle/>
          <a:p>
            <a:fld id="{DBA1B0FB-D917-4C8C-928F-313BD683BF39}" type="slidenum">
              <a:rPr lang="en-US" smtClean="0"/>
              <a:t>‹#›</a:t>
            </a:fld>
            <a:endParaRPr lang="en-US"/>
          </a:p>
        </p:txBody>
      </p:sp>
    </p:spTree>
    <p:extLst>
      <p:ext uri="{BB962C8B-B14F-4D97-AF65-F5344CB8AC3E}">
        <p14:creationId xmlns:p14="http://schemas.microsoft.com/office/powerpoint/2010/main" val="940029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pSp>
        <p:nvGrpSpPr>
          <p:cNvPr id="12" name="Group 11">
            <a:extLst>
              <a:ext uri="{FF2B5EF4-FFF2-40B4-BE49-F238E27FC236}">
                <a16:creationId xmlns:a16="http://schemas.microsoft.com/office/drawing/2014/main" id="{3BDBC526-6DCD-4FF6-8395-D8C22E46E527}"/>
              </a:ext>
            </a:extLst>
          </p:cNvPr>
          <p:cNvGrpSpPr/>
          <p:nvPr/>
        </p:nvGrpSpPr>
        <p:grpSpPr>
          <a:xfrm>
            <a:off x="613998" y="5334748"/>
            <a:ext cx="678135" cy="990000"/>
            <a:chOff x="10490969" y="1448827"/>
            <a:chExt cx="678135" cy="990000"/>
          </a:xfrm>
        </p:grpSpPr>
        <p:sp>
          <p:nvSpPr>
            <p:cNvPr id="13" name="Freeform: Shape 12">
              <a:extLst>
                <a:ext uri="{FF2B5EF4-FFF2-40B4-BE49-F238E27FC236}">
                  <a16:creationId xmlns:a16="http://schemas.microsoft.com/office/drawing/2014/main" id="{02ECB475-568C-47AC-B16D-2E202DEB2DE0}"/>
                </a:ext>
              </a:extLst>
            </p:cNvPr>
            <p:cNvSpPr>
              <a:spLocks noChangeAspect="1"/>
            </p:cNvSpPr>
            <p:nvPr/>
          </p:nvSpPr>
          <p:spPr>
            <a:xfrm rot="2700000" flipH="1" flipV="1">
              <a:off x="10268976" y="1743588"/>
              <a:ext cx="926985" cy="463493"/>
            </a:xfrm>
            <a:custGeom>
              <a:avLst/>
              <a:gdLst>
                <a:gd name="connsiteX0" fmla="*/ 1329373 w 2658746"/>
                <a:gd name="connsiteY0" fmla="*/ 0 h 1329373"/>
                <a:gd name="connsiteX1" fmla="*/ 2658746 w 2658746"/>
                <a:gd name="connsiteY1" fmla="*/ 1329373 h 1329373"/>
                <a:gd name="connsiteX2" fmla="*/ 1994059 w 2658746"/>
                <a:gd name="connsiteY2" fmla="*/ 1329373 h 1329373"/>
                <a:gd name="connsiteX3" fmla="*/ 1329373 w 2658746"/>
                <a:gd name="connsiteY3" fmla="*/ 664687 h 1329373"/>
                <a:gd name="connsiteX4" fmla="*/ 664687 w 2658746"/>
                <a:gd name="connsiteY4" fmla="*/ 1329373 h 1329373"/>
                <a:gd name="connsiteX5" fmla="*/ 0 w 2658746"/>
                <a:gd name="connsiteY5" fmla="*/ 1329373 h 1329373"/>
                <a:gd name="connsiteX6" fmla="*/ 1329373 w 2658746"/>
                <a:gd name="connsiteY6" fmla="*/ 0 h 1329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58746" h="1329373">
                  <a:moveTo>
                    <a:pt x="1329373" y="0"/>
                  </a:moveTo>
                  <a:cubicBezTo>
                    <a:pt x="2063565" y="0"/>
                    <a:pt x="2658746" y="595181"/>
                    <a:pt x="2658746" y="1329373"/>
                  </a:cubicBezTo>
                  <a:lnTo>
                    <a:pt x="1994059" y="1329373"/>
                  </a:lnTo>
                  <a:cubicBezTo>
                    <a:pt x="1994059" y="962277"/>
                    <a:pt x="1696469" y="664687"/>
                    <a:pt x="1329373" y="664687"/>
                  </a:cubicBezTo>
                  <a:cubicBezTo>
                    <a:pt x="962277" y="664687"/>
                    <a:pt x="664687" y="962277"/>
                    <a:pt x="664687" y="1329373"/>
                  </a:cubicBezTo>
                  <a:lnTo>
                    <a:pt x="0" y="1329373"/>
                  </a:lnTo>
                  <a:cubicBezTo>
                    <a:pt x="0" y="595181"/>
                    <a:pt x="595181" y="0"/>
                    <a:pt x="1329373" y="0"/>
                  </a:cubicBezTo>
                  <a:close/>
                </a:path>
              </a:pathLst>
            </a:custGeom>
            <a:solidFill>
              <a:schemeClr val="bg2"/>
            </a:solidFill>
            <a:ln>
              <a:noFill/>
            </a:ln>
            <a:effectLst>
              <a:innerShdw blurRad="127000" dist="50800" dir="13500000">
                <a:schemeClr val="accent1">
                  <a:lumMod val="40000"/>
                  <a:lumOff val="60000"/>
                  <a:alpha val="2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4" name="Oval 13">
              <a:extLst>
                <a:ext uri="{FF2B5EF4-FFF2-40B4-BE49-F238E27FC236}">
                  <a16:creationId xmlns:a16="http://schemas.microsoft.com/office/drawing/2014/main" id="{080D8764-525A-441E-B58F-068E82F09714}"/>
                </a:ext>
              </a:extLst>
            </p:cNvPr>
            <p:cNvSpPr/>
            <p:nvPr/>
          </p:nvSpPr>
          <p:spPr>
            <a:xfrm rot="8100000" flipH="1" flipV="1">
              <a:off x="11115555" y="1939340"/>
              <a:ext cx="53549" cy="233295"/>
            </a:xfrm>
            <a:prstGeom prst="ellipse">
              <a:avLst/>
            </a:prstGeom>
            <a:solidFill>
              <a:schemeClr val="bg2">
                <a:lumMod val="90000"/>
                <a:lumOff val="10000"/>
              </a:schemeClr>
            </a:solidFill>
            <a:ln>
              <a:noFill/>
            </a:ln>
            <a:effectLst>
              <a:innerShdw blurRad="635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5" name="Oval 14">
              <a:extLst>
                <a:ext uri="{FF2B5EF4-FFF2-40B4-BE49-F238E27FC236}">
                  <a16:creationId xmlns:a16="http://schemas.microsoft.com/office/drawing/2014/main" id="{11196109-6F2B-4738-B2FC-2CCC753AABD4}"/>
                </a:ext>
              </a:extLst>
            </p:cNvPr>
            <p:cNvSpPr/>
            <p:nvPr/>
          </p:nvSpPr>
          <p:spPr>
            <a:xfrm rot="8100000" flipH="1" flipV="1">
              <a:off x="10625042" y="1448827"/>
              <a:ext cx="53549" cy="233295"/>
            </a:xfrm>
            <a:prstGeom prst="ellipse">
              <a:avLst/>
            </a:prstGeom>
            <a:solidFill>
              <a:schemeClr val="bg2">
                <a:lumMod val="90000"/>
                <a:lumOff val="10000"/>
              </a:schemeClr>
            </a:solidFill>
            <a:ln>
              <a:noFill/>
            </a:ln>
            <a:effectLst>
              <a:innerShdw blurRad="635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6" name="Freeform: Shape 15">
              <a:extLst>
                <a:ext uri="{FF2B5EF4-FFF2-40B4-BE49-F238E27FC236}">
                  <a16:creationId xmlns:a16="http://schemas.microsoft.com/office/drawing/2014/main" id="{F7E468C2-69B8-470B-85E3-801A3CB1D7E2}"/>
                </a:ext>
              </a:extLst>
            </p:cNvPr>
            <p:cNvSpPr>
              <a:spLocks noChangeAspect="1"/>
            </p:cNvSpPr>
            <p:nvPr/>
          </p:nvSpPr>
          <p:spPr>
            <a:xfrm rot="2700000" flipH="1" flipV="1">
              <a:off x="10292519" y="1686748"/>
              <a:ext cx="926985" cy="530086"/>
            </a:xfrm>
            <a:custGeom>
              <a:avLst/>
              <a:gdLst>
                <a:gd name="connsiteX0" fmla="*/ 1329373 w 2658746"/>
                <a:gd name="connsiteY0" fmla="*/ 0 h 1329373"/>
                <a:gd name="connsiteX1" fmla="*/ 2658746 w 2658746"/>
                <a:gd name="connsiteY1" fmla="*/ 1329373 h 1329373"/>
                <a:gd name="connsiteX2" fmla="*/ 1994059 w 2658746"/>
                <a:gd name="connsiteY2" fmla="*/ 1329373 h 1329373"/>
                <a:gd name="connsiteX3" fmla="*/ 1329373 w 2658746"/>
                <a:gd name="connsiteY3" fmla="*/ 664687 h 1329373"/>
                <a:gd name="connsiteX4" fmla="*/ 664687 w 2658746"/>
                <a:gd name="connsiteY4" fmla="*/ 1329373 h 1329373"/>
                <a:gd name="connsiteX5" fmla="*/ 0 w 2658746"/>
                <a:gd name="connsiteY5" fmla="*/ 1329373 h 1329373"/>
                <a:gd name="connsiteX6" fmla="*/ 1329373 w 2658746"/>
                <a:gd name="connsiteY6" fmla="*/ 0 h 1329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58746" h="1329373">
                  <a:moveTo>
                    <a:pt x="1329373" y="0"/>
                  </a:moveTo>
                  <a:cubicBezTo>
                    <a:pt x="2063565" y="0"/>
                    <a:pt x="2658746" y="595181"/>
                    <a:pt x="2658746" y="1329373"/>
                  </a:cubicBezTo>
                  <a:lnTo>
                    <a:pt x="1994059" y="1329373"/>
                  </a:lnTo>
                  <a:cubicBezTo>
                    <a:pt x="1994059" y="962277"/>
                    <a:pt x="1696469" y="664687"/>
                    <a:pt x="1329373" y="664687"/>
                  </a:cubicBezTo>
                  <a:cubicBezTo>
                    <a:pt x="962277" y="664687"/>
                    <a:pt x="664687" y="962277"/>
                    <a:pt x="664687" y="1329373"/>
                  </a:cubicBezTo>
                  <a:lnTo>
                    <a:pt x="0" y="1329373"/>
                  </a:lnTo>
                  <a:cubicBezTo>
                    <a:pt x="0" y="595181"/>
                    <a:pt x="595181" y="0"/>
                    <a:pt x="1329373" y="0"/>
                  </a:cubicBezTo>
                  <a:close/>
                </a:path>
              </a:pathLst>
            </a:custGeom>
            <a:solidFill>
              <a:schemeClr val="bg2">
                <a:lumMod val="50000"/>
                <a:lumOff val="50000"/>
                <a:alpha val="20000"/>
              </a:schemeClr>
            </a:solidFill>
            <a:ln>
              <a:noFill/>
            </a:ln>
            <a:effectLst>
              <a:softEdge rad="1016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grpSp>
      <p:sp>
        <p:nvSpPr>
          <p:cNvPr id="2" name="Title 1">
            <a:extLst>
              <a:ext uri="{FF2B5EF4-FFF2-40B4-BE49-F238E27FC236}">
                <a16:creationId xmlns:a16="http://schemas.microsoft.com/office/drawing/2014/main" id="{B1A4B040-51E3-4DA0-B21D-EEE173E7536F}"/>
              </a:ext>
            </a:extLst>
          </p:cNvPr>
          <p:cNvSpPr>
            <a:spLocks noGrp="1"/>
          </p:cNvSpPr>
          <p:nvPr>
            <p:ph type="title"/>
          </p:nvPr>
        </p:nvSpPr>
        <p:spPr>
          <a:xfrm>
            <a:off x="550862" y="549275"/>
            <a:ext cx="11091600" cy="1332000"/>
          </a:xfrm>
        </p:spPr>
        <p:txBody>
          <a:bodyPr vert="horz" wrap="square" lIns="0" tIns="0" rIns="0" bIns="0" rtlCol="0" anchor="t" anchorCtr="0">
            <a:normAutofit/>
          </a:bodyPr>
          <a:lstStyle>
            <a:lvl1pPr>
              <a:defRPr lang="en-US" dirty="0"/>
            </a:lvl1pPr>
          </a:lstStyle>
          <a:p>
            <a:pPr lvl="0">
              <a:lnSpc>
                <a:spcPct val="100000"/>
              </a:lnSpc>
            </a:pPr>
            <a:r>
              <a:rPr lang="en-US"/>
              <a:t>Click to edit Master title style</a:t>
            </a:r>
            <a:endParaRPr lang="en-US" dirty="0"/>
          </a:p>
        </p:txBody>
      </p:sp>
      <p:sp>
        <p:nvSpPr>
          <p:cNvPr id="3" name="Content Placeholder 2">
            <a:extLst>
              <a:ext uri="{FF2B5EF4-FFF2-40B4-BE49-F238E27FC236}">
                <a16:creationId xmlns:a16="http://schemas.microsoft.com/office/drawing/2014/main" id="{F8A2CD90-429B-4A55-B6C8-DD6CE6994118}"/>
              </a:ext>
            </a:extLst>
          </p:cNvPr>
          <p:cNvSpPr>
            <a:spLocks noGrp="1"/>
          </p:cNvSpPr>
          <p:nvPr>
            <p:ph idx="1"/>
          </p:nvPr>
        </p:nvSpPr>
        <p:spPr>
          <a:xfrm>
            <a:off x="550863" y="2113199"/>
            <a:ext cx="11090274" cy="39796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4D4EE704-5DCA-484E-85E0-0E3A7B1C5046}"/>
              </a:ext>
            </a:extLst>
          </p:cNvPr>
          <p:cNvSpPr>
            <a:spLocks noGrp="1"/>
          </p:cNvSpPr>
          <p:nvPr>
            <p:ph type="dt" sz="half" idx="10"/>
          </p:nvPr>
        </p:nvSpPr>
        <p:spPr/>
        <p:txBody>
          <a:bodyPr/>
          <a:lstStyle/>
          <a:p>
            <a:fld id="{6FE8C025-CD7A-4966-867E-81CF82B15267}" type="datetime2">
              <a:rPr lang="en-US" smtClean="0"/>
              <a:t>Saturday, June 27, 2020</a:t>
            </a:fld>
            <a:endParaRPr lang="en-US"/>
          </a:p>
        </p:txBody>
      </p:sp>
      <p:sp>
        <p:nvSpPr>
          <p:cNvPr id="5" name="Footer Placeholder 4">
            <a:extLst>
              <a:ext uri="{FF2B5EF4-FFF2-40B4-BE49-F238E27FC236}">
                <a16:creationId xmlns:a16="http://schemas.microsoft.com/office/drawing/2014/main" id="{4CA69B66-1C18-44A2-93F7-97DED26F24AB}"/>
              </a:ext>
            </a:extLst>
          </p:cNvPr>
          <p:cNvSpPr>
            <a:spLocks noGrp="1"/>
          </p:cNvSpPr>
          <p:nvPr>
            <p:ph type="ftr" sz="quarter" idx="11"/>
          </p:nvPr>
        </p:nvSpPr>
        <p:spPr/>
        <p:txBody>
          <a:bodyPr/>
          <a:lstStyle/>
          <a:p>
            <a:r>
              <a:rPr lang="en-US"/>
              <a:t>Sample Footer</a:t>
            </a:r>
          </a:p>
        </p:txBody>
      </p:sp>
      <p:sp>
        <p:nvSpPr>
          <p:cNvPr id="6" name="Slide Number Placeholder 5">
            <a:extLst>
              <a:ext uri="{FF2B5EF4-FFF2-40B4-BE49-F238E27FC236}">
                <a16:creationId xmlns:a16="http://schemas.microsoft.com/office/drawing/2014/main" id="{7E44B5A0-66FA-433A-8DC5-C097C63B4DFC}"/>
              </a:ext>
            </a:extLst>
          </p:cNvPr>
          <p:cNvSpPr>
            <a:spLocks noGrp="1"/>
          </p:cNvSpPr>
          <p:nvPr>
            <p:ph type="sldNum" sz="quarter" idx="12"/>
          </p:nvPr>
        </p:nvSpPr>
        <p:spPr/>
        <p:txBody>
          <a:bodyPr/>
          <a:lstStyle/>
          <a:p>
            <a:fld id="{DBA1B0FB-D917-4C8C-928F-313BD683BF39}" type="slidenum">
              <a:rPr lang="en-US" smtClean="0"/>
              <a:t>‹#›</a:t>
            </a:fld>
            <a:endParaRPr lang="en-US"/>
          </a:p>
        </p:txBody>
      </p:sp>
    </p:spTree>
    <p:extLst>
      <p:ext uri="{BB962C8B-B14F-4D97-AF65-F5344CB8AC3E}">
        <p14:creationId xmlns:p14="http://schemas.microsoft.com/office/powerpoint/2010/main" val="12017582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48" name="Group 47">
            <a:extLst>
              <a:ext uri="{FF2B5EF4-FFF2-40B4-BE49-F238E27FC236}">
                <a16:creationId xmlns:a16="http://schemas.microsoft.com/office/drawing/2014/main" id="{4644CBB8-40B8-42F8-9172-07A476341DDA}"/>
              </a:ext>
            </a:extLst>
          </p:cNvPr>
          <p:cNvGrpSpPr/>
          <p:nvPr/>
        </p:nvGrpSpPr>
        <p:grpSpPr>
          <a:xfrm>
            <a:off x="356481" y="879007"/>
            <a:ext cx="734257" cy="760506"/>
            <a:chOff x="5243759" y="1363788"/>
            <a:chExt cx="734257" cy="760506"/>
          </a:xfrm>
        </p:grpSpPr>
        <p:sp>
          <p:nvSpPr>
            <p:cNvPr id="49" name="Freeform 5">
              <a:extLst>
                <a:ext uri="{FF2B5EF4-FFF2-40B4-BE49-F238E27FC236}">
                  <a16:creationId xmlns:a16="http://schemas.microsoft.com/office/drawing/2014/main" id="{35CE073E-302A-4AA7-98C7-8667DDDCFA18}"/>
                </a:ext>
              </a:extLst>
            </p:cNvPr>
            <p:cNvSpPr>
              <a:spLocks/>
            </p:cNvSpPr>
            <p:nvPr/>
          </p:nvSpPr>
          <p:spPr bwMode="auto">
            <a:xfrm rot="1800000">
              <a:off x="5356930" y="1363788"/>
              <a:ext cx="621086" cy="364601"/>
            </a:xfrm>
            <a:custGeom>
              <a:avLst/>
              <a:gdLst>
                <a:gd name="T0" fmla="*/ 266 w 540"/>
                <a:gd name="T1" fmla="*/ 0 h 317"/>
                <a:gd name="T2" fmla="*/ 0 w 540"/>
                <a:gd name="T3" fmla="*/ 158 h 317"/>
                <a:gd name="T4" fmla="*/ 266 w 540"/>
                <a:gd name="T5" fmla="*/ 317 h 317"/>
                <a:gd name="T6" fmla="*/ 540 w 540"/>
                <a:gd name="T7" fmla="*/ 158 h 317"/>
                <a:gd name="T8" fmla="*/ 266 w 540"/>
                <a:gd name="T9" fmla="*/ 0 h 317"/>
              </a:gdLst>
              <a:ahLst/>
              <a:cxnLst>
                <a:cxn ang="0">
                  <a:pos x="T0" y="T1"/>
                </a:cxn>
                <a:cxn ang="0">
                  <a:pos x="T2" y="T3"/>
                </a:cxn>
                <a:cxn ang="0">
                  <a:pos x="T4" y="T5"/>
                </a:cxn>
                <a:cxn ang="0">
                  <a:pos x="T6" y="T7"/>
                </a:cxn>
                <a:cxn ang="0">
                  <a:pos x="T8" y="T9"/>
                </a:cxn>
              </a:cxnLst>
              <a:rect l="0" t="0" r="r" b="b"/>
              <a:pathLst>
                <a:path w="540" h="317">
                  <a:moveTo>
                    <a:pt x="266" y="0"/>
                  </a:moveTo>
                  <a:lnTo>
                    <a:pt x="0" y="158"/>
                  </a:lnTo>
                  <a:lnTo>
                    <a:pt x="266" y="317"/>
                  </a:lnTo>
                  <a:lnTo>
                    <a:pt x="540" y="158"/>
                  </a:lnTo>
                  <a:lnTo>
                    <a:pt x="266" y="0"/>
                  </a:lnTo>
                  <a:close/>
                </a:path>
              </a:pathLst>
            </a:custGeom>
            <a:gradFill flip="none" rotWithShape="1">
              <a:gsLst>
                <a:gs pos="20000">
                  <a:schemeClr val="bg2">
                    <a:lumMod val="90000"/>
                    <a:lumOff val="10000"/>
                    <a:alpha val="20000"/>
                  </a:schemeClr>
                </a:gs>
                <a:gs pos="100000">
                  <a:schemeClr val="accent1">
                    <a:lumMod val="60000"/>
                    <a:lumOff val="40000"/>
                    <a:alpha val="20000"/>
                  </a:schemeClr>
                </a:gs>
              </a:gsLst>
              <a:lin ang="0" scaled="0"/>
              <a:tileRect/>
            </a:gradFill>
            <a:ln>
              <a:noFill/>
            </a:ln>
            <a:effectLst>
              <a:innerShdw blurRad="254000">
                <a:schemeClr val="bg2">
                  <a:lumMod val="90000"/>
                  <a:lumOff val="1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50" name="Freeform 6">
              <a:extLst>
                <a:ext uri="{FF2B5EF4-FFF2-40B4-BE49-F238E27FC236}">
                  <a16:creationId xmlns:a16="http://schemas.microsoft.com/office/drawing/2014/main" id="{4FD1AE2F-DD70-4E93-B905-E052A23F0B1C}"/>
                </a:ext>
              </a:extLst>
            </p:cNvPr>
            <p:cNvSpPr>
              <a:spLocks/>
            </p:cNvSpPr>
            <p:nvPr/>
          </p:nvSpPr>
          <p:spPr bwMode="auto">
            <a:xfrm rot="1800000">
              <a:off x="5243759" y="1430747"/>
              <a:ext cx="305942" cy="538275"/>
            </a:xfrm>
            <a:custGeom>
              <a:avLst/>
              <a:gdLst>
                <a:gd name="T0" fmla="*/ 266 w 266"/>
                <a:gd name="T1" fmla="*/ 468 h 468"/>
                <a:gd name="T2" fmla="*/ 0 w 266"/>
                <a:gd name="T3" fmla="*/ 310 h 468"/>
                <a:gd name="T4" fmla="*/ 0 w 266"/>
                <a:gd name="T5" fmla="*/ 310 h 468"/>
                <a:gd name="T6" fmla="*/ 0 w 266"/>
                <a:gd name="T7" fmla="*/ 0 h 468"/>
                <a:gd name="T8" fmla="*/ 0 w 266"/>
                <a:gd name="T9" fmla="*/ 0 h 468"/>
                <a:gd name="T10" fmla="*/ 266 w 266"/>
                <a:gd name="T11" fmla="*/ 159 h 468"/>
                <a:gd name="T12" fmla="*/ 266 w 266"/>
                <a:gd name="T13" fmla="*/ 468 h 468"/>
              </a:gdLst>
              <a:ahLst/>
              <a:cxnLst>
                <a:cxn ang="0">
                  <a:pos x="T0" y="T1"/>
                </a:cxn>
                <a:cxn ang="0">
                  <a:pos x="T2" y="T3"/>
                </a:cxn>
                <a:cxn ang="0">
                  <a:pos x="T4" y="T5"/>
                </a:cxn>
                <a:cxn ang="0">
                  <a:pos x="T6" y="T7"/>
                </a:cxn>
                <a:cxn ang="0">
                  <a:pos x="T8" y="T9"/>
                </a:cxn>
                <a:cxn ang="0">
                  <a:pos x="T10" y="T11"/>
                </a:cxn>
                <a:cxn ang="0">
                  <a:pos x="T12" y="T13"/>
                </a:cxn>
              </a:cxnLst>
              <a:rect l="0" t="0" r="r" b="b"/>
              <a:pathLst>
                <a:path w="266" h="468">
                  <a:moveTo>
                    <a:pt x="266" y="468"/>
                  </a:moveTo>
                  <a:lnTo>
                    <a:pt x="0" y="310"/>
                  </a:lnTo>
                  <a:lnTo>
                    <a:pt x="0" y="310"/>
                  </a:lnTo>
                  <a:lnTo>
                    <a:pt x="0" y="0"/>
                  </a:lnTo>
                  <a:lnTo>
                    <a:pt x="0" y="0"/>
                  </a:lnTo>
                  <a:lnTo>
                    <a:pt x="266" y="159"/>
                  </a:lnTo>
                  <a:lnTo>
                    <a:pt x="266" y="468"/>
                  </a:lnTo>
                  <a:close/>
                </a:path>
              </a:pathLst>
            </a:custGeom>
            <a:gradFill flip="none" rotWithShape="1">
              <a:gsLst>
                <a:gs pos="20000">
                  <a:schemeClr val="bg2">
                    <a:lumMod val="90000"/>
                    <a:lumOff val="10000"/>
                    <a:alpha val="20000"/>
                  </a:schemeClr>
                </a:gs>
                <a:gs pos="100000">
                  <a:schemeClr val="accent1">
                    <a:lumMod val="60000"/>
                    <a:lumOff val="40000"/>
                    <a:alpha val="20000"/>
                  </a:schemeClr>
                </a:gs>
              </a:gsLst>
              <a:lin ang="19800000" scaled="0"/>
              <a:tileRect/>
            </a:gradFill>
            <a:ln>
              <a:noFill/>
            </a:ln>
            <a:effectLst>
              <a:innerShdw blurRad="254000">
                <a:schemeClr val="bg2">
                  <a:lumMod val="90000"/>
                  <a:lumOff val="1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51" name="Freeform 8">
              <a:extLst>
                <a:ext uri="{FF2B5EF4-FFF2-40B4-BE49-F238E27FC236}">
                  <a16:creationId xmlns:a16="http://schemas.microsoft.com/office/drawing/2014/main" id="{E8D529E5-8838-47F0-98A4-2D46F11E499C}"/>
                </a:ext>
              </a:extLst>
            </p:cNvPr>
            <p:cNvSpPr>
              <a:spLocks/>
            </p:cNvSpPr>
            <p:nvPr/>
          </p:nvSpPr>
          <p:spPr bwMode="auto">
            <a:xfrm rot="1800000">
              <a:off x="5508097" y="1586019"/>
              <a:ext cx="315144" cy="538275"/>
            </a:xfrm>
            <a:custGeom>
              <a:avLst/>
              <a:gdLst>
                <a:gd name="T0" fmla="*/ 274 w 274"/>
                <a:gd name="T1" fmla="*/ 0 h 468"/>
                <a:gd name="T2" fmla="*/ 274 w 274"/>
                <a:gd name="T3" fmla="*/ 310 h 468"/>
                <a:gd name="T4" fmla="*/ 274 w 274"/>
                <a:gd name="T5" fmla="*/ 310 h 468"/>
                <a:gd name="T6" fmla="*/ 0 w 274"/>
                <a:gd name="T7" fmla="*/ 468 h 468"/>
                <a:gd name="T8" fmla="*/ 0 w 274"/>
                <a:gd name="T9" fmla="*/ 159 h 468"/>
                <a:gd name="T10" fmla="*/ 274 w 274"/>
                <a:gd name="T11" fmla="*/ 0 h 468"/>
                <a:gd name="T12" fmla="*/ 274 w 274"/>
                <a:gd name="T13" fmla="*/ 0 h 468"/>
              </a:gdLst>
              <a:ahLst/>
              <a:cxnLst>
                <a:cxn ang="0">
                  <a:pos x="T0" y="T1"/>
                </a:cxn>
                <a:cxn ang="0">
                  <a:pos x="T2" y="T3"/>
                </a:cxn>
                <a:cxn ang="0">
                  <a:pos x="T4" y="T5"/>
                </a:cxn>
                <a:cxn ang="0">
                  <a:pos x="T6" y="T7"/>
                </a:cxn>
                <a:cxn ang="0">
                  <a:pos x="T8" y="T9"/>
                </a:cxn>
                <a:cxn ang="0">
                  <a:pos x="T10" y="T11"/>
                </a:cxn>
                <a:cxn ang="0">
                  <a:pos x="T12" y="T13"/>
                </a:cxn>
              </a:cxnLst>
              <a:rect l="0" t="0" r="r" b="b"/>
              <a:pathLst>
                <a:path w="274" h="468">
                  <a:moveTo>
                    <a:pt x="274" y="0"/>
                  </a:moveTo>
                  <a:lnTo>
                    <a:pt x="274" y="310"/>
                  </a:lnTo>
                  <a:lnTo>
                    <a:pt x="274" y="310"/>
                  </a:lnTo>
                  <a:lnTo>
                    <a:pt x="0" y="468"/>
                  </a:lnTo>
                  <a:lnTo>
                    <a:pt x="0" y="159"/>
                  </a:lnTo>
                  <a:lnTo>
                    <a:pt x="274" y="0"/>
                  </a:lnTo>
                  <a:lnTo>
                    <a:pt x="274" y="0"/>
                  </a:lnTo>
                  <a:close/>
                </a:path>
              </a:pathLst>
            </a:custGeom>
            <a:gradFill flip="none" rotWithShape="1">
              <a:gsLst>
                <a:gs pos="20000">
                  <a:schemeClr val="bg2">
                    <a:lumMod val="90000"/>
                    <a:lumOff val="10000"/>
                    <a:alpha val="20000"/>
                  </a:schemeClr>
                </a:gs>
                <a:gs pos="100000">
                  <a:schemeClr val="accent1">
                    <a:lumMod val="60000"/>
                    <a:lumOff val="40000"/>
                    <a:alpha val="20000"/>
                  </a:schemeClr>
                </a:gs>
              </a:gsLst>
              <a:lin ang="18000000" scaled="0"/>
              <a:tileRect/>
            </a:gradFill>
            <a:ln>
              <a:noFill/>
            </a:ln>
            <a:effectLst>
              <a:innerShdw blurRad="254000">
                <a:schemeClr val="accent1">
                  <a:lumMod val="60000"/>
                  <a:lumOff val="40000"/>
                  <a:alpha val="6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sp>
        <p:nvSpPr>
          <p:cNvPr id="2" name="Title 1">
            <a:extLst>
              <a:ext uri="{FF2B5EF4-FFF2-40B4-BE49-F238E27FC236}">
                <a16:creationId xmlns:a16="http://schemas.microsoft.com/office/drawing/2014/main" id="{45DA2564-D3DB-48AD-83F0-6CC6B5743960}"/>
              </a:ext>
            </a:extLst>
          </p:cNvPr>
          <p:cNvSpPr>
            <a:spLocks noGrp="1"/>
          </p:cNvSpPr>
          <p:nvPr>
            <p:ph type="title"/>
          </p:nvPr>
        </p:nvSpPr>
        <p:spPr>
          <a:xfrm>
            <a:off x="563563" y="474345"/>
            <a:ext cx="11077574" cy="2954655"/>
          </a:xfrm>
        </p:spPr>
        <p:txBody>
          <a:bodyPr vert="horz" wrap="square" lIns="0" tIns="0" rIns="0" bIns="0" rtlCol="0" anchor="b" anchorCtr="0">
            <a:normAutofit/>
          </a:bodyPr>
          <a:lstStyle>
            <a:lvl1pPr>
              <a:defRPr lang="en-US" sz="6400" dirty="0"/>
            </a:lvl1pPr>
          </a:lstStyle>
          <a:p>
            <a:pPr lvl="0">
              <a:lnSpc>
                <a:spcPct val="100000"/>
              </a:lnSpc>
            </a:pPr>
            <a:r>
              <a:rPr lang="en-US"/>
              <a:t>Click to edit Master title style</a:t>
            </a:r>
            <a:endParaRPr lang="en-US" dirty="0"/>
          </a:p>
        </p:txBody>
      </p:sp>
      <p:sp>
        <p:nvSpPr>
          <p:cNvPr id="4" name="Date Placeholder 3">
            <a:extLst>
              <a:ext uri="{FF2B5EF4-FFF2-40B4-BE49-F238E27FC236}">
                <a16:creationId xmlns:a16="http://schemas.microsoft.com/office/drawing/2014/main" id="{56403DDF-462A-45CE-931B-010AB4F73C3F}"/>
              </a:ext>
            </a:extLst>
          </p:cNvPr>
          <p:cNvSpPr>
            <a:spLocks noGrp="1"/>
          </p:cNvSpPr>
          <p:nvPr>
            <p:ph type="dt" sz="half" idx="10"/>
          </p:nvPr>
        </p:nvSpPr>
        <p:spPr/>
        <p:txBody>
          <a:bodyPr/>
          <a:lstStyle/>
          <a:p>
            <a:fld id="{FE809929-0719-4517-94D6-FDF7F99E70F6}" type="datetime2">
              <a:rPr lang="en-US" smtClean="0"/>
              <a:t>Saturday, June 27, 2020</a:t>
            </a:fld>
            <a:endParaRPr lang="en-US"/>
          </a:p>
        </p:txBody>
      </p:sp>
      <p:sp>
        <p:nvSpPr>
          <p:cNvPr id="5" name="Footer Placeholder 4">
            <a:extLst>
              <a:ext uri="{FF2B5EF4-FFF2-40B4-BE49-F238E27FC236}">
                <a16:creationId xmlns:a16="http://schemas.microsoft.com/office/drawing/2014/main" id="{39E10702-2ACF-4768-9E91-8CB87B89594D}"/>
              </a:ext>
            </a:extLst>
          </p:cNvPr>
          <p:cNvSpPr>
            <a:spLocks noGrp="1"/>
          </p:cNvSpPr>
          <p:nvPr>
            <p:ph type="ftr" sz="quarter" idx="11"/>
          </p:nvPr>
        </p:nvSpPr>
        <p:spPr/>
        <p:txBody>
          <a:bodyPr/>
          <a:lstStyle/>
          <a:p>
            <a:r>
              <a:rPr lang="en-US"/>
              <a:t>Sample Footer</a:t>
            </a:r>
          </a:p>
        </p:txBody>
      </p:sp>
      <p:sp>
        <p:nvSpPr>
          <p:cNvPr id="6" name="Slide Number Placeholder 5">
            <a:extLst>
              <a:ext uri="{FF2B5EF4-FFF2-40B4-BE49-F238E27FC236}">
                <a16:creationId xmlns:a16="http://schemas.microsoft.com/office/drawing/2014/main" id="{E8DFA722-391E-4FCF-8E15-0D7E2EC02B63}"/>
              </a:ext>
            </a:extLst>
          </p:cNvPr>
          <p:cNvSpPr>
            <a:spLocks noGrp="1"/>
          </p:cNvSpPr>
          <p:nvPr>
            <p:ph type="sldNum" sz="quarter" idx="12"/>
          </p:nvPr>
        </p:nvSpPr>
        <p:spPr/>
        <p:txBody>
          <a:bodyPr/>
          <a:lstStyle/>
          <a:p>
            <a:fld id="{DBA1B0FB-D917-4C8C-928F-313BD683BF39}" type="slidenum">
              <a:rPr lang="en-US" smtClean="0"/>
              <a:t>‹#›</a:t>
            </a:fld>
            <a:endParaRPr lang="en-US"/>
          </a:p>
        </p:txBody>
      </p:sp>
      <p:sp>
        <p:nvSpPr>
          <p:cNvPr id="3" name="Text Placeholder 2">
            <a:extLst>
              <a:ext uri="{FF2B5EF4-FFF2-40B4-BE49-F238E27FC236}">
                <a16:creationId xmlns:a16="http://schemas.microsoft.com/office/drawing/2014/main" id="{76EEA752-36DA-440B-8747-0EB2914080EE}"/>
              </a:ext>
            </a:extLst>
          </p:cNvPr>
          <p:cNvSpPr>
            <a:spLocks noGrp="1"/>
          </p:cNvSpPr>
          <p:nvPr>
            <p:ph type="body" idx="1"/>
          </p:nvPr>
        </p:nvSpPr>
        <p:spPr>
          <a:xfrm>
            <a:off x="566271" y="3629772"/>
            <a:ext cx="11074866" cy="2678953"/>
          </a:xfrm>
        </p:spPr>
        <p:txBody>
          <a:bodyPr>
            <a:normAutofit/>
          </a:bodyPr>
          <a:lstStyle>
            <a:lvl1pPr marL="0" indent="0">
              <a:lnSpc>
                <a:spcPct val="110000"/>
              </a:lnSpc>
              <a:spcBef>
                <a:spcPts val="0"/>
              </a:spcBef>
              <a:buNone/>
              <a:defRPr sz="2400">
                <a:solidFill>
                  <a:schemeClr val="tx1">
                    <a:alpha val="8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1" name="Freeform: Shape 40">
            <a:extLst>
              <a:ext uri="{FF2B5EF4-FFF2-40B4-BE49-F238E27FC236}">
                <a16:creationId xmlns:a16="http://schemas.microsoft.com/office/drawing/2014/main" id="{0BCC02B0-8581-4752-B7BC-3CE1EF17B9F7}"/>
              </a:ext>
            </a:extLst>
          </p:cNvPr>
          <p:cNvSpPr>
            <a:spLocks noChangeAspect="1"/>
          </p:cNvSpPr>
          <p:nvPr/>
        </p:nvSpPr>
        <p:spPr>
          <a:xfrm rot="18900000">
            <a:off x="11209132" y="4448189"/>
            <a:ext cx="999200" cy="1262947"/>
          </a:xfrm>
          <a:custGeom>
            <a:avLst/>
            <a:gdLst>
              <a:gd name="connsiteX0" fmla="*/ 540000 w 999200"/>
              <a:gd name="connsiteY0" fmla="*/ 0 h 1262947"/>
              <a:gd name="connsiteX1" fmla="*/ 999200 w 999200"/>
              <a:gd name="connsiteY1" fmla="*/ 815317 h 1262947"/>
              <a:gd name="connsiteX2" fmla="*/ 552185 w 999200"/>
              <a:gd name="connsiteY2" fmla="*/ 1262333 h 1262947"/>
              <a:gd name="connsiteX3" fmla="*/ 540000 w 999200"/>
              <a:gd name="connsiteY3" fmla="*/ 1262947 h 1262947"/>
              <a:gd name="connsiteX4" fmla="*/ 0 w 999200"/>
              <a:gd name="connsiteY4" fmla="*/ 992947 h 1262947"/>
              <a:gd name="connsiteX5" fmla="*/ 10971 w 999200"/>
              <a:gd name="connsiteY5" fmla="*/ 938533 h 1262947"/>
              <a:gd name="connsiteX6" fmla="*/ 15626 w 999200"/>
              <a:gd name="connsiteY6" fmla="*/ 931034 h 12629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99200" h="1262947">
                <a:moveTo>
                  <a:pt x="540000" y="0"/>
                </a:moveTo>
                <a:lnTo>
                  <a:pt x="999200" y="815317"/>
                </a:lnTo>
                <a:lnTo>
                  <a:pt x="552185" y="1262333"/>
                </a:lnTo>
                <a:lnTo>
                  <a:pt x="540000" y="1262947"/>
                </a:lnTo>
                <a:cubicBezTo>
                  <a:pt x="241766" y="1262947"/>
                  <a:pt x="0" y="1142064"/>
                  <a:pt x="0" y="992947"/>
                </a:cubicBezTo>
                <a:cubicBezTo>
                  <a:pt x="0" y="974307"/>
                  <a:pt x="3778" y="956109"/>
                  <a:pt x="10971" y="938533"/>
                </a:cubicBezTo>
                <a:lnTo>
                  <a:pt x="15626" y="931034"/>
                </a:lnTo>
                <a:close/>
              </a:path>
            </a:pathLst>
          </a:custGeom>
          <a:gradFill>
            <a:gsLst>
              <a:gs pos="60000">
                <a:schemeClr val="bg2">
                  <a:lumMod val="90000"/>
                  <a:lumOff val="10000"/>
                </a:schemeClr>
              </a:gs>
              <a:gs pos="30000">
                <a:schemeClr val="bg2">
                  <a:lumMod val="90000"/>
                  <a:lumOff val="10000"/>
                </a:schemeClr>
              </a:gs>
              <a:gs pos="40000">
                <a:schemeClr val="bg2">
                  <a:lumMod val="75000"/>
                  <a:lumOff val="25000"/>
                </a:schemeClr>
              </a:gs>
              <a:gs pos="100000">
                <a:schemeClr val="bg2"/>
              </a:gs>
            </a:gsLst>
            <a:lin ang="10200000" scaled="0"/>
          </a:gradFill>
          <a:ln>
            <a:noFill/>
          </a:ln>
          <a:effectLst>
            <a:innerShdw blurRad="254000" dist="101600" dir="4200000">
              <a:schemeClr val="accent1">
                <a:lumMod val="60000"/>
                <a:lumOff val="40000"/>
                <a:alpha val="4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43" name="Freeform: Shape 42">
            <a:extLst>
              <a:ext uri="{FF2B5EF4-FFF2-40B4-BE49-F238E27FC236}">
                <a16:creationId xmlns:a16="http://schemas.microsoft.com/office/drawing/2014/main" id="{EA0FF4DB-8180-4D26-AEAE-7ECDB670F71D}"/>
              </a:ext>
            </a:extLst>
          </p:cNvPr>
          <p:cNvSpPr/>
          <p:nvPr/>
        </p:nvSpPr>
        <p:spPr>
          <a:xfrm rot="2700000">
            <a:off x="11686937" y="4853516"/>
            <a:ext cx="540000" cy="978284"/>
          </a:xfrm>
          <a:custGeom>
            <a:avLst/>
            <a:gdLst>
              <a:gd name="connsiteX0" fmla="*/ 113288 w 540000"/>
              <a:gd name="connsiteY0" fmla="*/ 0 h 978284"/>
              <a:gd name="connsiteX1" fmla="*/ 539386 w 540000"/>
              <a:gd name="connsiteY1" fmla="*/ 426099 h 978284"/>
              <a:gd name="connsiteX2" fmla="*/ 540000 w 540000"/>
              <a:gd name="connsiteY2" fmla="*/ 438284 h 978284"/>
              <a:gd name="connsiteX3" fmla="*/ 270000 w 540000"/>
              <a:gd name="connsiteY3" fmla="*/ 978284 h 978284"/>
              <a:gd name="connsiteX4" fmla="*/ 0 w 540000"/>
              <a:gd name="connsiteY4" fmla="*/ 438284 h 978284"/>
              <a:gd name="connsiteX5" fmla="*/ 79081 w 540000"/>
              <a:gd name="connsiteY5" fmla="*/ 56446 h 9782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40000" h="978284">
                <a:moveTo>
                  <a:pt x="113288" y="0"/>
                </a:moveTo>
                <a:lnTo>
                  <a:pt x="539386" y="426099"/>
                </a:lnTo>
                <a:lnTo>
                  <a:pt x="540000" y="438284"/>
                </a:lnTo>
                <a:cubicBezTo>
                  <a:pt x="540000" y="736518"/>
                  <a:pt x="419117" y="978284"/>
                  <a:pt x="270000" y="978284"/>
                </a:cubicBezTo>
                <a:cubicBezTo>
                  <a:pt x="120883" y="978284"/>
                  <a:pt x="0" y="736518"/>
                  <a:pt x="0" y="438284"/>
                </a:cubicBezTo>
                <a:cubicBezTo>
                  <a:pt x="0" y="289167"/>
                  <a:pt x="30220" y="154167"/>
                  <a:pt x="79081" y="56446"/>
                </a:cubicBezTo>
                <a:close/>
              </a:path>
            </a:pathLst>
          </a:custGeom>
          <a:solidFill>
            <a:schemeClr val="bg2">
              <a:lumMod val="90000"/>
              <a:lumOff val="10000"/>
            </a:schemeClr>
          </a:solidFill>
          <a:ln>
            <a:noFill/>
          </a:ln>
          <a:effectLst>
            <a:innerShdw blurRad="12700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Tree>
    <p:extLst>
      <p:ext uri="{BB962C8B-B14F-4D97-AF65-F5344CB8AC3E}">
        <p14:creationId xmlns:p14="http://schemas.microsoft.com/office/powerpoint/2010/main" val="38038464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2" name="Oval 21">
            <a:extLst>
              <a:ext uri="{FF2B5EF4-FFF2-40B4-BE49-F238E27FC236}">
                <a16:creationId xmlns:a16="http://schemas.microsoft.com/office/drawing/2014/main" id="{94729CA3-91C4-4A89-9448-A2F0E409177A}"/>
              </a:ext>
            </a:extLst>
          </p:cNvPr>
          <p:cNvSpPr>
            <a:spLocks noChangeAspect="1"/>
          </p:cNvSpPr>
          <p:nvPr/>
        </p:nvSpPr>
        <p:spPr>
          <a:xfrm>
            <a:off x="11069864" y="333375"/>
            <a:ext cx="360000" cy="360000"/>
          </a:xfrm>
          <a:prstGeom prst="ellipse">
            <a:avLst/>
          </a:prstGeom>
          <a:gradFill flip="none" rotWithShape="1">
            <a:gsLst>
              <a:gs pos="100000">
                <a:schemeClr val="bg2">
                  <a:lumMod val="50000"/>
                  <a:lumOff val="50000"/>
                </a:schemeClr>
              </a:gs>
              <a:gs pos="60000">
                <a:schemeClr val="bg2"/>
              </a:gs>
            </a:gsLst>
            <a:path path="circle">
              <a:fillToRect l="100000" b="100000"/>
            </a:path>
            <a:tileRect t="-100000" r="-100000"/>
          </a:gradFill>
          <a:ln>
            <a:noFill/>
          </a:ln>
          <a:effectLst>
            <a:innerShdw blurRad="127000" dist="63500" dir="2700000">
              <a:schemeClr val="accent1">
                <a:lumMod val="60000"/>
                <a:lumOff val="40000"/>
                <a:alpha val="20000"/>
              </a:schemeClr>
            </a:innerShdw>
            <a:softEdge rad="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nvGrpSpPr>
          <p:cNvPr id="13" name="Group 12">
            <a:extLst>
              <a:ext uri="{FF2B5EF4-FFF2-40B4-BE49-F238E27FC236}">
                <a16:creationId xmlns:a16="http://schemas.microsoft.com/office/drawing/2014/main" id="{168347B7-45FA-4A01-924D-DC385B720B3E}"/>
              </a:ext>
            </a:extLst>
          </p:cNvPr>
          <p:cNvGrpSpPr/>
          <p:nvPr/>
        </p:nvGrpSpPr>
        <p:grpSpPr>
          <a:xfrm>
            <a:off x="331786" y="5528198"/>
            <a:ext cx="631474" cy="667800"/>
            <a:chOff x="2994153" y="1378666"/>
            <a:chExt cx="631474" cy="667800"/>
          </a:xfrm>
        </p:grpSpPr>
        <p:sp>
          <p:nvSpPr>
            <p:cNvPr id="20" name="Freeform: Shape 19">
              <a:extLst>
                <a:ext uri="{FF2B5EF4-FFF2-40B4-BE49-F238E27FC236}">
                  <a16:creationId xmlns:a16="http://schemas.microsoft.com/office/drawing/2014/main" id="{31167DA1-25D1-4E60-A62E-42B6F56A96EC}"/>
                </a:ext>
              </a:extLst>
            </p:cNvPr>
            <p:cNvSpPr>
              <a:spLocks noChangeAspect="1"/>
            </p:cNvSpPr>
            <p:nvPr/>
          </p:nvSpPr>
          <p:spPr>
            <a:xfrm rot="2700000">
              <a:off x="3039890" y="1332929"/>
              <a:ext cx="540000" cy="631474"/>
            </a:xfrm>
            <a:custGeom>
              <a:avLst/>
              <a:gdLst>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0 w 1080000"/>
                <a:gd name="connsiteY9" fmla="*/ 931034 h 1262947"/>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540000 w 1080000"/>
                <a:gd name="connsiteY9" fmla="*/ 0 h 1262947"/>
                <a:gd name="connsiteX0" fmla="*/ 540000 w 1080000"/>
                <a:gd name="connsiteY0" fmla="*/ 0 h 1262947"/>
                <a:gd name="connsiteX1" fmla="*/ 1064374 w 1080000"/>
                <a:gd name="connsiteY1" fmla="*/ 931034 h 1262947"/>
                <a:gd name="connsiteX2" fmla="*/ 1069029 w 1080000"/>
                <a:gd name="connsiteY2" fmla="*/ 938533 h 1262947"/>
                <a:gd name="connsiteX3" fmla="*/ 1080000 w 1080000"/>
                <a:gd name="connsiteY3" fmla="*/ 992947 h 1262947"/>
                <a:gd name="connsiteX4" fmla="*/ 540000 w 1080000"/>
                <a:gd name="connsiteY4" fmla="*/ 1262947 h 1262947"/>
                <a:gd name="connsiteX5" fmla="*/ 0 w 1080000"/>
                <a:gd name="connsiteY5" fmla="*/ 992947 h 1262947"/>
                <a:gd name="connsiteX6" fmla="*/ 10971 w 1080000"/>
                <a:gd name="connsiteY6" fmla="*/ 938533 h 1262947"/>
                <a:gd name="connsiteX7" fmla="*/ 15626 w 1080000"/>
                <a:gd name="connsiteY7" fmla="*/ 931034 h 1262947"/>
                <a:gd name="connsiteX8" fmla="*/ 540000 w 1080000"/>
                <a:gd name="connsiteY8" fmla="*/ 0 h 12629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80000" h="1262947">
                  <a:moveTo>
                    <a:pt x="540000" y="0"/>
                  </a:moveTo>
                  <a:lnTo>
                    <a:pt x="1064374" y="931034"/>
                  </a:lnTo>
                  <a:lnTo>
                    <a:pt x="1069029" y="938533"/>
                  </a:lnTo>
                  <a:cubicBezTo>
                    <a:pt x="1076223" y="956109"/>
                    <a:pt x="1080000" y="974307"/>
                    <a:pt x="1080000" y="992947"/>
                  </a:cubicBezTo>
                  <a:cubicBezTo>
                    <a:pt x="1080000" y="1142064"/>
                    <a:pt x="838234" y="1262947"/>
                    <a:pt x="540000" y="1262947"/>
                  </a:cubicBezTo>
                  <a:cubicBezTo>
                    <a:pt x="241766" y="1262947"/>
                    <a:pt x="0" y="1142064"/>
                    <a:pt x="0" y="992947"/>
                  </a:cubicBezTo>
                  <a:cubicBezTo>
                    <a:pt x="0" y="974307"/>
                    <a:pt x="3778" y="956109"/>
                    <a:pt x="10971" y="938533"/>
                  </a:cubicBezTo>
                  <a:lnTo>
                    <a:pt x="15626" y="931034"/>
                  </a:lnTo>
                  <a:lnTo>
                    <a:pt x="540000" y="0"/>
                  </a:lnTo>
                  <a:close/>
                </a:path>
              </a:pathLst>
            </a:custGeom>
            <a:gradFill>
              <a:gsLst>
                <a:gs pos="60000">
                  <a:schemeClr val="bg2">
                    <a:lumMod val="90000"/>
                    <a:lumOff val="10000"/>
                  </a:schemeClr>
                </a:gs>
                <a:gs pos="30000">
                  <a:schemeClr val="bg2">
                    <a:lumMod val="90000"/>
                    <a:lumOff val="10000"/>
                  </a:schemeClr>
                </a:gs>
                <a:gs pos="40000">
                  <a:schemeClr val="bg2">
                    <a:lumMod val="75000"/>
                    <a:lumOff val="25000"/>
                  </a:schemeClr>
                </a:gs>
                <a:gs pos="100000">
                  <a:schemeClr val="bg2"/>
                </a:gs>
              </a:gsLst>
              <a:lin ang="600000" scaled="0"/>
            </a:gradFill>
            <a:ln>
              <a:noFill/>
            </a:ln>
            <a:effectLst>
              <a:innerShdw blurRad="254000" dist="101600" dir="2700000">
                <a:schemeClr val="accent1">
                  <a:lumMod val="60000"/>
                  <a:lumOff val="40000"/>
                  <a:alpha val="2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21" name="Oval 20">
              <a:extLst>
                <a:ext uri="{FF2B5EF4-FFF2-40B4-BE49-F238E27FC236}">
                  <a16:creationId xmlns:a16="http://schemas.microsoft.com/office/drawing/2014/main" id="{6B7B7215-A661-477E-91D0-CDBE5564D2B9}"/>
                </a:ext>
              </a:extLst>
            </p:cNvPr>
            <p:cNvSpPr/>
            <p:nvPr/>
          </p:nvSpPr>
          <p:spPr>
            <a:xfrm rot="8100000">
              <a:off x="3047090" y="1506466"/>
              <a:ext cx="270000" cy="540000"/>
            </a:xfrm>
            <a:prstGeom prst="ellipse">
              <a:avLst/>
            </a:prstGeom>
            <a:gradFill>
              <a:gsLst>
                <a:gs pos="100000">
                  <a:schemeClr val="bg2">
                    <a:lumMod val="90000"/>
                    <a:lumOff val="10000"/>
                  </a:schemeClr>
                </a:gs>
                <a:gs pos="50000">
                  <a:schemeClr val="bg2">
                    <a:lumMod val="95000"/>
                    <a:lumOff val="5000"/>
                  </a:schemeClr>
                </a:gs>
              </a:gsLst>
              <a:lin ang="5400000" scaled="0"/>
            </a:gradFill>
            <a:ln>
              <a:noFill/>
            </a:ln>
            <a:effectLst>
              <a:innerShdw blurRad="12700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sp>
        <p:nvSpPr>
          <p:cNvPr id="2" name="Title 1">
            <a:extLst>
              <a:ext uri="{FF2B5EF4-FFF2-40B4-BE49-F238E27FC236}">
                <a16:creationId xmlns:a16="http://schemas.microsoft.com/office/drawing/2014/main" id="{8978E540-142B-4A82-9C3F-E61BC190AEED}"/>
              </a:ext>
            </a:extLst>
          </p:cNvPr>
          <p:cNvSpPr>
            <a:spLocks noGrp="1"/>
          </p:cNvSpPr>
          <p:nvPr>
            <p:ph type="title"/>
          </p:nvPr>
        </p:nvSpPr>
        <p:spPr>
          <a:xfrm>
            <a:off x="550863" y="549275"/>
            <a:ext cx="11090274" cy="1332000"/>
          </a:xfrm>
        </p:spPr>
        <p:txBody>
          <a:bodyPr/>
          <a:lstStyle>
            <a:lvl1pPr>
              <a:lnSpc>
                <a:spcPct val="100000"/>
              </a:lnSpc>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02C6BF36-D4F5-4363-B440-BDAE50BBD4B6}"/>
              </a:ext>
            </a:extLst>
          </p:cNvPr>
          <p:cNvSpPr>
            <a:spLocks noGrp="1"/>
          </p:cNvSpPr>
          <p:nvPr>
            <p:ph sz="half" idx="1"/>
          </p:nvPr>
        </p:nvSpPr>
        <p:spPr>
          <a:xfrm>
            <a:off x="550862" y="2097175"/>
            <a:ext cx="5435600" cy="39956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F8362910-87AA-4E67-992D-8D4822FD89FE}"/>
              </a:ext>
            </a:extLst>
          </p:cNvPr>
          <p:cNvSpPr>
            <a:spLocks noGrp="1"/>
          </p:cNvSpPr>
          <p:nvPr>
            <p:ph sz="half" idx="2"/>
          </p:nvPr>
        </p:nvSpPr>
        <p:spPr>
          <a:xfrm>
            <a:off x="6205538" y="2097175"/>
            <a:ext cx="5435600" cy="39956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BB99A8AF-0998-4613-B1D8-C14ECBFFDF67}"/>
              </a:ext>
            </a:extLst>
          </p:cNvPr>
          <p:cNvSpPr>
            <a:spLocks noGrp="1"/>
          </p:cNvSpPr>
          <p:nvPr>
            <p:ph type="dt" sz="half" idx="10"/>
          </p:nvPr>
        </p:nvSpPr>
        <p:spPr/>
        <p:txBody>
          <a:bodyPr/>
          <a:lstStyle/>
          <a:p>
            <a:fld id="{20E95673-5512-4AAA-9AEB-E00C61EC65D5}" type="datetime2">
              <a:rPr lang="en-US" smtClean="0"/>
              <a:t>Saturday, June 27, 2020</a:t>
            </a:fld>
            <a:endParaRPr lang="en-US"/>
          </a:p>
        </p:txBody>
      </p:sp>
      <p:sp>
        <p:nvSpPr>
          <p:cNvPr id="6" name="Footer Placeholder 5">
            <a:extLst>
              <a:ext uri="{FF2B5EF4-FFF2-40B4-BE49-F238E27FC236}">
                <a16:creationId xmlns:a16="http://schemas.microsoft.com/office/drawing/2014/main" id="{66E44EAA-B8A9-4428-A9DF-1174DA940990}"/>
              </a:ext>
            </a:extLst>
          </p:cNvPr>
          <p:cNvSpPr>
            <a:spLocks noGrp="1"/>
          </p:cNvSpPr>
          <p:nvPr>
            <p:ph type="ftr" sz="quarter" idx="11"/>
          </p:nvPr>
        </p:nvSpPr>
        <p:spPr/>
        <p:txBody>
          <a:bodyPr/>
          <a:lstStyle/>
          <a:p>
            <a:r>
              <a:rPr lang="en-US"/>
              <a:t>Sample Footer</a:t>
            </a:r>
          </a:p>
        </p:txBody>
      </p:sp>
      <p:sp>
        <p:nvSpPr>
          <p:cNvPr id="7" name="Slide Number Placeholder 6">
            <a:extLst>
              <a:ext uri="{FF2B5EF4-FFF2-40B4-BE49-F238E27FC236}">
                <a16:creationId xmlns:a16="http://schemas.microsoft.com/office/drawing/2014/main" id="{19E5C381-C899-4BF9-B584-2D78074D1CB2}"/>
              </a:ext>
            </a:extLst>
          </p:cNvPr>
          <p:cNvSpPr>
            <a:spLocks noGrp="1"/>
          </p:cNvSpPr>
          <p:nvPr>
            <p:ph type="sldNum" sz="quarter" idx="12"/>
          </p:nvPr>
        </p:nvSpPr>
        <p:spPr/>
        <p:txBody>
          <a:bodyPr/>
          <a:lstStyle/>
          <a:p>
            <a:fld id="{DBA1B0FB-D917-4C8C-928F-313BD683BF39}" type="slidenum">
              <a:rPr lang="en-US" smtClean="0"/>
              <a:t>‹#›</a:t>
            </a:fld>
            <a:endParaRPr lang="en-US"/>
          </a:p>
        </p:txBody>
      </p:sp>
    </p:spTree>
    <p:extLst>
      <p:ext uri="{BB962C8B-B14F-4D97-AF65-F5344CB8AC3E}">
        <p14:creationId xmlns:p14="http://schemas.microsoft.com/office/powerpoint/2010/main" val="28046531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2" name="Oval 11">
            <a:extLst>
              <a:ext uri="{FF2B5EF4-FFF2-40B4-BE49-F238E27FC236}">
                <a16:creationId xmlns:a16="http://schemas.microsoft.com/office/drawing/2014/main" id="{FD65A50E-2F73-4426-8586-9731AFA2D2E0}"/>
              </a:ext>
            </a:extLst>
          </p:cNvPr>
          <p:cNvSpPr>
            <a:spLocks noChangeAspect="1"/>
          </p:cNvSpPr>
          <p:nvPr/>
        </p:nvSpPr>
        <p:spPr>
          <a:xfrm>
            <a:off x="11091612" y="5893466"/>
            <a:ext cx="360000" cy="360000"/>
          </a:xfrm>
          <a:prstGeom prst="ellipse">
            <a:avLst/>
          </a:prstGeom>
          <a:gradFill flip="none" rotWithShape="1">
            <a:gsLst>
              <a:gs pos="100000">
                <a:schemeClr val="bg2">
                  <a:lumMod val="50000"/>
                  <a:lumOff val="50000"/>
                </a:schemeClr>
              </a:gs>
              <a:gs pos="60000">
                <a:schemeClr val="bg2"/>
              </a:gs>
            </a:gsLst>
            <a:path path="circle">
              <a:fillToRect l="100000" b="100000"/>
            </a:path>
            <a:tileRect t="-100000" r="-100000"/>
          </a:gradFill>
          <a:ln>
            <a:noFill/>
          </a:ln>
          <a:effectLst>
            <a:innerShdw blurRad="127000" dist="63500" dir="2700000">
              <a:schemeClr val="accent1">
                <a:lumMod val="60000"/>
                <a:lumOff val="40000"/>
                <a:alpha val="20000"/>
              </a:schemeClr>
            </a:innerShdw>
            <a:softEdge rad="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1" name="Rectangle 10">
            <a:extLst>
              <a:ext uri="{FF2B5EF4-FFF2-40B4-BE49-F238E27FC236}">
                <a16:creationId xmlns:a16="http://schemas.microsoft.com/office/drawing/2014/main" id="{EB89C080-4102-49AE-BDA9-59A4A67E2486}"/>
              </a:ext>
            </a:extLst>
          </p:cNvPr>
          <p:cNvSpPr/>
          <p:nvPr/>
        </p:nvSpPr>
        <p:spPr>
          <a:xfrm>
            <a:off x="11451612" y="5827878"/>
            <a:ext cx="379049" cy="360000"/>
          </a:xfrm>
          <a:prstGeom prst="rect">
            <a:avLst/>
          </a:prstGeom>
          <a:solidFill>
            <a:schemeClr val="bg2">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DE62014-F04C-495A-964E-6B888D49CDE9}"/>
              </a:ext>
            </a:extLst>
          </p:cNvPr>
          <p:cNvSpPr>
            <a:spLocks noGrp="1"/>
          </p:cNvSpPr>
          <p:nvPr>
            <p:ph type="title"/>
          </p:nvPr>
        </p:nvSpPr>
        <p:spPr>
          <a:xfrm>
            <a:off x="550862" y="549275"/>
            <a:ext cx="11097551" cy="1332000"/>
          </a:xfrm>
        </p:spPr>
        <p:txBody>
          <a:bodyPr vert="horz" wrap="square" lIns="0" tIns="0" rIns="0" bIns="0" rtlCol="0" anchor="t" anchorCtr="0">
            <a:normAutofit/>
          </a:bodyPr>
          <a:lstStyle>
            <a:lvl1pPr>
              <a:defRPr lang="en-US" sz="3200" dirty="0"/>
            </a:lvl1pPr>
          </a:lstStyle>
          <a:p>
            <a:pPr lvl="0">
              <a:lnSpc>
                <a:spcPct val="100000"/>
              </a:lnSpc>
            </a:pPr>
            <a:r>
              <a:rPr lang="en-US"/>
              <a:t>Click to edit Master title style</a:t>
            </a:r>
            <a:endParaRPr lang="en-US" dirty="0"/>
          </a:p>
        </p:txBody>
      </p:sp>
      <p:sp>
        <p:nvSpPr>
          <p:cNvPr id="3" name="Text Placeholder 2">
            <a:extLst>
              <a:ext uri="{FF2B5EF4-FFF2-40B4-BE49-F238E27FC236}">
                <a16:creationId xmlns:a16="http://schemas.microsoft.com/office/drawing/2014/main" id="{555DF027-E633-44EE-ACA0-C205930AA93E}"/>
              </a:ext>
            </a:extLst>
          </p:cNvPr>
          <p:cNvSpPr>
            <a:spLocks noGrp="1"/>
          </p:cNvSpPr>
          <p:nvPr>
            <p:ph type="body" idx="1"/>
          </p:nvPr>
        </p:nvSpPr>
        <p:spPr>
          <a:xfrm>
            <a:off x="550864" y="1881275"/>
            <a:ext cx="5437186" cy="535354"/>
          </a:xfrm>
        </p:spPr>
        <p:txBody>
          <a:bodyPr anchor="b">
            <a:normAutofit/>
          </a:bodyPr>
          <a:lstStyle>
            <a:lvl1pPr marL="0" indent="0">
              <a:buNone/>
              <a:defRPr sz="1400" b="0" cap="all" spc="200" baseline="0">
                <a:solidFill>
                  <a:schemeClr val="tx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BA4F363-FEEF-4CD2-A18E-17AE8D485171}"/>
              </a:ext>
            </a:extLst>
          </p:cNvPr>
          <p:cNvSpPr>
            <a:spLocks noGrp="1"/>
          </p:cNvSpPr>
          <p:nvPr>
            <p:ph sz="half" idx="2"/>
          </p:nvPr>
        </p:nvSpPr>
        <p:spPr>
          <a:xfrm>
            <a:off x="550863" y="2577270"/>
            <a:ext cx="5429114" cy="351555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34E50F8C-4D64-40FD-AE8C-6A1F3C2A84ED}"/>
              </a:ext>
            </a:extLst>
          </p:cNvPr>
          <p:cNvSpPr>
            <a:spLocks noGrp="1"/>
          </p:cNvSpPr>
          <p:nvPr>
            <p:ph type="body" sz="quarter" idx="3"/>
          </p:nvPr>
        </p:nvSpPr>
        <p:spPr>
          <a:xfrm>
            <a:off x="6212024" y="1881275"/>
            <a:ext cx="5436392" cy="535354"/>
          </a:xfrm>
        </p:spPr>
        <p:txBody>
          <a:bodyPr vert="horz" wrap="square" lIns="0" tIns="0" rIns="0" bIns="0" rtlCol="0" anchor="b">
            <a:normAutofit/>
          </a:bodyPr>
          <a:lstStyle>
            <a:lvl1pPr>
              <a:defRPr lang="en-US" sz="1400" b="0" cap="all" spc="200" baseline="0" dirty="0">
                <a:solidFill>
                  <a:schemeClr val="tx1"/>
                </a:solidFill>
              </a:defRPr>
            </a:lvl1pPr>
          </a:lstStyle>
          <a:p>
            <a:pPr marL="0" lvl="0" indent="0">
              <a:buNone/>
            </a:pPr>
            <a:r>
              <a:rPr lang="en-US"/>
              <a:t>Click to edit Master text styles</a:t>
            </a:r>
          </a:p>
        </p:txBody>
      </p:sp>
      <p:sp>
        <p:nvSpPr>
          <p:cNvPr id="6" name="Content Placeholder 5">
            <a:extLst>
              <a:ext uri="{FF2B5EF4-FFF2-40B4-BE49-F238E27FC236}">
                <a16:creationId xmlns:a16="http://schemas.microsoft.com/office/drawing/2014/main" id="{A7AC943E-DB2B-40E0-907F-8EA1404791DE}"/>
              </a:ext>
            </a:extLst>
          </p:cNvPr>
          <p:cNvSpPr>
            <a:spLocks noGrp="1"/>
          </p:cNvSpPr>
          <p:nvPr>
            <p:ph sz="quarter" idx="4"/>
          </p:nvPr>
        </p:nvSpPr>
        <p:spPr>
          <a:xfrm>
            <a:off x="6212023" y="2577270"/>
            <a:ext cx="5436391" cy="351555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DCDCD5B-3F26-4AFA-8BD4-E5D8DD2AF494}"/>
              </a:ext>
            </a:extLst>
          </p:cNvPr>
          <p:cNvSpPr>
            <a:spLocks noGrp="1"/>
          </p:cNvSpPr>
          <p:nvPr>
            <p:ph type="dt" sz="half" idx="10"/>
          </p:nvPr>
        </p:nvSpPr>
        <p:spPr/>
        <p:txBody>
          <a:bodyPr/>
          <a:lstStyle/>
          <a:p>
            <a:fld id="{C13138FA-2E87-4873-8BBA-13E447C9A99A}" type="datetime2">
              <a:rPr lang="en-US" smtClean="0"/>
              <a:t>Saturday, June 27, 2020</a:t>
            </a:fld>
            <a:endParaRPr lang="en-US"/>
          </a:p>
        </p:txBody>
      </p:sp>
      <p:sp>
        <p:nvSpPr>
          <p:cNvPr id="8" name="Footer Placeholder 7">
            <a:extLst>
              <a:ext uri="{FF2B5EF4-FFF2-40B4-BE49-F238E27FC236}">
                <a16:creationId xmlns:a16="http://schemas.microsoft.com/office/drawing/2014/main" id="{3D10D1EE-83A0-4FB5-9B25-8A73DE891A87}"/>
              </a:ext>
            </a:extLst>
          </p:cNvPr>
          <p:cNvSpPr>
            <a:spLocks noGrp="1"/>
          </p:cNvSpPr>
          <p:nvPr>
            <p:ph type="ftr" sz="quarter" idx="11"/>
          </p:nvPr>
        </p:nvSpPr>
        <p:spPr/>
        <p:txBody>
          <a:bodyPr/>
          <a:lstStyle/>
          <a:p>
            <a:r>
              <a:rPr lang="en-US"/>
              <a:t>Sample Footer</a:t>
            </a:r>
          </a:p>
        </p:txBody>
      </p:sp>
      <p:sp>
        <p:nvSpPr>
          <p:cNvPr id="9" name="Slide Number Placeholder 8">
            <a:extLst>
              <a:ext uri="{FF2B5EF4-FFF2-40B4-BE49-F238E27FC236}">
                <a16:creationId xmlns:a16="http://schemas.microsoft.com/office/drawing/2014/main" id="{03031C35-2E5B-491D-85ED-DB42A4FE1623}"/>
              </a:ext>
            </a:extLst>
          </p:cNvPr>
          <p:cNvSpPr>
            <a:spLocks noGrp="1"/>
          </p:cNvSpPr>
          <p:nvPr>
            <p:ph type="sldNum" sz="quarter" idx="12"/>
          </p:nvPr>
        </p:nvSpPr>
        <p:spPr/>
        <p:txBody>
          <a:bodyPr/>
          <a:lstStyle/>
          <a:p>
            <a:fld id="{DBA1B0FB-D917-4C8C-928F-313BD683BF39}" type="slidenum">
              <a:rPr lang="en-US" smtClean="0"/>
              <a:t>‹#›</a:t>
            </a:fld>
            <a:endParaRPr lang="en-US"/>
          </a:p>
        </p:txBody>
      </p:sp>
    </p:spTree>
    <p:extLst>
      <p:ext uri="{BB962C8B-B14F-4D97-AF65-F5344CB8AC3E}">
        <p14:creationId xmlns:p14="http://schemas.microsoft.com/office/powerpoint/2010/main" val="8842950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22053C-0E9C-4159-B7C9-6AB74343918D}"/>
              </a:ext>
            </a:extLst>
          </p:cNvPr>
          <p:cNvSpPr>
            <a:spLocks noGrp="1"/>
          </p:cNvSpPr>
          <p:nvPr>
            <p:ph type="title"/>
          </p:nvPr>
        </p:nvSpPr>
        <p:spPr>
          <a:xfrm>
            <a:off x="3359149" y="550799"/>
            <a:ext cx="8283313" cy="5542025"/>
          </a:xfrm>
        </p:spPr>
        <p:txBody>
          <a:bodyPr vert="horz" wrap="square" lIns="0" tIns="0" rIns="0" bIns="0" rtlCol="0" anchor="ctr" anchorCtr="0">
            <a:normAutofit/>
          </a:bodyPr>
          <a:lstStyle>
            <a:lvl1pPr>
              <a:defRPr lang="en-US" dirty="0"/>
            </a:lvl1pPr>
          </a:lstStyle>
          <a:p>
            <a:pPr lvl="0">
              <a:lnSpc>
                <a:spcPct val="100000"/>
              </a:lnSpc>
            </a:pPr>
            <a:r>
              <a:rPr lang="en-US"/>
              <a:t>Click to edit Master title style</a:t>
            </a:r>
            <a:endParaRPr lang="en-US" dirty="0"/>
          </a:p>
        </p:txBody>
      </p:sp>
      <p:sp>
        <p:nvSpPr>
          <p:cNvPr id="3" name="Date Placeholder 2">
            <a:extLst>
              <a:ext uri="{FF2B5EF4-FFF2-40B4-BE49-F238E27FC236}">
                <a16:creationId xmlns:a16="http://schemas.microsoft.com/office/drawing/2014/main" id="{D4F51F65-E111-4656-83BE-CFCDE2DD6CD6}"/>
              </a:ext>
            </a:extLst>
          </p:cNvPr>
          <p:cNvSpPr>
            <a:spLocks noGrp="1"/>
          </p:cNvSpPr>
          <p:nvPr>
            <p:ph type="dt" sz="half" idx="10"/>
          </p:nvPr>
        </p:nvSpPr>
        <p:spPr/>
        <p:txBody>
          <a:bodyPr/>
          <a:lstStyle/>
          <a:p>
            <a:fld id="{D75BB40A-97BD-4BFB-B639-0BFF95FDE8B7}" type="datetime2">
              <a:rPr lang="en-US" smtClean="0"/>
              <a:t>Saturday, June 27, 2020</a:t>
            </a:fld>
            <a:endParaRPr lang="en-US"/>
          </a:p>
        </p:txBody>
      </p:sp>
      <p:sp>
        <p:nvSpPr>
          <p:cNvPr id="4" name="Footer Placeholder 3">
            <a:extLst>
              <a:ext uri="{FF2B5EF4-FFF2-40B4-BE49-F238E27FC236}">
                <a16:creationId xmlns:a16="http://schemas.microsoft.com/office/drawing/2014/main" id="{F9FF82CB-2D17-4918-821E-485475CF243B}"/>
              </a:ext>
            </a:extLst>
          </p:cNvPr>
          <p:cNvSpPr>
            <a:spLocks noGrp="1"/>
          </p:cNvSpPr>
          <p:nvPr>
            <p:ph type="ftr" sz="quarter" idx="11"/>
          </p:nvPr>
        </p:nvSpPr>
        <p:spPr/>
        <p:txBody>
          <a:bodyPr/>
          <a:lstStyle/>
          <a:p>
            <a:r>
              <a:rPr lang="en-US"/>
              <a:t>Sample Footer</a:t>
            </a:r>
          </a:p>
        </p:txBody>
      </p:sp>
      <p:sp>
        <p:nvSpPr>
          <p:cNvPr id="5" name="Slide Number Placeholder 4">
            <a:extLst>
              <a:ext uri="{FF2B5EF4-FFF2-40B4-BE49-F238E27FC236}">
                <a16:creationId xmlns:a16="http://schemas.microsoft.com/office/drawing/2014/main" id="{7B66589D-A056-4817-AE15-39D87FE13169}"/>
              </a:ext>
            </a:extLst>
          </p:cNvPr>
          <p:cNvSpPr>
            <a:spLocks noGrp="1"/>
          </p:cNvSpPr>
          <p:nvPr>
            <p:ph type="sldNum" sz="quarter" idx="12"/>
          </p:nvPr>
        </p:nvSpPr>
        <p:spPr/>
        <p:txBody>
          <a:bodyPr/>
          <a:lstStyle/>
          <a:p>
            <a:fld id="{DBA1B0FB-D917-4C8C-928F-313BD683BF39}" type="slidenum">
              <a:rPr lang="en-US" smtClean="0"/>
              <a:t>‹#›</a:t>
            </a:fld>
            <a:endParaRPr lang="en-US"/>
          </a:p>
        </p:txBody>
      </p:sp>
      <p:sp>
        <p:nvSpPr>
          <p:cNvPr id="39" name="Freeform: Shape 38">
            <a:extLst>
              <a:ext uri="{FF2B5EF4-FFF2-40B4-BE49-F238E27FC236}">
                <a16:creationId xmlns:a16="http://schemas.microsoft.com/office/drawing/2014/main" id="{E489F067-39E1-4757-BC11-6169A343F2E1}"/>
              </a:ext>
            </a:extLst>
          </p:cNvPr>
          <p:cNvSpPr>
            <a:spLocks noChangeAspect="1"/>
          </p:cNvSpPr>
          <p:nvPr/>
        </p:nvSpPr>
        <p:spPr>
          <a:xfrm rot="18900000" flipV="1">
            <a:off x="-410727" y="3958416"/>
            <a:ext cx="3536330" cy="1853969"/>
          </a:xfrm>
          <a:custGeom>
            <a:avLst/>
            <a:gdLst>
              <a:gd name="connsiteX0" fmla="*/ 3536330 w 3536330"/>
              <a:gd name="connsiteY0" fmla="*/ 1853969 h 1853969"/>
              <a:gd name="connsiteX1" fmla="*/ 1682362 w 3536330"/>
              <a:gd name="connsiteY1" fmla="*/ 0 h 1853969"/>
              <a:gd name="connsiteX2" fmla="*/ 52157 w 3536330"/>
              <a:gd name="connsiteY2" fmla="*/ 970257 h 1853969"/>
              <a:gd name="connsiteX3" fmla="*/ 0 w 3536330"/>
              <a:gd name="connsiteY3" fmla="*/ 1078528 h 1853969"/>
              <a:gd name="connsiteX4" fmla="*/ 757215 w 3536330"/>
              <a:gd name="connsiteY4" fmla="*/ 1835743 h 1853969"/>
              <a:gd name="connsiteX5" fmla="*/ 774211 w 3536330"/>
              <a:gd name="connsiteY5" fmla="*/ 1667149 h 1853969"/>
              <a:gd name="connsiteX6" fmla="*/ 1682362 w 3536330"/>
              <a:gd name="connsiteY6" fmla="*/ 926985 h 1853969"/>
              <a:gd name="connsiteX7" fmla="*/ 2609345 w 3536330"/>
              <a:gd name="connsiteY7" fmla="*/ 1853969 h 18539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536330" h="1853969">
                <a:moveTo>
                  <a:pt x="3536330" y="1853969"/>
                </a:moveTo>
                <a:cubicBezTo>
                  <a:pt x="3536330" y="830051"/>
                  <a:pt x="2706280" y="0"/>
                  <a:pt x="1682362" y="0"/>
                </a:cubicBezTo>
                <a:cubicBezTo>
                  <a:pt x="978418" y="0"/>
                  <a:pt x="366107" y="392328"/>
                  <a:pt x="52157" y="970257"/>
                </a:cubicBezTo>
                <a:lnTo>
                  <a:pt x="0" y="1078528"/>
                </a:lnTo>
                <a:lnTo>
                  <a:pt x="757215" y="1835743"/>
                </a:lnTo>
                <a:lnTo>
                  <a:pt x="774211" y="1667149"/>
                </a:lnTo>
                <a:cubicBezTo>
                  <a:pt x="860649" y="1244739"/>
                  <a:pt x="1234397" y="926985"/>
                  <a:pt x="1682362" y="926985"/>
                </a:cubicBezTo>
                <a:cubicBezTo>
                  <a:pt x="2194320" y="926985"/>
                  <a:pt x="2609345" y="1342010"/>
                  <a:pt x="2609345" y="1853969"/>
                </a:cubicBezTo>
                <a:close/>
              </a:path>
            </a:pathLst>
          </a:custGeom>
          <a:gradFill flip="none" rotWithShape="1">
            <a:gsLst>
              <a:gs pos="97000">
                <a:schemeClr val="bg2"/>
              </a:gs>
              <a:gs pos="31000">
                <a:schemeClr val="bg2">
                  <a:lumMod val="90000"/>
                  <a:lumOff val="10000"/>
                </a:schemeClr>
              </a:gs>
            </a:gsLst>
            <a:lin ang="15000000" scaled="0"/>
            <a:tileRect/>
          </a:gradFill>
          <a:ln>
            <a:noFill/>
          </a:ln>
          <a:effectLst>
            <a:innerShdw blurRad="355600" dist="101600" dir="16200000">
              <a:schemeClr val="accent1">
                <a:lumMod val="60000"/>
                <a:lumOff val="40000"/>
                <a:alpha val="8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3" name="Freeform: Shape 32">
            <a:extLst>
              <a:ext uri="{FF2B5EF4-FFF2-40B4-BE49-F238E27FC236}">
                <a16:creationId xmlns:a16="http://schemas.microsoft.com/office/drawing/2014/main" id="{DD231011-607F-42F1-B2D9-2BA8E91CC6AF}"/>
              </a:ext>
            </a:extLst>
          </p:cNvPr>
          <p:cNvSpPr>
            <a:spLocks noChangeAspect="1"/>
          </p:cNvSpPr>
          <p:nvPr/>
        </p:nvSpPr>
        <p:spPr>
          <a:xfrm rot="18900000" flipV="1">
            <a:off x="-481151" y="3649708"/>
            <a:ext cx="3478701" cy="2164843"/>
          </a:xfrm>
          <a:custGeom>
            <a:avLst/>
            <a:gdLst>
              <a:gd name="connsiteX0" fmla="*/ 3478701 w 3478701"/>
              <a:gd name="connsiteY0" fmla="*/ 2164843 h 2164843"/>
              <a:gd name="connsiteX1" fmla="*/ 1624733 w 3478701"/>
              <a:gd name="connsiteY1" fmla="*/ 0 h 2164843"/>
              <a:gd name="connsiteX2" fmla="*/ 87393 w 3478701"/>
              <a:gd name="connsiteY2" fmla="*/ 954459 h 2164843"/>
              <a:gd name="connsiteX3" fmla="*/ 0 w 3478701"/>
              <a:gd name="connsiteY3" fmla="*/ 1122434 h 2164843"/>
              <a:gd name="connsiteX4" fmla="*/ 736015 w 3478701"/>
              <a:gd name="connsiteY4" fmla="*/ 1858449 h 2164843"/>
              <a:gd name="connsiteX5" fmla="*/ 739424 w 3478701"/>
              <a:gd name="connsiteY5" fmla="*/ 1842964 h 2164843"/>
              <a:gd name="connsiteX6" fmla="*/ 1624733 w 3478701"/>
              <a:gd name="connsiteY6" fmla="*/ 1082422 h 2164843"/>
              <a:gd name="connsiteX7" fmla="*/ 2551716 w 3478701"/>
              <a:gd name="connsiteY7" fmla="*/ 2164843 h 21648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78701" h="2164843">
                <a:moveTo>
                  <a:pt x="3478701" y="2164843"/>
                </a:moveTo>
                <a:cubicBezTo>
                  <a:pt x="3478701" y="969234"/>
                  <a:pt x="2648651" y="0"/>
                  <a:pt x="1624733" y="0"/>
                </a:cubicBezTo>
                <a:cubicBezTo>
                  <a:pt x="984784" y="0"/>
                  <a:pt x="420564" y="378607"/>
                  <a:pt x="87393" y="954459"/>
                </a:cubicBezTo>
                <a:lnTo>
                  <a:pt x="0" y="1122434"/>
                </a:lnTo>
                <a:lnTo>
                  <a:pt x="736015" y="1858449"/>
                </a:lnTo>
                <a:lnTo>
                  <a:pt x="739424" y="1842964"/>
                </a:lnTo>
                <a:cubicBezTo>
                  <a:pt x="856791" y="1402344"/>
                  <a:pt x="1208766" y="1082422"/>
                  <a:pt x="1624733" y="1082422"/>
                </a:cubicBezTo>
                <a:cubicBezTo>
                  <a:pt x="2136692" y="1082422"/>
                  <a:pt x="2551716" y="1567038"/>
                  <a:pt x="2551716" y="2164843"/>
                </a:cubicBezTo>
                <a:close/>
              </a:path>
            </a:pathLst>
          </a:custGeom>
          <a:solidFill>
            <a:schemeClr val="bg2">
              <a:lumMod val="50000"/>
              <a:lumOff val="50000"/>
              <a:alpha val="40000"/>
            </a:schemeClr>
          </a:solidFill>
          <a:ln>
            <a:noFill/>
          </a:ln>
          <a:effectLst>
            <a:softEdge rad="381000"/>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4" name="Oval 23">
            <a:extLst>
              <a:ext uri="{FF2B5EF4-FFF2-40B4-BE49-F238E27FC236}">
                <a16:creationId xmlns:a16="http://schemas.microsoft.com/office/drawing/2014/main" id="{EC472EFA-56B5-4A41-8D4B-E9F37727F34D}"/>
              </a:ext>
            </a:extLst>
          </p:cNvPr>
          <p:cNvSpPr/>
          <p:nvPr/>
        </p:nvSpPr>
        <p:spPr>
          <a:xfrm rot="13500000" flipV="1">
            <a:off x="1512277" y="2840042"/>
            <a:ext cx="214196" cy="933178"/>
          </a:xfrm>
          <a:prstGeom prst="ellipse">
            <a:avLst/>
          </a:prstGeom>
          <a:solidFill>
            <a:schemeClr val="bg2">
              <a:lumMod val="90000"/>
              <a:lumOff val="10000"/>
            </a:schemeClr>
          </a:solidFill>
          <a:ln>
            <a:noFill/>
          </a:ln>
          <a:effectLst>
            <a:innerShdw blurRad="12700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42" name="Oval 41">
            <a:extLst>
              <a:ext uri="{FF2B5EF4-FFF2-40B4-BE49-F238E27FC236}">
                <a16:creationId xmlns:a16="http://schemas.microsoft.com/office/drawing/2014/main" id="{33781B6C-21AD-489D-A3CB-522BB2AC543F}"/>
              </a:ext>
            </a:extLst>
          </p:cNvPr>
          <p:cNvSpPr>
            <a:spLocks noChangeAspect="1"/>
          </p:cNvSpPr>
          <p:nvPr/>
        </p:nvSpPr>
        <p:spPr>
          <a:xfrm>
            <a:off x="1780661" y="385236"/>
            <a:ext cx="1080000" cy="1080000"/>
          </a:xfrm>
          <a:prstGeom prst="ellipse">
            <a:avLst/>
          </a:prstGeom>
          <a:gradFill flip="none" rotWithShape="1">
            <a:gsLst>
              <a:gs pos="100000">
                <a:schemeClr val="bg2">
                  <a:lumMod val="50000"/>
                  <a:lumOff val="50000"/>
                </a:schemeClr>
              </a:gs>
              <a:gs pos="60000">
                <a:schemeClr val="bg2">
                  <a:lumMod val="100000"/>
                </a:schemeClr>
              </a:gs>
            </a:gsLst>
            <a:path path="circle">
              <a:fillToRect l="100000" b="100000"/>
            </a:path>
            <a:tileRect t="-100000" r="-100000"/>
          </a:gradFill>
          <a:ln>
            <a:noFill/>
          </a:ln>
          <a:effectLst>
            <a:innerShdw blurRad="254000" dist="127000" dir="2700000">
              <a:schemeClr val="accent1">
                <a:lumMod val="60000"/>
                <a:lumOff val="40000"/>
                <a:alpha val="40000"/>
              </a:schemeClr>
            </a:innerShdw>
            <a:softEdge rad="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nvGrpSpPr>
          <p:cNvPr id="51" name="Group 50">
            <a:extLst>
              <a:ext uri="{FF2B5EF4-FFF2-40B4-BE49-F238E27FC236}">
                <a16:creationId xmlns:a16="http://schemas.microsoft.com/office/drawing/2014/main" id="{01AD5B80-530E-44CD-8D4A-2796FB214CBF}"/>
              </a:ext>
            </a:extLst>
          </p:cNvPr>
          <p:cNvGrpSpPr/>
          <p:nvPr/>
        </p:nvGrpSpPr>
        <p:grpSpPr>
          <a:xfrm>
            <a:off x="623181" y="1514007"/>
            <a:ext cx="734257" cy="760506"/>
            <a:chOff x="5243759" y="1363788"/>
            <a:chExt cx="734257" cy="760506"/>
          </a:xfrm>
        </p:grpSpPr>
        <p:sp>
          <p:nvSpPr>
            <p:cNvPr id="52" name="Freeform 5">
              <a:extLst>
                <a:ext uri="{FF2B5EF4-FFF2-40B4-BE49-F238E27FC236}">
                  <a16:creationId xmlns:a16="http://schemas.microsoft.com/office/drawing/2014/main" id="{2F746AA8-9050-4515-9B17-BC8503685299}"/>
                </a:ext>
              </a:extLst>
            </p:cNvPr>
            <p:cNvSpPr>
              <a:spLocks/>
            </p:cNvSpPr>
            <p:nvPr/>
          </p:nvSpPr>
          <p:spPr bwMode="auto">
            <a:xfrm rot="1800000">
              <a:off x="5356930" y="1363788"/>
              <a:ext cx="621086" cy="364601"/>
            </a:xfrm>
            <a:custGeom>
              <a:avLst/>
              <a:gdLst>
                <a:gd name="T0" fmla="*/ 266 w 540"/>
                <a:gd name="T1" fmla="*/ 0 h 317"/>
                <a:gd name="T2" fmla="*/ 0 w 540"/>
                <a:gd name="T3" fmla="*/ 158 h 317"/>
                <a:gd name="T4" fmla="*/ 266 w 540"/>
                <a:gd name="T5" fmla="*/ 317 h 317"/>
                <a:gd name="T6" fmla="*/ 540 w 540"/>
                <a:gd name="T7" fmla="*/ 158 h 317"/>
                <a:gd name="T8" fmla="*/ 266 w 540"/>
                <a:gd name="T9" fmla="*/ 0 h 317"/>
              </a:gdLst>
              <a:ahLst/>
              <a:cxnLst>
                <a:cxn ang="0">
                  <a:pos x="T0" y="T1"/>
                </a:cxn>
                <a:cxn ang="0">
                  <a:pos x="T2" y="T3"/>
                </a:cxn>
                <a:cxn ang="0">
                  <a:pos x="T4" y="T5"/>
                </a:cxn>
                <a:cxn ang="0">
                  <a:pos x="T6" y="T7"/>
                </a:cxn>
                <a:cxn ang="0">
                  <a:pos x="T8" y="T9"/>
                </a:cxn>
              </a:cxnLst>
              <a:rect l="0" t="0" r="r" b="b"/>
              <a:pathLst>
                <a:path w="540" h="317">
                  <a:moveTo>
                    <a:pt x="266" y="0"/>
                  </a:moveTo>
                  <a:lnTo>
                    <a:pt x="0" y="158"/>
                  </a:lnTo>
                  <a:lnTo>
                    <a:pt x="266" y="317"/>
                  </a:lnTo>
                  <a:lnTo>
                    <a:pt x="540" y="158"/>
                  </a:lnTo>
                  <a:lnTo>
                    <a:pt x="266" y="0"/>
                  </a:lnTo>
                  <a:close/>
                </a:path>
              </a:pathLst>
            </a:custGeom>
            <a:gradFill flip="none" rotWithShape="1">
              <a:gsLst>
                <a:gs pos="20000">
                  <a:schemeClr val="bg2">
                    <a:lumMod val="90000"/>
                    <a:lumOff val="10000"/>
                    <a:alpha val="20000"/>
                  </a:schemeClr>
                </a:gs>
                <a:gs pos="100000">
                  <a:schemeClr val="accent1">
                    <a:lumMod val="60000"/>
                    <a:lumOff val="40000"/>
                    <a:alpha val="20000"/>
                  </a:schemeClr>
                </a:gs>
              </a:gsLst>
              <a:lin ang="0" scaled="0"/>
              <a:tileRect/>
            </a:gradFill>
            <a:ln>
              <a:noFill/>
            </a:ln>
            <a:effectLst>
              <a:innerShdw blurRad="254000">
                <a:schemeClr val="bg2">
                  <a:lumMod val="90000"/>
                  <a:lumOff val="1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53" name="Freeform 6">
              <a:extLst>
                <a:ext uri="{FF2B5EF4-FFF2-40B4-BE49-F238E27FC236}">
                  <a16:creationId xmlns:a16="http://schemas.microsoft.com/office/drawing/2014/main" id="{23EC1AC3-1698-46D5-80B7-F22F15E1A5E4}"/>
                </a:ext>
              </a:extLst>
            </p:cNvPr>
            <p:cNvSpPr>
              <a:spLocks/>
            </p:cNvSpPr>
            <p:nvPr/>
          </p:nvSpPr>
          <p:spPr bwMode="auto">
            <a:xfrm rot="1800000">
              <a:off x="5243759" y="1430747"/>
              <a:ext cx="305942" cy="538275"/>
            </a:xfrm>
            <a:custGeom>
              <a:avLst/>
              <a:gdLst>
                <a:gd name="T0" fmla="*/ 266 w 266"/>
                <a:gd name="T1" fmla="*/ 468 h 468"/>
                <a:gd name="T2" fmla="*/ 0 w 266"/>
                <a:gd name="T3" fmla="*/ 310 h 468"/>
                <a:gd name="T4" fmla="*/ 0 w 266"/>
                <a:gd name="T5" fmla="*/ 310 h 468"/>
                <a:gd name="T6" fmla="*/ 0 w 266"/>
                <a:gd name="T7" fmla="*/ 0 h 468"/>
                <a:gd name="T8" fmla="*/ 0 w 266"/>
                <a:gd name="T9" fmla="*/ 0 h 468"/>
                <a:gd name="T10" fmla="*/ 266 w 266"/>
                <a:gd name="T11" fmla="*/ 159 h 468"/>
                <a:gd name="T12" fmla="*/ 266 w 266"/>
                <a:gd name="T13" fmla="*/ 468 h 468"/>
              </a:gdLst>
              <a:ahLst/>
              <a:cxnLst>
                <a:cxn ang="0">
                  <a:pos x="T0" y="T1"/>
                </a:cxn>
                <a:cxn ang="0">
                  <a:pos x="T2" y="T3"/>
                </a:cxn>
                <a:cxn ang="0">
                  <a:pos x="T4" y="T5"/>
                </a:cxn>
                <a:cxn ang="0">
                  <a:pos x="T6" y="T7"/>
                </a:cxn>
                <a:cxn ang="0">
                  <a:pos x="T8" y="T9"/>
                </a:cxn>
                <a:cxn ang="0">
                  <a:pos x="T10" y="T11"/>
                </a:cxn>
                <a:cxn ang="0">
                  <a:pos x="T12" y="T13"/>
                </a:cxn>
              </a:cxnLst>
              <a:rect l="0" t="0" r="r" b="b"/>
              <a:pathLst>
                <a:path w="266" h="468">
                  <a:moveTo>
                    <a:pt x="266" y="468"/>
                  </a:moveTo>
                  <a:lnTo>
                    <a:pt x="0" y="310"/>
                  </a:lnTo>
                  <a:lnTo>
                    <a:pt x="0" y="310"/>
                  </a:lnTo>
                  <a:lnTo>
                    <a:pt x="0" y="0"/>
                  </a:lnTo>
                  <a:lnTo>
                    <a:pt x="0" y="0"/>
                  </a:lnTo>
                  <a:lnTo>
                    <a:pt x="266" y="159"/>
                  </a:lnTo>
                  <a:lnTo>
                    <a:pt x="266" y="468"/>
                  </a:lnTo>
                  <a:close/>
                </a:path>
              </a:pathLst>
            </a:custGeom>
            <a:gradFill flip="none" rotWithShape="1">
              <a:gsLst>
                <a:gs pos="20000">
                  <a:schemeClr val="bg2">
                    <a:lumMod val="90000"/>
                    <a:lumOff val="10000"/>
                    <a:alpha val="20000"/>
                  </a:schemeClr>
                </a:gs>
                <a:gs pos="100000">
                  <a:schemeClr val="accent1">
                    <a:lumMod val="60000"/>
                    <a:lumOff val="40000"/>
                    <a:alpha val="20000"/>
                  </a:schemeClr>
                </a:gs>
              </a:gsLst>
              <a:lin ang="19800000" scaled="0"/>
              <a:tileRect/>
            </a:gradFill>
            <a:ln>
              <a:noFill/>
            </a:ln>
            <a:effectLst>
              <a:innerShdw blurRad="254000">
                <a:schemeClr val="bg2">
                  <a:lumMod val="90000"/>
                  <a:lumOff val="1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54" name="Freeform 8">
              <a:extLst>
                <a:ext uri="{FF2B5EF4-FFF2-40B4-BE49-F238E27FC236}">
                  <a16:creationId xmlns:a16="http://schemas.microsoft.com/office/drawing/2014/main" id="{73766156-553C-46EB-93FA-4F37CC0FF5CF}"/>
                </a:ext>
              </a:extLst>
            </p:cNvPr>
            <p:cNvSpPr>
              <a:spLocks/>
            </p:cNvSpPr>
            <p:nvPr/>
          </p:nvSpPr>
          <p:spPr bwMode="auto">
            <a:xfrm rot="1800000">
              <a:off x="5508097" y="1586019"/>
              <a:ext cx="315144" cy="538275"/>
            </a:xfrm>
            <a:custGeom>
              <a:avLst/>
              <a:gdLst>
                <a:gd name="T0" fmla="*/ 274 w 274"/>
                <a:gd name="T1" fmla="*/ 0 h 468"/>
                <a:gd name="T2" fmla="*/ 274 w 274"/>
                <a:gd name="T3" fmla="*/ 310 h 468"/>
                <a:gd name="T4" fmla="*/ 274 w 274"/>
                <a:gd name="T5" fmla="*/ 310 h 468"/>
                <a:gd name="T6" fmla="*/ 0 w 274"/>
                <a:gd name="T7" fmla="*/ 468 h 468"/>
                <a:gd name="T8" fmla="*/ 0 w 274"/>
                <a:gd name="T9" fmla="*/ 159 h 468"/>
                <a:gd name="T10" fmla="*/ 274 w 274"/>
                <a:gd name="T11" fmla="*/ 0 h 468"/>
                <a:gd name="T12" fmla="*/ 274 w 274"/>
                <a:gd name="T13" fmla="*/ 0 h 468"/>
              </a:gdLst>
              <a:ahLst/>
              <a:cxnLst>
                <a:cxn ang="0">
                  <a:pos x="T0" y="T1"/>
                </a:cxn>
                <a:cxn ang="0">
                  <a:pos x="T2" y="T3"/>
                </a:cxn>
                <a:cxn ang="0">
                  <a:pos x="T4" y="T5"/>
                </a:cxn>
                <a:cxn ang="0">
                  <a:pos x="T6" y="T7"/>
                </a:cxn>
                <a:cxn ang="0">
                  <a:pos x="T8" y="T9"/>
                </a:cxn>
                <a:cxn ang="0">
                  <a:pos x="T10" y="T11"/>
                </a:cxn>
                <a:cxn ang="0">
                  <a:pos x="T12" y="T13"/>
                </a:cxn>
              </a:cxnLst>
              <a:rect l="0" t="0" r="r" b="b"/>
              <a:pathLst>
                <a:path w="274" h="468">
                  <a:moveTo>
                    <a:pt x="274" y="0"/>
                  </a:moveTo>
                  <a:lnTo>
                    <a:pt x="274" y="310"/>
                  </a:lnTo>
                  <a:lnTo>
                    <a:pt x="274" y="310"/>
                  </a:lnTo>
                  <a:lnTo>
                    <a:pt x="0" y="468"/>
                  </a:lnTo>
                  <a:lnTo>
                    <a:pt x="0" y="159"/>
                  </a:lnTo>
                  <a:lnTo>
                    <a:pt x="274" y="0"/>
                  </a:lnTo>
                  <a:lnTo>
                    <a:pt x="274" y="0"/>
                  </a:lnTo>
                  <a:close/>
                </a:path>
              </a:pathLst>
            </a:custGeom>
            <a:gradFill flip="none" rotWithShape="1">
              <a:gsLst>
                <a:gs pos="20000">
                  <a:schemeClr val="bg2">
                    <a:lumMod val="90000"/>
                    <a:lumOff val="10000"/>
                    <a:alpha val="20000"/>
                  </a:schemeClr>
                </a:gs>
                <a:gs pos="100000">
                  <a:schemeClr val="accent1">
                    <a:lumMod val="60000"/>
                    <a:lumOff val="40000"/>
                    <a:alpha val="20000"/>
                  </a:schemeClr>
                </a:gs>
              </a:gsLst>
              <a:lin ang="18000000" scaled="0"/>
              <a:tileRect/>
            </a:gradFill>
            <a:ln>
              <a:noFill/>
            </a:ln>
            <a:effectLst>
              <a:innerShdw blurRad="254000">
                <a:schemeClr val="accent1">
                  <a:lumMod val="60000"/>
                  <a:lumOff val="40000"/>
                  <a:alpha val="6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spTree>
    <p:extLst>
      <p:ext uri="{BB962C8B-B14F-4D97-AF65-F5344CB8AC3E}">
        <p14:creationId xmlns:p14="http://schemas.microsoft.com/office/powerpoint/2010/main" val="26035447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B81B449-7B97-41DC-B23F-65EDCBD316A6}"/>
              </a:ext>
            </a:extLst>
          </p:cNvPr>
          <p:cNvSpPr>
            <a:spLocks noGrp="1"/>
          </p:cNvSpPr>
          <p:nvPr>
            <p:ph type="dt" sz="half" idx="10"/>
          </p:nvPr>
        </p:nvSpPr>
        <p:spPr/>
        <p:txBody>
          <a:bodyPr/>
          <a:lstStyle/>
          <a:p>
            <a:fld id="{9EE9E0E3-ECF6-4CFE-8698-AEFEBCECC3C0}" type="datetime2">
              <a:rPr lang="en-US" smtClean="0"/>
              <a:t>Saturday, June 27, 2020</a:t>
            </a:fld>
            <a:endParaRPr lang="en-US"/>
          </a:p>
        </p:txBody>
      </p:sp>
      <p:sp>
        <p:nvSpPr>
          <p:cNvPr id="3" name="Footer Placeholder 2">
            <a:extLst>
              <a:ext uri="{FF2B5EF4-FFF2-40B4-BE49-F238E27FC236}">
                <a16:creationId xmlns:a16="http://schemas.microsoft.com/office/drawing/2014/main" id="{7C6B46D5-337B-4906-8412-4EEA3884FA7E}"/>
              </a:ext>
            </a:extLst>
          </p:cNvPr>
          <p:cNvSpPr>
            <a:spLocks noGrp="1"/>
          </p:cNvSpPr>
          <p:nvPr>
            <p:ph type="ftr" sz="quarter" idx="11"/>
          </p:nvPr>
        </p:nvSpPr>
        <p:spPr/>
        <p:txBody>
          <a:bodyPr/>
          <a:lstStyle/>
          <a:p>
            <a:r>
              <a:rPr lang="en-US"/>
              <a:t>Sample Footer</a:t>
            </a:r>
          </a:p>
        </p:txBody>
      </p:sp>
      <p:sp>
        <p:nvSpPr>
          <p:cNvPr id="4" name="Slide Number Placeholder 3">
            <a:extLst>
              <a:ext uri="{FF2B5EF4-FFF2-40B4-BE49-F238E27FC236}">
                <a16:creationId xmlns:a16="http://schemas.microsoft.com/office/drawing/2014/main" id="{E436F230-C9A7-407A-B923-873839C8D8A0}"/>
              </a:ext>
            </a:extLst>
          </p:cNvPr>
          <p:cNvSpPr>
            <a:spLocks noGrp="1"/>
          </p:cNvSpPr>
          <p:nvPr>
            <p:ph type="sldNum" sz="quarter" idx="12"/>
          </p:nvPr>
        </p:nvSpPr>
        <p:spPr/>
        <p:txBody>
          <a:bodyPr/>
          <a:lstStyle/>
          <a:p>
            <a:fld id="{DBA1B0FB-D917-4C8C-928F-313BD683BF39}" type="slidenum">
              <a:rPr lang="en-US" smtClean="0"/>
              <a:t>‹#›</a:t>
            </a:fld>
            <a:endParaRPr lang="en-US"/>
          </a:p>
        </p:txBody>
      </p:sp>
    </p:spTree>
    <p:extLst>
      <p:ext uri="{BB962C8B-B14F-4D97-AF65-F5344CB8AC3E}">
        <p14:creationId xmlns:p14="http://schemas.microsoft.com/office/powerpoint/2010/main" val="25521446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778B0BE9-88B0-4883-9BA9-CD594C400EC1}"/>
              </a:ext>
            </a:extLst>
          </p:cNvPr>
          <p:cNvGrpSpPr/>
          <p:nvPr/>
        </p:nvGrpSpPr>
        <p:grpSpPr>
          <a:xfrm>
            <a:off x="4949631" y="5111861"/>
            <a:ext cx="1262947" cy="1335600"/>
            <a:chOff x="2678417" y="2427951"/>
            <a:chExt cx="1262947" cy="1335600"/>
          </a:xfrm>
        </p:grpSpPr>
        <p:sp>
          <p:nvSpPr>
            <p:cNvPr id="11" name="Freeform: Shape 10">
              <a:extLst>
                <a:ext uri="{FF2B5EF4-FFF2-40B4-BE49-F238E27FC236}">
                  <a16:creationId xmlns:a16="http://schemas.microsoft.com/office/drawing/2014/main" id="{C59DCBF3-7AFA-4CD1-A918-BC6DDE674E6C}"/>
                </a:ext>
              </a:extLst>
            </p:cNvPr>
            <p:cNvSpPr>
              <a:spLocks noChangeAspect="1"/>
            </p:cNvSpPr>
            <p:nvPr/>
          </p:nvSpPr>
          <p:spPr>
            <a:xfrm rot="2700000">
              <a:off x="2769891" y="2336477"/>
              <a:ext cx="1080000" cy="1262947"/>
            </a:xfrm>
            <a:custGeom>
              <a:avLst/>
              <a:gdLst>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0 w 1080000"/>
                <a:gd name="connsiteY9" fmla="*/ 931034 h 1262947"/>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540000 w 1080000"/>
                <a:gd name="connsiteY9" fmla="*/ 0 h 1262947"/>
                <a:gd name="connsiteX0" fmla="*/ 540000 w 1080000"/>
                <a:gd name="connsiteY0" fmla="*/ 0 h 1262947"/>
                <a:gd name="connsiteX1" fmla="*/ 1064374 w 1080000"/>
                <a:gd name="connsiteY1" fmla="*/ 931034 h 1262947"/>
                <a:gd name="connsiteX2" fmla="*/ 1069029 w 1080000"/>
                <a:gd name="connsiteY2" fmla="*/ 938533 h 1262947"/>
                <a:gd name="connsiteX3" fmla="*/ 1080000 w 1080000"/>
                <a:gd name="connsiteY3" fmla="*/ 992947 h 1262947"/>
                <a:gd name="connsiteX4" fmla="*/ 540000 w 1080000"/>
                <a:gd name="connsiteY4" fmla="*/ 1262947 h 1262947"/>
                <a:gd name="connsiteX5" fmla="*/ 0 w 1080000"/>
                <a:gd name="connsiteY5" fmla="*/ 992947 h 1262947"/>
                <a:gd name="connsiteX6" fmla="*/ 10971 w 1080000"/>
                <a:gd name="connsiteY6" fmla="*/ 938533 h 1262947"/>
                <a:gd name="connsiteX7" fmla="*/ 15626 w 1080000"/>
                <a:gd name="connsiteY7" fmla="*/ 931034 h 1262947"/>
                <a:gd name="connsiteX8" fmla="*/ 540000 w 1080000"/>
                <a:gd name="connsiteY8" fmla="*/ 0 h 12629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80000" h="1262947">
                  <a:moveTo>
                    <a:pt x="540000" y="0"/>
                  </a:moveTo>
                  <a:lnTo>
                    <a:pt x="1064374" y="931034"/>
                  </a:lnTo>
                  <a:lnTo>
                    <a:pt x="1069029" y="938533"/>
                  </a:lnTo>
                  <a:cubicBezTo>
                    <a:pt x="1076223" y="956109"/>
                    <a:pt x="1080000" y="974307"/>
                    <a:pt x="1080000" y="992947"/>
                  </a:cubicBezTo>
                  <a:cubicBezTo>
                    <a:pt x="1080000" y="1142064"/>
                    <a:pt x="838234" y="1262947"/>
                    <a:pt x="540000" y="1262947"/>
                  </a:cubicBezTo>
                  <a:cubicBezTo>
                    <a:pt x="241766" y="1262947"/>
                    <a:pt x="0" y="1142064"/>
                    <a:pt x="0" y="992947"/>
                  </a:cubicBezTo>
                  <a:cubicBezTo>
                    <a:pt x="0" y="974307"/>
                    <a:pt x="3778" y="956109"/>
                    <a:pt x="10971" y="938533"/>
                  </a:cubicBezTo>
                  <a:lnTo>
                    <a:pt x="15626" y="931034"/>
                  </a:lnTo>
                  <a:lnTo>
                    <a:pt x="540000" y="0"/>
                  </a:lnTo>
                  <a:close/>
                </a:path>
              </a:pathLst>
            </a:custGeom>
            <a:gradFill>
              <a:gsLst>
                <a:gs pos="60000">
                  <a:schemeClr val="bg2">
                    <a:lumMod val="90000"/>
                    <a:lumOff val="10000"/>
                  </a:schemeClr>
                </a:gs>
                <a:gs pos="30000">
                  <a:schemeClr val="bg2">
                    <a:lumMod val="90000"/>
                    <a:lumOff val="10000"/>
                  </a:schemeClr>
                </a:gs>
                <a:gs pos="40000">
                  <a:schemeClr val="bg2">
                    <a:lumMod val="75000"/>
                    <a:lumOff val="25000"/>
                  </a:schemeClr>
                </a:gs>
                <a:gs pos="100000">
                  <a:schemeClr val="bg2"/>
                </a:gs>
              </a:gsLst>
              <a:lin ang="600000" scaled="0"/>
            </a:gradFill>
            <a:ln>
              <a:noFill/>
            </a:ln>
            <a:effectLst>
              <a:innerShdw blurRad="254000" dist="101600" dir="2700000">
                <a:schemeClr val="accent1">
                  <a:lumMod val="60000"/>
                  <a:lumOff val="40000"/>
                  <a:alpha val="4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2" name="Oval 11">
              <a:extLst>
                <a:ext uri="{FF2B5EF4-FFF2-40B4-BE49-F238E27FC236}">
                  <a16:creationId xmlns:a16="http://schemas.microsoft.com/office/drawing/2014/main" id="{06964A02-96E1-4654-9187-DDDE7409F75B}"/>
                </a:ext>
              </a:extLst>
            </p:cNvPr>
            <p:cNvSpPr/>
            <p:nvPr/>
          </p:nvSpPr>
          <p:spPr>
            <a:xfrm rot="8100000">
              <a:off x="2784291" y="2683551"/>
              <a:ext cx="540000" cy="1080000"/>
            </a:xfrm>
            <a:prstGeom prst="ellipse">
              <a:avLst/>
            </a:prstGeom>
            <a:gradFill>
              <a:gsLst>
                <a:gs pos="100000">
                  <a:schemeClr val="bg2">
                    <a:lumMod val="90000"/>
                    <a:lumOff val="10000"/>
                  </a:schemeClr>
                </a:gs>
                <a:gs pos="50000">
                  <a:schemeClr val="bg2">
                    <a:lumMod val="95000"/>
                    <a:lumOff val="5000"/>
                  </a:schemeClr>
                </a:gs>
              </a:gsLst>
              <a:lin ang="5400000" scaled="0"/>
            </a:gradFill>
            <a:ln>
              <a:noFill/>
            </a:ln>
            <a:effectLst>
              <a:innerShdw blurRad="12700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sp>
        <p:nvSpPr>
          <p:cNvPr id="2" name="Title 1">
            <a:extLst>
              <a:ext uri="{FF2B5EF4-FFF2-40B4-BE49-F238E27FC236}">
                <a16:creationId xmlns:a16="http://schemas.microsoft.com/office/drawing/2014/main" id="{BF3FF76C-A012-4CDA-8AE7-E9413955716A}"/>
              </a:ext>
            </a:extLst>
          </p:cNvPr>
          <p:cNvSpPr>
            <a:spLocks noGrp="1"/>
          </p:cNvSpPr>
          <p:nvPr>
            <p:ph type="title"/>
          </p:nvPr>
        </p:nvSpPr>
        <p:spPr>
          <a:xfrm>
            <a:off x="550863" y="549275"/>
            <a:ext cx="11090275" cy="984885"/>
          </a:xfrm>
        </p:spPr>
        <p:txBody>
          <a:bodyPr anchor="t">
            <a:normAutofit/>
          </a:bodyPr>
          <a:lstStyle>
            <a:lvl1pPr>
              <a:lnSpc>
                <a:spcPct val="100000"/>
              </a:lnSpc>
              <a:defRPr sz="32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611A4C80-DC38-4641-924F-90D6078CF592}"/>
              </a:ext>
            </a:extLst>
          </p:cNvPr>
          <p:cNvSpPr>
            <a:spLocks noGrp="1"/>
          </p:cNvSpPr>
          <p:nvPr>
            <p:ph idx="1"/>
          </p:nvPr>
        </p:nvSpPr>
        <p:spPr>
          <a:xfrm>
            <a:off x="4295775" y="1750060"/>
            <a:ext cx="7345362" cy="4342765"/>
          </a:xfrm>
        </p:spPr>
        <p:txBody>
          <a:bodyPr>
            <a:normAutofit/>
          </a:bodyPr>
          <a:lstStyle>
            <a:lvl1pPr>
              <a:defRPr sz="1600"/>
            </a:lvl1pPr>
            <a:lvl2pPr>
              <a:defRPr sz="1600"/>
            </a:lvl2pPr>
            <a:lvl3pPr>
              <a:defRPr sz="1600"/>
            </a:lvl3pPr>
            <a:lvl4pPr>
              <a:defRPr sz="1600"/>
            </a:lvl4pPr>
            <a:lvl5pPr>
              <a:defRPr sz="16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82C42771-D3A7-4072-85DC-B7C5E530E8AA}"/>
              </a:ext>
            </a:extLst>
          </p:cNvPr>
          <p:cNvSpPr>
            <a:spLocks noGrp="1"/>
          </p:cNvSpPr>
          <p:nvPr>
            <p:ph type="body" sz="half" idx="2"/>
          </p:nvPr>
        </p:nvSpPr>
        <p:spPr>
          <a:xfrm>
            <a:off x="550863" y="1750060"/>
            <a:ext cx="3565525" cy="434276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BD47AB1-6EB5-4E2C-B4A7-42DC643E9FF9}"/>
              </a:ext>
            </a:extLst>
          </p:cNvPr>
          <p:cNvSpPr>
            <a:spLocks noGrp="1"/>
          </p:cNvSpPr>
          <p:nvPr>
            <p:ph type="dt" sz="half" idx="10"/>
          </p:nvPr>
        </p:nvSpPr>
        <p:spPr/>
        <p:txBody>
          <a:bodyPr/>
          <a:lstStyle/>
          <a:p>
            <a:fld id="{251462FC-960E-4740-921F-B36862979F21}" type="datetime2">
              <a:rPr lang="en-US" smtClean="0"/>
              <a:t>Saturday, June 27, 2020</a:t>
            </a:fld>
            <a:endParaRPr lang="en-US"/>
          </a:p>
        </p:txBody>
      </p:sp>
      <p:sp>
        <p:nvSpPr>
          <p:cNvPr id="6" name="Footer Placeholder 5">
            <a:extLst>
              <a:ext uri="{FF2B5EF4-FFF2-40B4-BE49-F238E27FC236}">
                <a16:creationId xmlns:a16="http://schemas.microsoft.com/office/drawing/2014/main" id="{5BA9D15F-B6ED-46E1-9840-0B625880EE4B}"/>
              </a:ext>
            </a:extLst>
          </p:cNvPr>
          <p:cNvSpPr>
            <a:spLocks noGrp="1"/>
          </p:cNvSpPr>
          <p:nvPr>
            <p:ph type="ftr" sz="quarter" idx="11"/>
          </p:nvPr>
        </p:nvSpPr>
        <p:spPr/>
        <p:txBody>
          <a:bodyPr/>
          <a:lstStyle/>
          <a:p>
            <a:r>
              <a:rPr lang="en-US"/>
              <a:t>Sample Footer</a:t>
            </a:r>
          </a:p>
        </p:txBody>
      </p:sp>
      <p:sp>
        <p:nvSpPr>
          <p:cNvPr id="7" name="Slide Number Placeholder 6">
            <a:extLst>
              <a:ext uri="{FF2B5EF4-FFF2-40B4-BE49-F238E27FC236}">
                <a16:creationId xmlns:a16="http://schemas.microsoft.com/office/drawing/2014/main" id="{CDAEB023-7A5E-4087-B75E-A38A80EE5D01}"/>
              </a:ext>
            </a:extLst>
          </p:cNvPr>
          <p:cNvSpPr>
            <a:spLocks noGrp="1"/>
          </p:cNvSpPr>
          <p:nvPr>
            <p:ph type="sldNum" sz="quarter" idx="12"/>
          </p:nvPr>
        </p:nvSpPr>
        <p:spPr/>
        <p:txBody>
          <a:bodyPr/>
          <a:lstStyle/>
          <a:p>
            <a:fld id="{DBA1B0FB-D917-4C8C-928F-313BD683BF39}" type="slidenum">
              <a:rPr lang="en-US" smtClean="0"/>
              <a:t>‹#›</a:t>
            </a:fld>
            <a:endParaRPr lang="en-US"/>
          </a:p>
        </p:txBody>
      </p:sp>
    </p:spTree>
    <p:extLst>
      <p:ext uri="{BB962C8B-B14F-4D97-AF65-F5344CB8AC3E}">
        <p14:creationId xmlns:p14="http://schemas.microsoft.com/office/powerpoint/2010/main" val="1280656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17" name="Group 16">
            <a:extLst>
              <a:ext uri="{FF2B5EF4-FFF2-40B4-BE49-F238E27FC236}">
                <a16:creationId xmlns:a16="http://schemas.microsoft.com/office/drawing/2014/main" id="{F98F1FBA-F8BB-42CF-8B3E-D19AAFEE96C1}"/>
              </a:ext>
            </a:extLst>
          </p:cNvPr>
          <p:cNvGrpSpPr/>
          <p:nvPr/>
        </p:nvGrpSpPr>
        <p:grpSpPr>
          <a:xfrm>
            <a:off x="334964" y="5115518"/>
            <a:ext cx="734257" cy="760506"/>
            <a:chOff x="5243759" y="1363788"/>
            <a:chExt cx="734257" cy="760506"/>
          </a:xfrm>
        </p:grpSpPr>
        <p:sp>
          <p:nvSpPr>
            <p:cNvPr id="18" name="Freeform 5">
              <a:extLst>
                <a:ext uri="{FF2B5EF4-FFF2-40B4-BE49-F238E27FC236}">
                  <a16:creationId xmlns:a16="http://schemas.microsoft.com/office/drawing/2014/main" id="{60EE09DD-C3DB-4266-BCC3-A765CFFBF379}"/>
                </a:ext>
              </a:extLst>
            </p:cNvPr>
            <p:cNvSpPr>
              <a:spLocks/>
            </p:cNvSpPr>
            <p:nvPr/>
          </p:nvSpPr>
          <p:spPr bwMode="auto">
            <a:xfrm rot="1800000">
              <a:off x="5356930" y="1363788"/>
              <a:ext cx="621086" cy="364601"/>
            </a:xfrm>
            <a:custGeom>
              <a:avLst/>
              <a:gdLst>
                <a:gd name="T0" fmla="*/ 266 w 540"/>
                <a:gd name="T1" fmla="*/ 0 h 317"/>
                <a:gd name="T2" fmla="*/ 0 w 540"/>
                <a:gd name="T3" fmla="*/ 158 h 317"/>
                <a:gd name="T4" fmla="*/ 266 w 540"/>
                <a:gd name="T5" fmla="*/ 317 h 317"/>
                <a:gd name="T6" fmla="*/ 540 w 540"/>
                <a:gd name="T7" fmla="*/ 158 h 317"/>
                <a:gd name="T8" fmla="*/ 266 w 540"/>
                <a:gd name="T9" fmla="*/ 0 h 317"/>
              </a:gdLst>
              <a:ahLst/>
              <a:cxnLst>
                <a:cxn ang="0">
                  <a:pos x="T0" y="T1"/>
                </a:cxn>
                <a:cxn ang="0">
                  <a:pos x="T2" y="T3"/>
                </a:cxn>
                <a:cxn ang="0">
                  <a:pos x="T4" y="T5"/>
                </a:cxn>
                <a:cxn ang="0">
                  <a:pos x="T6" y="T7"/>
                </a:cxn>
                <a:cxn ang="0">
                  <a:pos x="T8" y="T9"/>
                </a:cxn>
              </a:cxnLst>
              <a:rect l="0" t="0" r="r" b="b"/>
              <a:pathLst>
                <a:path w="540" h="317">
                  <a:moveTo>
                    <a:pt x="266" y="0"/>
                  </a:moveTo>
                  <a:lnTo>
                    <a:pt x="0" y="158"/>
                  </a:lnTo>
                  <a:lnTo>
                    <a:pt x="266" y="317"/>
                  </a:lnTo>
                  <a:lnTo>
                    <a:pt x="540" y="158"/>
                  </a:lnTo>
                  <a:lnTo>
                    <a:pt x="266" y="0"/>
                  </a:lnTo>
                  <a:close/>
                </a:path>
              </a:pathLst>
            </a:custGeom>
            <a:gradFill flip="none" rotWithShape="1">
              <a:gsLst>
                <a:gs pos="20000">
                  <a:schemeClr val="bg2">
                    <a:lumMod val="90000"/>
                    <a:lumOff val="10000"/>
                    <a:alpha val="20000"/>
                  </a:schemeClr>
                </a:gs>
                <a:gs pos="100000">
                  <a:schemeClr val="accent1">
                    <a:lumMod val="60000"/>
                    <a:lumOff val="40000"/>
                    <a:alpha val="20000"/>
                  </a:schemeClr>
                </a:gs>
              </a:gsLst>
              <a:lin ang="0" scaled="0"/>
              <a:tileRect/>
            </a:gradFill>
            <a:ln>
              <a:noFill/>
            </a:ln>
            <a:effectLst>
              <a:innerShdw blurRad="254000">
                <a:schemeClr val="bg2">
                  <a:lumMod val="90000"/>
                  <a:lumOff val="1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9" name="Freeform 6">
              <a:extLst>
                <a:ext uri="{FF2B5EF4-FFF2-40B4-BE49-F238E27FC236}">
                  <a16:creationId xmlns:a16="http://schemas.microsoft.com/office/drawing/2014/main" id="{5F301FE0-96DC-4EFB-BBEE-AED762C337C9}"/>
                </a:ext>
              </a:extLst>
            </p:cNvPr>
            <p:cNvSpPr>
              <a:spLocks/>
            </p:cNvSpPr>
            <p:nvPr/>
          </p:nvSpPr>
          <p:spPr bwMode="auto">
            <a:xfrm rot="1800000">
              <a:off x="5243759" y="1430747"/>
              <a:ext cx="305942" cy="538275"/>
            </a:xfrm>
            <a:custGeom>
              <a:avLst/>
              <a:gdLst>
                <a:gd name="T0" fmla="*/ 266 w 266"/>
                <a:gd name="T1" fmla="*/ 468 h 468"/>
                <a:gd name="T2" fmla="*/ 0 w 266"/>
                <a:gd name="T3" fmla="*/ 310 h 468"/>
                <a:gd name="T4" fmla="*/ 0 w 266"/>
                <a:gd name="T5" fmla="*/ 310 h 468"/>
                <a:gd name="T6" fmla="*/ 0 w 266"/>
                <a:gd name="T7" fmla="*/ 0 h 468"/>
                <a:gd name="T8" fmla="*/ 0 w 266"/>
                <a:gd name="T9" fmla="*/ 0 h 468"/>
                <a:gd name="T10" fmla="*/ 266 w 266"/>
                <a:gd name="T11" fmla="*/ 159 h 468"/>
                <a:gd name="T12" fmla="*/ 266 w 266"/>
                <a:gd name="T13" fmla="*/ 468 h 468"/>
              </a:gdLst>
              <a:ahLst/>
              <a:cxnLst>
                <a:cxn ang="0">
                  <a:pos x="T0" y="T1"/>
                </a:cxn>
                <a:cxn ang="0">
                  <a:pos x="T2" y="T3"/>
                </a:cxn>
                <a:cxn ang="0">
                  <a:pos x="T4" y="T5"/>
                </a:cxn>
                <a:cxn ang="0">
                  <a:pos x="T6" y="T7"/>
                </a:cxn>
                <a:cxn ang="0">
                  <a:pos x="T8" y="T9"/>
                </a:cxn>
                <a:cxn ang="0">
                  <a:pos x="T10" y="T11"/>
                </a:cxn>
                <a:cxn ang="0">
                  <a:pos x="T12" y="T13"/>
                </a:cxn>
              </a:cxnLst>
              <a:rect l="0" t="0" r="r" b="b"/>
              <a:pathLst>
                <a:path w="266" h="468">
                  <a:moveTo>
                    <a:pt x="266" y="468"/>
                  </a:moveTo>
                  <a:lnTo>
                    <a:pt x="0" y="310"/>
                  </a:lnTo>
                  <a:lnTo>
                    <a:pt x="0" y="310"/>
                  </a:lnTo>
                  <a:lnTo>
                    <a:pt x="0" y="0"/>
                  </a:lnTo>
                  <a:lnTo>
                    <a:pt x="0" y="0"/>
                  </a:lnTo>
                  <a:lnTo>
                    <a:pt x="266" y="159"/>
                  </a:lnTo>
                  <a:lnTo>
                    <a:pt x="266" y="468"/>
                  </a:lnTo>
                  <a:close/>
                </a:path>
              </a:pathLst>
            </a:custGeom>
            <a:gradFill flip="none" rotWithShape="1">
              <a:gsLst>
                <a:gs pos="20000">
                  <a:schemeClr val="bg2">
                    <a:lumMod val="90000"/>
                    <a:lumOff val="10000"/>
                    <a:alpha val="20000"/>
                  </a:schemeClr>
                </a:gs>
                <a:gs pos="100000">
                  <a:schemeClr val="accent1">
                    <a:lumMod val="60000"/>
                    <a:lumOff val="40000"/>
                    <a:alpha val="20000"/>
                  </a:schemeClr>
                </a:gs>
              </a:gsLst>
              <a:lin ang="19800000" scaled="0"/>
              <a:tileRect/>
            </a:gradFill>
            <a:ln>
              <a:noFill/>
            </a:ln>
            <a:effectLst>
              <a:innerShdw blurRad="254000">
                <a:schemeClr val="bg2">
                  <a:lumMod val="90000"/>
                  <a:lumOff val="1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20" name="Freeform 8">
              <a:extLst>
                <a:ext uri="{FF2B5EF4-FFF2-40B4-BE49-F238E27FC236}">
                  <a16:creationId xmlns:a16="http://schemas.microsoft.com/office/drawing/2014/main" id="{3BEAD276-8850-4C0C-9777-8537000D522A}"/>
                </a:ext>
              </a:extLst>
            </p:cNvPr>
            <p:cNvSpPr>
              <a:spLocks/>
            </p:cNvSpPr>
            <p:nvPr/>
          </p:nvSpPr>
          <p:spPr bwMode="auto">
            <a:xfrm rot="1800000">
              <a:off x="5508097" y="1586019"/>
              <a:ext cx="315144" cy="538275"/>
            </a:xfrm>
            <a:custGeom>
              <a:avLst/>
              <a:gdLst>
                <a:gd name="T0" fmla="*/ 274 w 274"/>
                <a:gd name="T1" fmla="*/ 0 h 468"/>
                <a:gd name="T2" fmla="*/ 274 w 274"/>
                <a:gd name="T3" fmla="*/ 310 h 468"/>
                <a:gd name="T4" fmla="*/ 274 w 274"/>
                <a:gd name="T5" fmla="*/ 310 h 468"/>
                <a:gd name="T6" fmla="*/ 0 w 274"/>
                <a:gd name="T7" fmla="*/ 468 h 468"/>
                <a:gd name="T8" fmla="*/ 0 w 274"/>
                <a:gd name="T9" fmla="*/ 159 h 468"/>
                <a:gd name="T10" fmla="*/ 274 w 274"/>
                <a:gd name="T11" fmla="*/ 0 h 468"/>
                <a:gd name="T12" fmla="*/ 274 w 274"/>
                <a:gd name="T13" fmla="*/ 0 h 468"/>
              </a:gdLst>
              <a:ahLst/>
              <a:cxnLst>
                <a:cxn ang="0">
                  <a:pos x="T0" y="T1"/>
                </a:cxn>
                <a:cxn ang="0">
                  <a:pos x="T2" y="T3"/>
                </a:cxn>
                <a:cxn ang="0">
                  <a:pos x="T4" y="T5"/>
                </a:cxn>
                <a:cxn ang="0">
                  <a:pos x="T6" y="T7"/>
                </a:cxn>
                <a:cxn ang="0">
                  <a:pos x="T8" y="T9"/>
                </a:cxn>
                <a:cxn ang="0">
                  <a:pos x="T10" y="T11"/>
                </a:cxn>
                <a:cxn ang="0">
                  <a:pos x="T12" y="T13"/>
                </a:cxn>
              </a:cxnLst>
              <a:rect l="0" t="0" r="r" b="b"/>
              <a:pathLst>
                <a:path w="274" h="468">
                  <a:moveTo>
                    <a:pt x="274" y="0"/>
                  </a:moveTo>
                  <a:lnTo>
                    <a:pt x="274" y="310"/>
                  </a:lnTo>
                  <a:lnTo>
                    <a:pt x="274" y="310"/>
                  </a:lnTo>
                  <a:lnTo>
                    <a:pt x="0" y="468"/>
                  </a:lnTo>
                  <a:lnTo>
                    <a:pt x="0" y="159"/>
                  </a:lnTo>
                  <a:lnTo>
                    <a:pt x="274" y="0"/>
                  </a:lnTo>
                  <a:lnTo>
                    <a:pt x="274" y="0"/>
                  </a:lnTo>
                  <a:close/>
                </a:path>
              </a:pathLst>
            </a:custGeom>
            <a:gradFill flip="none" rotWithShape="1">
              <a:gsLst>
                <a:gs pos="20000">
                  <a:schemeClr val="bg2">
                    <a:lumMod val="90000"/>
                    <a:lumOff val="10000"/>
                    <a:alpha val="20000"/>
                  </a:schemeClr>
                </a:gs>
                <a:gs pos="100000">
                  <a:schemeClr val="accent1">
                    <a:lumMod val="60000"/>
                    <a:lumOff val="40000"/>
                    <a:alpha val="20000"/>
                  </a:schemeClr>
                </a:gs>
              </a:gsLst>
              <a:lin ang="18000000" scaled="0"/>
              <a:tileRect/>
            </a:gradFill>
            <a:ln>
              <a:noFill/>
            </a:ln>
            <a:effectLst>
              <a:innerShdw blurRad="254000">
                <a:schemeClr val="accent1">
                  <a:lumMod val="60000"/>
                  <a:lumOff val="40000"/>
                  <a:alpha val="6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sp>
        <p:nvSpPr>
          <p:cNvPr id="2" name="Title 1">
            <a:extLst>
              <a:ext uri="{FF2B5EF4-FFF2-40B4-BE49-F238E27FC236}">
                <a16:creationId xmlns:a16="http://schemas.microsoft.com/office/drawing/2014/main" id="{4E5EE0A0-B07E-479B-9684-4BD09FA4376C}"/>
              </a:ext>
            </a:extLst>
          </p:cNvPr>
          <p:cNvSpPr>
            <a:spLocks noGrp="1"/>
          </p:cNvSpPr>
          <p:nvPr>
            <p:ph type="title"/>
          </p:nvPr>
        </p:nvSpPr>
        <p:spPr>
          <a:xfrm>
            <a:off x="550863" y="575409"/>
            <a:ext cx="4500562" cy="984885"/>
          </a:xfrm>
        </p:spPr>
        <p:txBody>
          <a:bodyPr vert="horz" wrap="square" lIns="0" tIns="0" rIns="0" bIns="0" rtlCol="0" anchor="t" anchorCtr="0">
            <a:normAutofit/>
          </a:bodyPr>
          <a:lstStyle>
            <a:lvl1pPr>
              <a:defRPr lang="en-US" sz="3200" dirty="0"/>
            </a:lvl1pPr>
          </a:lstStyle>
          <a:p>
            <a:pPr lvl="0">
              <a:lnSpc>
                <a:spcPct val="100000"/>
              </a:lnSpc>
            </a:pPr>
            <a:r>
              <a:rPr lang="en-US"/>
              <a:t>Click to edit Master title style</a:t>
            </a:r>
            <a:endParaRPr lang="en-US" dirty="0"/>
          </a:p>
        </p:txBody>
      </p:sp>
      <p:sp>
        <p:nvSpPr>
          <p:cNvPr id="3" name="Picture Placeholder 2">
            <a:extLst>
              <a:ext uri="{FF2B5EF4-FFF2-40B4-BE49-F238E27FC236}">
                <a16:creationId xmlns:a16="http://schemas.microsoft.com/office/drawing/2014/main" id="{C11893A9-3462-4F51-83AE-5D2F124B985F}"/>
              </a:ext>
            </a:extLst>
          </p:cNvPr>
          <p:cNvSpPr>
            <a:spLocks noGrp="1"/>
          </p:cNvSpPr>
          <p:nvPr>
            <p:ph type="pic" idx="1"/>
          </p:nvPr>
        </p:nvSpPr>
        <p:spPr>
          <a:xfrm>
            <a:off x="5267324" y="575409"/>
            <a:ext cx="6373813" cy="5733316"/>
          </a:xfrm>
        </p:spPr>
        <p:txBody>
          <a:bodyPr>
            <a:normAutofit/>
          </a:bodyPr>
          <a:lstStyle>
            <a:lvl1pPr marL="0" indent="0">
              <a:buNone/>
              <a:defRPr sz="16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8BA9240C-79C0-4A88-A476-725DE1B9C28F}"/>
              </a:ext>
            </a:extLst>
          </p:cNvPr>
          <p:cNvSpPr>
            <a:spLocks noGrp="1"/>
          </p:cNvSpPr>
          <p:nvPr>
            <p:ph type="body" sz="half" idx="2"/>
          </p:nvPr>
        </p:nvSpPr>
        <p:spPr>
          <a:xfrm>
            <a:off x="550863" y="1776195"/>
            <a:ext cx="4500562" cy="4532530"/>
          </a:xfrm>
        </p:spPr>
        <p:txBody>
          <a:bodyPr anchor="t" anchorCtr="0"/>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57D2D6F-49E8-4217-A908-2D9E43583589}"/>
              </a:ext>
            </a:extLst>
          </p:cNvPr>
          <p:cNvSpPr>
            <a:spLocks noGrp="1"/>
          </p:cNvSpPr>
          <p:nvPr>
            <p:ph type="dt" sz="half" idx="10"/>
          </p:nvPr>
        </p:nvSpPr>
        <p:spPr/>
        <p:txBody>
          <a:bodyPr/>
          <a:lstStyle/>
          <a:p>
            <a:fld id="{E50BC9E2-CB44-4C05-9BB5-496C18A241E0}" type="datetime2">
              <a:rPr lang="en-US" smtClean="0"/>
              <a:t>Saturday, June 27, 2020</a:t>
            </a:fld>
            <a:endParaRPr lang="en-US"/>
          </a:p>
        </p:txBody>
      </p:sp>
      <p:sp>
        <p:nvSpPr>
          <p:cNvPr id="6" name="Footer Placeholder 5">
            <a:extLst>
              <a:ext uri="{FF2B5EF4-FFF2-40B4-BE49-F238E27FC236}">
                <a16:creationId xmlns:a16="http://schemas.microsoft.com/office/drawing/2014/main" id="{591C4440-6B8D-4A24-A807-8B1302A3DFAF}"/>
              </a:ext>
            </a:extLst>
          </p:cNvPr>
          <p:cNvSpPr>
            <a:spLocks noGrp="1"/>
          </p:cNvSpPr>
          <p:nvPr>
            <p:ph type="ftr" sz="quarter" idx="11"/>
          </p:nvPr>
        </p:nvSpPr>
        <p:spPr/>
        <p:txBody>
          <a:bodyPr/>
          <a:lstStyle/>
          <a:p>
            <a:r>
              <a:rPr lang="en-US"/>
              <a:t>Sample Footer</a:t>
            </a:r>
          </a:p>
        </p:txBody>
      </p:sp>
      <p:sp>
        <p:nvSpPr>
          <p:cNvPr id="7" name="Slide Number Placeholder 6">
            <a:extLst>
              <a:ext uri="{FF2B5EF4-FFF2-40B4-BE49-F238E27FC236}">
                <a16:creationId xmlns:a16="http://schemas.microsoft.com/office/drawing/2014/main" id="{76CFE189-E20B-4108-B290-244424336512}"/>
              </a:ext>
            </a:extLst>
          </p:cNvPr>
          <p:cNvSpPr>
            <a:spLocks noGrp="1"/>
          </p:cNvSpPr>
          <p:nvPr>
            <p:ph type="sldNum" sz="quarter" idx="12"/>
          </p:nvPr>
        </p:nvSpPr>
        <p:spPr/>
        <p:txBody>
          <a:bodyPr/>
          <a:lstStyle/>
          <a:p>
            <a:fld id="{DBA1B0FB-D917-4C8C-928F-313BD683BF39}" type="slidenum">
              <a:rPr lang="en-US" smtClean="0"/>
              <a:t>‹#›</a:t>
            </a:fld>
            <a:endParaRPr lang="en-US"/>
          </a:p>
        </p:txBody>
      </p:sp>
    </p:spTree>
    <p:extLst>
      <p:ext uri="{BB962C8B-B14F-4D97-AF65-F5344CB8AC3E}">
        <p14:creationId xmlns:p14="http://schemas.microsoft.com/office/powerpoint/2010/main" val="36823147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8028302-E866-455D-8898-53623027543F}"/>
              </a:ext>
            </a:extLst>
          </p:cNvPr>
          <p:cNvSpPr>
            <a:spLocks noGrp="1"/>
          </p:cNvSpPr>
          <p:nvPr>
            <p:ph type="title"/>
          </p:nvPr>
        </p:nvSpPr>
        <p:spPr>
          <a:xfrm>
            <a:off x="550863" y="550800"/>
            <a:ext cx="11090275" cy="1333057"/>
          </a:xfrm>
          <a:prstGeom prst="rect">
            <a:avLst/>
          </a:prstGeom>
        </p:spPr>
        <p:txBody>
          <a:bodyPr vert="horz" wrap="square" lIns="0" tIns="0" rIns="0" bIns="0" rtlCol="0" anchor="t" anchorCtr="0">
            <a:normAutofit/>
          </a:bodyPr>
          <a:lstStyle/>
          <a:p>
            <a:pPr lvl="0">
              <a:lnSpc>
                <a:spcPct val="100000"/>
              </a:lnSpc>
            </a:pPr>
            <a:r>
              <a:rPr lang="en-US"/>
              <a:t>Click to edit Master title style</a:t>
            </a:r>
            <a:endParaRPr lang="en-US" dirty="0"/>
          </a:p>
        </p:txBody>
      </p:sp>
      <p:sp>
        <p:nvSpPr>
          <p:cNvPr id="3" name="Text Placeholder 2">
            <a:extLst>
              <a:ext uri="{FF2B5EF4-FFF2-40B4-BE49-F238E27FC236}">
                <a16:creationId xmlns:a16="http://schemas.microsoft.com/office/drawing/2014/main" id="{BC94E72B-F0CF-4BC4-B509-A1C4508BE435}"/>
              </a:ext>
            </a:extLst>
          </p:cNvPr>
          <p:cNvSpPr>
            <a:spLocks noGrp="1"/>
          </p:cNvSpPr>
          <p:nvPr>
            <p:ph type="body" idx="1"/>
          </p:nvPr>
        </p:nvSpPr>
        <p:spPr>
          <a:xfrm>
            <a:off x="550863" y="2113862"/>
            <a:ext cx="11091600" cy="3978963"/>
          </a:xfrm>
          <a:prstGeom prst="rect">
            <a:avLst/>
          </a:prstGeom>
        </p:spPr>
        <p:txBody>
          <a:bodyPr vert="horz" wrap="square" lIns="0" tIns="0" rIns="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34ACE49D-C22F-4540-AC09-E421D2A2EDBE}"/>
              </a:ext>
            </a:extLst>
          </p:cNvPr>
          <p:cNvSpPr>
            <a:spLocks noGrp="1"/>
          </p:cNvSpPr>
          <p:nvPr>
            <p:ph type="dt" sz="half" idx="2"/>
          </p:nvPr>
        </p:nvSpPr>
        <p:spPr>
          <a:xfrm>
            <a:off x="550863" y="6507212"/>
            <a:ext cx="2628900" cy="153888"/>
          </a:xfrm>
          <a:prstGeom prst="rect">
            <a:avLst/>
          </a:prstGeom>
        </p:spPr>
        <p:txBody>
          <a:bodyPr vert="horz" wrap="square" lIns="0" tIns="0" rIns="0" bIns="0" rtlCol="0" anchor="ctr">
            <a:spAutoFit/>
          </a:bodyPr>
          <a:lstStyle>
            <a:lvl1pPr algn="l">
              <a:defRPr sz="1000">
                <a:solidFill>
                  <a:schemeClr val="tx1">
                    <a:alpha val="80000"/>
                  </a:schemeClr>
                </a:solidFill>
              </a:defRPr>
            </a:lvl1pPr>
          </a:lstStyle>
          <a:p>
            <a:fld id="{246CB39B-5F4C-4A7E-9BE3-AAFD45576D16}" type="datetime2">
              <a:rPr lang="en-US" smtClean="0"/>
              <a:t>Saturday, June 27, 2020</a:t>
            </a:fld>
            <a:endParaRPr lang="en-US" dirty="0"/>
          </a:p>
        </p:txBody>
      </p:sp>
      <p:sp>
        <p:nvSpPr>
          <p:cNvPr id="5" name="Footer Placeholder 4">
            <a:extLst>
              <a:ext uri="{FF2B5EF4-FFF2-40B4-BE49-F238E27FC236}">
                <a16:creationId xmlns:a16="http://schemas.microsoft.com/office/drawing/2014/main" id="{ACD5C3BE-317E-49E8-82B5-C8A7EC9C8A7E}"/>
              </a:ext>
            </a:extLst>
          </p:cNvPr>
          <p:cNvSpPr>
            <a:spLocks noGrp="1"/>
          </p:cNvSpPr>
          <p:nvPr>
            <p:ph type="ftr" sz="quarter" idx="3"/>
          </p:nvPr>
        </p:nvSpPr>
        <p:spPr>
          <a:xfrm>
            <a:off x="3359150" y="6507212"/>
            <a:ext cx="6379210" cy="153888"/>
          </a:xfrm>
          <a:prstGeom prst="rect">
            <a:avLst/>
          </a:prstGeom>
        </p:spPr>
        <p:txBody>
          <a:bodyPr vert="horz" wrap="square" lIns="0" tIns="0" rIns="0" bIns="0" rtlCol="0" anchor="ctr">
            <a:spAutoFit/>
          </a:bodyPr>
          <a:lstStyle>
            <a:lvl1pPr algn="l">
              <a:defRPr sz="1000">
                <a:solidFill>
                  <a:schemeClr val="tx1">
                    <a:alpha val="80000"/>
                  </a:schemeClr>
                </a:solidFill>
              </a:defRPr>
            </a:lvl1pPr>
          </a:lstStyle>
          <a:p>
            <a:r>
              <a:rPr lang="en-US"/>
              <a:t>Sample Footer</a:t>
            </a:r>
            <a:endParaRPr lang="en-US" dirty="0"/>
          </a:p>
        </p:txBody>
      </p:sp>
      <p:sp>
        <p:nvSpPr>
          <p:cNvPr id="6" name="Slide Number Placeholder 5">
            <a:extLst>
              <a:ext uri="{FF2B5EF4-FFF2-40B4-BE49-F238E27FC236}">
                <a16:creationId xmlns:a16="http://schemas.microsoft.com/office/drawing/2014/main" id="{45574E12-6C16-431F-B2CE-E4B15916BA05}"/>
              </a:ext>
            </a:extLst>
          </p:cNvPr>
          <p:cNvSpPr>
            <a:spLocks noGrp="1"/>
          </p:cNvSpPr>
          <p:nvPr>
            <p:ph type="sldNum" sz="quarter" idx="4"/>
          </p:nvPr>
        </p:nvSpPr>
        <p:spPr>
          <a:xfrm>
            <a:off x="9948863" y="6507212"/>
            <a:ext cx="1692274" cy="153888"/>
          </a:xfrm>
          <a:prstGeom prst="rect">
            <a:avLst/>
          </a:prstGeom>
        </p:spPr>
        <p:txBody>
          <a:bodyPr vert="horz" wrap="square" lIns="0" tIns="0" rIns="0" bIns="0" rtlCol="0" anchor="ctr">
            <a:spAutoFit/>
          </a:bodyPr>
          <a:lstStyle>
            <a:lvl1pPr algn="r">
              <a:defRPr sz="1000">
                <a:solidFill>
                  <a:schemeClr val="tx1">
                    <a:alpha val="80000"/>
                  </a:schemeClr>
                </a:solidFill>
              </a:defRPr>
            </a:lvl1pPr>
          </a:lstStyle>
          <a:p>
            <a:fld id="{DBA1B0FB-D917-4C8C-928F-313BD683BF39}" type="slidenum">
              <a:rPr lang="en-US" smtClean="0"/>
              <a:pPr/>
              <a:t>‹#›</a:t>
            </a:fld>
            <a:endParaRPr lang="en-US"/>
          </a:p>
        </p:txBody>
      </p:sp>
    </p:spTree>
    <p:extLst>
      <p:ext uri="{BB962C8B-B14F-4D97-AF65-F5344CB8AC3E}">
        <p14:creationId xmlns:p14="http://schemas.microsoft.com/office/powerpoint/2010/main" val="22590698"/>
      </p:ext>
    </p:extLst>
  </p:cSld>
  <p:clrMap bg1="dk1" tx1="lt1" bg2="dk2" tx2="lt2" accent1="accent1" accent2="accent2" accent3="accent3" accent4="accent4" accent5="accent5" accent6="accent6" hlink="hlink" folHlink="folHlink"/>
  <p:sldLayoutIdLst>
    <p:sldLayoutId id="2147483694" r:id="rId1"/>
    <p:sldLayoutId id="2147483695" r:id="rId2"/>
    <p:sldLayoutId id="2147483696" r:id="rId3"/>
    <p:sldLayoutId id="2147483697" r:id="rId4"/>
    <p:sldLayoutId id="2147483698" r:id="rId5"/>
    <p:sldLayoutId id="2147483692" r:id="rId6"/>
    <p:sldLayoutId id="2147483688" r:id="rId7"/>
    <p:sldLayoutId id="2147483689" r:id="rId8"/>
    <p:sldLayoutId id="2147483690" r:id="rId9"/>
    <p:sldLayoutId id="2147483691" r:id="rId10"/>
    <p:sldLayoutId id="2147483693" r:id="rId11"/>
  </p:sldLayoutIdLst>
  <p:hf sldNum="0" hdr="0" ftr="0" dt="0"/>
  <p:txStyles>
    <p:titleStyle>
      <a:lvl1pPr algn="l" defTabSz="914400" rtl="0" eaLnBrk="1" latinLnBrk="0" hangingPunct="1">
        <a:lnSpc>
          <a:spcPct val="90000"/>
        </a:lnSpc>
        <a:spcBef>
          <a:spcPct val="0"/>
        </a:spcBef>
        <a:buNone/>
        <a:defRPr lang="en-US" sz="4800" kern="1200" dirty="0">
          <a:solidFill>
            <a:schemeClr val="tx1"/>
          </a:solidFill>
          <a:latin typeface="+mj-lt"/>
          <a:ea typeface="+mj-ea"/>
          <a:cs typeface="+mj-cs"/>
        </a:defRPr>
      </a:lvl1pPr>
    </p:titleStyle>
    <p:bodyStyle>
      <a:lvl1pPr marL="228600" indent="-228600" algn="l" defTabSz="914400" rtl="0" eaLnBrk="1" latinLnBrk="0" hangingPunct="1">
        <a:lnSpc>
          <a:spcPct val="110000"/>
        </a:lnSpc>
        <a:spcBef>
          <a:spcPts val="1000"/>
        </a:spcBef>
        <a:spcAft>
          <a:spcPts val="800"/>
        </a:spcAft>
        <a:buFont typeface="Arial" panose="020B0604020202020204" pitchFamily="34" charset="0"/>
        <a:buChar char="•"/>
        <a:defRPr sz="2400" kern="1200">
          <a:solidFill>
            <a:schemeClr val="tx1">
              <a:alpha val="60000"/>
            </a:schemeClr>
          </a:solidFill>
          <a:latin typeface="+mn-lt"/>
          <a:ea typeface="+mn-ea"/>
          <a:cs typeface="+mn-cs"/>
        </a:defRPr>
      </a:lvl1pPr>
      <a:lvl2pPr marL="685800" indent="-228600" algn="l" defTabSz="914400" rtl="0" eaLnBrk="1" latinLnBrk="0" hangingPunct="1">
        <a:lnSpc>
          <a:spcPct val="110000"/>
        </a:lnSpc>
        <a:spcBef>
          <a:spcPts val="500"/>
        </a:spcBef>
        <a:spcAft>
          <a:spcPts val="800"/>
        </a:spcAft>
        <a:buFont typeface="Arial" panose="020B0604020202020204" pitchFamily="34" charset="0"/>
        <a:buChar char="•"/>
        <a:defRPr sz="1600" kern="1200">
          <a:solidFill>
            <a:schemeClr val="tx1">
              <a:alpha val="60000"/>
            </a:schemeClr>
          </a:solidFill>
          <a:latin typeface="+mn-lt"/>
          <a:ea typeface="+mn-ea"/>
          <a:cs typeface="+mn-cs"/>
        </a:defRPr>
      </a:lvl2pPr>
      <a:lvl3pPr marL="1143000" indent="-228600" algn="l" defTabSz="914400" rtl="0" eaLnBrk="1" latinLnBrk="0" hangingPunct="1">
        <a:lnSpc>
          <a:spcPct val="110000"/>
        </a:lnSpc>
        <a:spcBef>
          <a:spcPts val="500"/>
        </a:spcBef>
        <a:spcAft>
          <a:spcPts val="800"/>
        </a:spcAft>
        <a:buFont typeface="Arial" panose="020B0604020202020204" pitchFamily="34" charset="0"/>
        <a:buChar char="•"/>
        <a:defRPr sz="1600" kern="1200">
          <a:solidFill>
            <a:schemeClr val="tx1">
              <a:alpha val="60000"/>
            </a:schemeClr>
          </a:solidFill>
          <a:latin typeface="+mn-lt"/>
          <a:ea typeface="+mn-ea"/>
          <a:cs typeface="+mn-cs"/>
        </a:defRPr>
      </a:lvl3pPr>
      <a:lvl4pPr marL="1600200" indent="-228600" algn="l" defTabSz="914400" rtl="0" eaLnBrk="1" latinLnBrk="0" hangingPunct="1">
        <a:lnSpc>
          <a:spcPct val="110000"/>
        </a:lnSpc>
        <a:spcBef>
          <a:spcPts val="500"/>
        </a:spcBef>
        <a:spcAft>
          <a:spcPts val="800"/>
        </a:spcAft>
        <a:buFont typeface="Arial" panose="020B0604020202020204" pitchFamily="34" charset="0"/>
        <a:buChar char="•"/>
        <a:defRPr sz="1600" kern="1200">
          <a:solidFill>
            <a:schemeClr val="tx1">
              <a:alpha val="60000"/>
            </a:schemeClr>
          </a:solidFill>
          <a:latin typeface="+mn-lt"/>
          <a:ea typeface="+mn-ea"/>
          <a:cs typeface="+mn-cs"/>
        </a:defRPr>
      </a:lvl4pPr>
      <a:lvl5pPr marL="2057400" indent="-228600" algn="l" defTabSz="914400" rtl="0" eaLnBrk="1" latinLnBrk="0" hangingPunct="1">
        <a:lnSpc>
          <a:spcPct val="110000"/>
        </a:lnSpc>
        <a:spcBef>
          <a:spcPts val="500"/>
        </a:spcBef>
        <a:spcAft>
          <a:spcPts val="800"/>
        </a:spcAft>
        <a:buFont typeface="Arial" panose="020B0604020202020204" pitchFamily="34" charset="0"/>
        <a:buChar char="•"/>
        <a:defRPr sz="1600" kern="1200">
          <a:solidFill>
            <a:schemeClr val="tx1">
              <a:alpha val="60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DB043B4-68C6-45B9-82AC-A5800EADB8D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5DFE1CBC-75BC-49CF-B810-ACB6ECBCF349}"/>
              </a:ext>
            </a:extLst>
          </p:cNvPr>
          <p:cNvPicPr>
            <a:picLocks noChangeAspect="1"/>
          </p:cNvPicPr>
          <p:nvPr/>
        </p:nvPicPr>
        <p:blipFill rotWithShape="1">
          <a:blip r:embed="rId2"/>
          <a:srcRect t="23213" b="774"/>
          <a:stretch/>
        </p:blipFill>
        <p:spPr>
          <a:xfrm>
            <a:off x="20" y="-135135"/>
            <a:ext cx="12191980" cy="6858000"/>
          </a:xfrm>
          <a:custGeom>
            <a:avLst/>
            <a:gdLst/>
            <a:ahLst/>
            <a:cxnLst/>
            <a:rect l="l" t="t" r="r" b="b"/>
            <a:pathLst>
              <a:path w="12192000" h="6858000">
                <a:moveTo>
                  <a:pt x="0" y="0"/>
                </a:moveTo>
                <a:lnTo>
                  <a:pt x="12192000" y="0"/>
                </a:lnTo>
                <a:lnTo>
                  <a:pt x="12192000" y="6858000"/>
                </a:lnTo>
                <a:lnTo>
                  <a:pt x="0" y="6858000"/>
                </a:lnTo>
                <a:close/>
              </a:path>
            </a:pathLst>
          </a:custGeom>
        </p:spPr>
      </p:pic>
      <p:sp>
        <p:nvSpPr>
          <p:cNvPr id="11" name="Rectangle 10">
            <a:extLst>
              <a:ext uri="{FF2B5EF4-FFF2-40B4-BE49-F238E27FC236}">
                <a16:creationId xmlns:a16="http://schemas.microsoft.com/office/drawing/2014/main" id="{E49CA12F-6E27-4C54-88C4-EE6CE7C473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2"/>
            <a:ext cx="12192000" cy="4857751"/>
          </a:xfrm>
          <a:prstGeom prst="rect">
            <a:avLst/>
          </a:prstGeom>
          <a:gradFill flip="none" rotWithShape="1">
            <a:gsLst>
              <a:gs pos="70000">
                <a:schemeClr val="bg2">
                  <a:alpha val="60000"/>
                </a:schemeClr>
              </a:gs>
              <a:gs pos="26000">
                <a:schemeClr val="bg2">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B66145A-0B65-45BF-A62B-527E00498EFD}"/>
              </a:ext>
            </a:extLst>
          </p:cNvPr>
          <p:cNvSpPr>
            <a:spLocks noGrp="1"/>
          </p:cNvSpPr>
          <p:nvPr>
            <p:ph type="ctrTitle"/>
          </p:nvPr>
        </p:nvSpPr>
        <p:spPr>
          <a:xfrm>
            <a:off x="550863" y="549275"/>
            <a:ext cx="7308849" cy="984885"/>
          </a:xfrm>
        </p:spPr>
        <p:txBody>
          <a:bodyPr wrap="square" anchor="ctr">
            <a:normAutofit/>
          </a:bodyPr>
          <a:lstStyle/>
          <a:p>
            <a:r>
              <a:rPr lang="en-US" sz="4800"/>
              <a:t>God’s Way is Best</a:t>
            </a:r>
          </a:p>
        </p:txBody>
      </p:sp>
      <p:sp>
        <p:nvSpPr>
          <p:cNvPr id="3" name="Subtitle 2">
            <a:extLst>
              <a:ext uri="{FF2B5EF4-FFF2-40B4-BE49-F238E27FC236}">
                <a16:creationId xmlns:a16="http://schemas.microsoft.com/office/drawing/2014/main" id="{10D2D208-55F8-494E-BD33-77401962E4C5}"/>
              </a:ext>
            </a:extLst>
          </p:cNvPr>
          <p:cNvSpPr>
            <a:spLocks noGrp="1"/>
          </p:cNvSpPr>
          <p:nvPr>
            <p:ph type="subTitle" idx="1"/>
          </p:nvPr>
        </p:nvSpPr>
        <p:spPr>
          <a:xfrm rot="1050053">
            <a:off x="6045489" y="615054"/>
            <a:ext cx="5719748" cy="6374676"/>
          </a:xfrm>
        </p:spPr>
        <p:txBody>
          <a:bodyPr anchor="ctr">
            <a:normAutofit/>
          </a:bodyPr>
          <a:lstStyle/>
          <a:p>
            <a:r>
              <a:rPr lang="en-US" sz="3200" b="1" dirty="0">
                <a:solidFill>
                  <a:schemeClr val="tx1">
                    <a:alpha val="60000"/>
                  </a:schemeClr>
                </a:solidFill>
                <a:effectLst>
                  <a:outerShdw blurRad="38100" dist="38100" dir="2700000" algn="tl">
                    <a:srgbClr val="000000">
                      <a:alpha val="43137"/>
                    </a:srgbClr>
                  </a:outerShdw>
                </a:effectLst>
              </a:rPr>
              <a:t>With </a:t>
            </a:r>
          </a:p>
          <a:p>
            <a:r>
              <a:rPr lang="en-US" sz="3200" b="1" dirty="0">
                <a:solidFill>
                  <a:schemeClr val="tx1">
                    <a:alpha val="60000"/>
                  </a:schemeClr>
                </a:solidFill>
                <a:effectLst>
                  <a:outerShdw blurRad="38100" dist="38100" dir="2700000" algn="tl">
                    <a:srgbClr val="000000">
                      <a:alpha val="43137"/>
                    </a:srgbClr>
                  </a:outerShdw>
                </a:effectLst>
              </a:rPr>
              <a:t>Bishop Ronald K. Powell</a:t>
            </a:r>
          </a:p>
        </p:txBody>
      </p:sp>
      <p:sp>
        <p:nvSpPr>
          <p:cNvPr id="13" name="Rectangle 12">
            <a:extLst>
              <a:ext uri="{FF2B5EF4-FFF2-40B4-BE49-F238E27FC236}">
                <a16:creationId xmlns:a16="http://schemas.microsoft.com/office/drawing/2014/main" id="{5337EA23-6703-4C96-9EEB-A408CBDD67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773729"/>
            <a:ext cx="12192000" cy="1084271"/>
          </a:xfrm>
          <a:prstGeom prst="rect">
            <a:avLst/>
          </a:prstGeom>
          <a:gradFill flip="none" rotWithShape="1">
            <a:gsLst>
              <a:gs pos="100000">
                <a:schemeClr val="bg2">
                  <a:alpha val="60000"/>
                </a:schemeClr>
              </a:gs>
              <a:gs pos="40000">
                <a:schemeClr val="bg2">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100992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0B9C69-4C93-4090-B4AA-33B15479E509}"/>
              </a:ext>
            </a:extLst>
          </p:cNvPr>
          <p:cNvSpPr>
            <a:spLocks noGrp="1"/>
          </p:cNvSpPr>
          <p:nvPr>
            <p:ph type="title"/>
          </p:nvPr>
        </p:nvSpPr>
        <p:spPr/>
        <p:txBody>
          <a:bodyPr/>
          <a:lstStyle/>
          <a:p>
            <a:r>
              <a:rPr lang="en-US" dirty="0"/>
              <a:t>Let’s Pray</a:t>
            </a:r>
          </a:p>
        </p:txBody>
      </p:sp>
      <p:sp>
        <p:nvSpPr>
          <p:cNvPr id="3" name="Content Placeholder 2">
            <a:extLst>
              <a:ext uri="{FF2B5EF4-FFF2-40B4-BE49-F238E27FC236}">
                <a16:creationId xmlns:a16="http://schemas.microsoft.com/office/drawing/2014/main" id="{E10D0B74-C10C-44AB-AA43-C3533E072946}"/>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22964878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F1938A-D670-4890-8CF2-7CCB0A164486}"/>
              </a:ext>
            </a:extLst>
          </p:cNvPr>
          <p:cNvSpPr>
            <a:spLocks noGrp="1"/>
          </p:cNvSpPr>
          <p:nvPr>
            <p:ph type="title"/>
          </p:nvPr>
        </p:nvSpPr>
        <p:spPr/>
        <p:txBody>
          <a:bodyPr/>
          <a:lstStyle/>
          <a:p>
            <a:r>
              <a:rPr lang="en-US" dirty="0"/>
              <a:t>Our Text</a:t>
            </a:r>
          </a:p>
        </p:txBody>
      </p:sp>
      <p:sp>
        <p:nvSpPr>
          <p:cNvPr id="3" name="Content Placeholder 2">
            <a:extLst>
              <a:ext uri="{FF2B5EF4-FFF2-40B4-BE49-F238E27FC236}">
                <a16:creationId xmlns:a16="http://schemas.microsoft.com/office/drawing/2014/main" id="{54A4C738-548A-4EF0-82CD-51B0E8636D66}"/>
              </a:ext>
            </a:extLst>
          </p:cNvPr>
          <p:cNvSpPr>
            <a:spLocks noGrp="1"/>
          </p:cNvSpPr>
          <p:nvPr>
            <p:ph idx="1"/>
          </p:nvPr>
        </p:nvSpPr>
        <p:spPr/>
        <p:txBody>
          <a:bodyPr>
            <a:normAutofit/>
          </a:bodyPr>
          <a:lstStyle/>
          <a:p>
            <a:r>
              <a:rPr lang="en-US" sz="3600" b="1" dirty="0"/>
              <a:t>“Commit thy way unto the Lord; trust also in Him; and He shall bring it to pass.” (Ps. 37:5)</a:t>
            </a:r>
          </a:p>
        </p:txBody>
      </p:sp>
    </p:spTree>
    <p:extLst>
      <p:ext uri="{BB962C8B-B14F-4D97-AF65-F5344CB8AC3E}">
        <p14:creationId xmlns:p14="http://schemas.microsoft.com/office/powerpoint/2010/main" val="25284278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F38263-80BA-49CF-95AA-3C02AC027FAE}"/>
              </a:ext>
            </a:extLst>
          </p:cNvPr>
          <p:cNvSpPr>
            <a:spLocks noGrp="1"/>
          </p:cNvSpPr>
          <p:nvPr>
            <p:ph type="title"/>
          </p:nvPr>
        </p:nvSpPr>
        <p:spPr/>
        <p:txBody>
          <a:bodyPr/>
          <a:lstStyle/>
          <a:p>
            <a:r>
              <a:rPr lang="en-US" dirty="0"/>
              <a:t>I. Relinquishment</a:t>
            </a:r>
          </a:p>
        </p:txBody>
      </p:sp>
      <p:sp>
        <p:nvSpPr>
          <p:cNvPr id="3" name="Content Placeholder 2">
            <a:extLst>
              <a:ext uri="{FF2B5EF4-FFF2-40B4-BE49-F238E27FC236}">
                <a16:creationId xmlns:a16="http://schemas.microsoft.com/office/drawing/2014/main" id="{810D37AA-002C-49B0-997C-31A722FC48A3}"/>
              </a:ext>
            </a:extLst>
          </p:cNvPr>
          <p:cNvSpPr>
            <a:spLocks noGrp="1"/>
          </p:cNvSpPr>
          <p:nvPr>
            <p:ph idx="1"/>
          </p:nvPr>
        </p:nvSpPr>
        <p:spPr/>
        <p:txBody>
          <a:bodyPr>
            <a:normAutofit/>
          </a:bodyPr>
          <a:lstStyle/>
          <a:p>
            <a:r>
              <a:rPr lang="en-US" sz="3600" b="1" dirty="0"/>
              <a:t>1. (To give up or abandon control of something ). </a:t>
            </a:r>
          </a:p>
          <a:p>
            <a:r>
              <a:rPr lang="en-US" sz="3600" b="1" dirty="0"/>
              <a:t>2. (To put aside or desist from something practiced, professed, or intended) </a:t>
            </a:r>
          </a:p>
          <a:p>
            <a:r>
              <a:rPr lang="en-US" sz="3600" b="1" dirty="0"/>
              <a:t>3. (stop doing or adhering to.)</a:t>
            </a:r>
          </a:p>
        </p:txBody>
      </p:sp>
    </p:spTree>
    <p:extLst>
      <p:ext uri="{BB962C8B-B14F-4D97-AF65-F5344CB8AC3E}">
        <p14:creationId xmlns:p14="http://schemas.microsoft.com/office/powerpoint/2010/main" val="5997225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4D93F9-F219-44F8-ABBC-7A88FD4A578C}"/>
              </a:ext>
            </a:extLst>
          </p:cNvPr>
          <p:cNvSpPr>
            <a:spLocks noGrp="1"/>
          </p:cNvSpPr>
          <p:nvPr>
            <p:ph type="title"/>
          </p:nvPr>
        </p:nvSpPr>
        <p:spPr>
          <a:xfrm>
            <a:off x="550862" y="549275"/>
            <a:ext cx="11091600" cy="984250"/>
          </a:xfrm>
        </p:spPr>
        <p:txBody>
          <a:bodyPr>
            <a:normAutofit fontScale="90000"/>
          </a:bodyPr>
          <a:lstStyle/>
          <a:p>
            <a:r>
              <a:rPr lang="en-US" dirty="0"/>
              <a:t>“</a:t>
            </a:r>
            <a:r>
              <a:rPr lang="en-US" sz="4400" dirty="0"/>
              <a:t>Commit thy way unto the Lord” </a:t>
            </a:r>
            <a:br>
              <a:rPr lang="en-US" sz="4400" dirty="0"/>
            </a:br>
            <a:r>
              <a:rPr lang="en-US" sz="4400" dirty="0"/>
              <a:t>(Ps. 37:5)</a:t>
            </a:r>
            <a:endParaRPr lang="en-US" dirty="0"/>
          </a:p>
        </p:txBody>
      </p:sp>
      <p:sp>
        <p:nvSpPr>
          <p:cNvPr id="3" name="Content Placeholder 2">
            <a:extLst>
              <a:ext uri="{FF2B5EF4-FFF2-40B4-BE49-F238E27FC236}">
                <a16:creationId xmlns:a16="http://schemas.microsoft.com/office/drawing/2014/main" id="{25F3506F-E2ED-48A0-AD92-A6F12A004F81}"/>
              </a:ext>
            </a:extLst>
          </p:cNvPr>
          <p:cNvSpPr>
            <a:spLocks noGrp="1"/>
          </p:cNvSpPr>
          <p:nvPr>
            <p:ph idx="1"/>
          </p:nvPr>
        </p:nvSpPr>
        <p:spPr>
          <a:xfrm>
            <a:off x="723899" y="1685925"/>
            <a:ext cx="10917237" cy="4622800"/>
          </a:xfrm>
        </p:spPr>
        <p:txBody>
          <a:bodyPr>
            <a:normAutofit fontScale="92500" lnSpcReduction="20000"/>
          </a:bodyPr>
          <a:lstStyle/>
          <a:p>
            <a:r>
              <a:rPr lang="en-US" sz="2800" b="1" dirty="0">
                <a:effectLst>
                  <a:outerShdw blurRad="38100" dist="38100" dir="2700000" algn="tl">
                    <a:srgbClr val="000000">
                      <a:alpha val="43137"/>
                    </a:srgbClr>
                  </a:outerShdw>
                </a:effectLst>
              </a:rPr>
              <a:t>Some Christians insist on clinging to their own ways. They lack Spiritual Victory as a result. </a:t>
            </a:r>
          </a:p>
          <a:p>
            <a:r>
              <a:rPr lang="en-US" sz="2800" b="1" dirty="0">
                <a:effectLst>
                  <a:outerShdw blurRad="38100" dist="38100" dir="2700000" algn="tl">
                    <a:srgbClr val="000000">
                      <a:alpha val="43137"/>
                    </a:srgbClr>
                  </a:outerShdw>
                </a:effectLst>
              </a:rPr>
              <a:t>If we are to enjoy God’s best, we must yield our way, will, work and walk to Him. “As ye have therefore received Christ Jesus the Lord, so walk ye in Him.” (Col. 2:6)</a:t>
            </a:r>
          </a:p>
          <a:p>
            <a:r>
              <a:rPr lang="en-US" sz="2800" b="1" dirty="0">
                <a:effectLst>
                  <a:outerShdw blurRad="38100" dist="38100" dir="2700000" algn="tl">
                    <a:srgbClr val="000000">
                      <a:alpha val="43137"/>
                    </a:srgbClr>
                  </a:outerShdw>
                </a:effectLst>
              </a:rPr>
              <a:t>To walk in God’s way means we must totally commit our time, talent and treasure to Him.</a:t>
            </a:r>
          </a:p>
          <a:p>
            <a:r>
              <a:rPr lang="en-US" sz="2800" b="1" dirty="0">
                <a:effectLst>
                  <a:outerShdw blurRad="38100" dist="38100" dir="2700000" algn="tl">
                    <a:srgbClr val="000000">
                      <a:alpha val="43137"/>
                    </a:srgbClr>
                  </a:outerShdw>
                </a:effectLst>
              </a:rPr>
              <a:t>We should be ready to assist the needy and homeless, comfort the bereaved and lonely, sharing Christ with others whenever opportunity affords. </a:t>
            </a:r>
          </a:p>
        </p:txBody>
      </p:sp>
    </p:spTree>
    <p:extLst>
      <p:ext uri="{BB962C8B-B14F-4D97-AF65-F5344CB8AC3E}">
        <p14:creationId xmlns:p14="http://schemas.microsoft.com/office/powerpoint/2010/main" val="17869541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64E0B4-563E-429F-A083-80613D23A1C7}"/>
              </a:ext>
            </a:extLst>
          </p:cNvPr>
          <p:cNvSpPr>
            <a:spLocks noGrp="1"/>
          </p:cNvSpPr>
          <p:nvPr>
            <p:ph type="title"/>
          </p:nvPr>
        </p:nvSpPr>
        <p:spPr>
          <a:xfrm>
            <a:off x="550862" y="549275"/>
            <a:ext cx="11091600" cy="984250"/>
          </a:xfrm>
        </p:spPr>
        <p:txBody>
          <a:bodyPr/>
          <a:lstStyle/>
          <a:p>
            <a:r>
              <a:rPr lang="en-US" dirty="0"/>
              <a:t>II. The Reliance</a:t>
            </a:r>
          </a:p>
        </p:txBody>
      </p:sp>
      <p:sp>
        <p:nvSpPr>
          <p:cNvPr id="3" name="Content Placeholder 2">
            <a:extLst>
              <a:ext uri="{FF2B5EF4-FFF2-40B4-BE49-F238E27FC236}">
                <a16:creationId xmlns:a16="http://schemas.microsoft.com/office/drawing/2014/main" id="{D347705A-C0C3-4915-8205-1FE1F4EA2399}"/>
              </a:ext>
            </a:extLst>
          </p:cNvPr>
          <p:cNvSpPr>
            <a:spLocks noGrp="1"/>
          </p:cNvSpPr>
          <p:nvPr>
            <p:ph idx="1"/>
          </p:nvPr>
        </p:nvSpPr>
        <p:spPr/>
        <p:txBody>
          <a:bodyPr>
            <a:normAutofit/>
          </a:bodyPr>
          <a:lstStyle/>
          <a:p>
            <a:r>
              <a:rPr lang="en-US" sz="3600" b="1" dirty="0"/>
              <a:t>(dependence on or trust in someone or something.)</a:t>
            </a:r>
          </a:p>
        </p:txBody>
      </p:sp>
    </p:spTree>
    <p:extLst>
      <p:ext uri="{BB962C8B-B14F-4D97-AF65-F5344CB8AC3E}">
        <p14:creationId xmlns:p14="http://schemas.microsoft.com/office/powerpoint/2010/main" val="19545513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5731EA-0566-4502-9793-F0987EB72254}"/>
              </a:ext>
            </a:extLst>
          </p:cNvPr>
          <p:cNvSpPr>
            <a:spLocks noGrp="1"/>
          </p:cNvSpPr>
          <p:nvPr>
            <p:ph type="title"/>
          </p:nvPr>
        </p:nvSpPr>
        <p:spPr>
          <a:xfrm>
            <a:off x="550862" y="314326"/>
            <a:ext cx="11091600" cy="762000"/>
          </a:xfrm>
        </p:spPr>
        <p:txBody>
          <a:bodyPr/>
          <a:lstStyle/>
          <a:p>
            <a:r>
              <a:rPr lang="en-US" dirty="0"/>
              <a:t>Trust also in Him (Ps. 37:5)</a:t>
            </a:r>
          </a:p>
        </p:txBody>
      </p:sp>
      <p:sp>
        <p:nvSpPr>
          <p:cNvPr id="3" name="Content Placeholder 2">
            <a:extLst>
              <a:ext uri="{FF2B5EF4-FFF2-40B4-BE49-F238E27FC236}">
                <a16:creationId xmlns:a16="http://schemas.microsoft.com/office/drawing/2014/main" id="{5F40E263-141E-4DB4-9245-465B932A9618}"/>
              </a:ext>
            </a:extLst>
          </p:cNvPr>
          <p:cNvSpPr>
            <a:spLocks noGrp="1"/>
          </p:cNvSpPr>
          <p:nvPr>
            <p:ph idx="1"/>
          </p:nvPr>
        </p:nvSpPr>
        <p:spPr>
          <a:xfrm>
            <a:off x="800099" y="971550"/>
            <a:ext cx="10841037" cy="5337175"/>
          </a:xfrm>
        </p:spPr>
        <p:txBody>
          <a:bodyPr>
            <a:noAutofit/>
          </a:bodyPr>
          <a:lstStyle/>
          <a:p>
            <a:r>
              <a:rPr lang="en-US" sz="2700" b="1" dirty="0"/>
              <a:t>Christians often fail to trust the Lord as they should. They rely on their own strength or intellect and fail.</a:t>
            </a:r>
          </a:p>
          <a:p>
            <a:r>
              <a:rPr lang="en-US" sz="2700" b="1" dirty="0"/>
              <a:t>Some Christians depend too much on doctors, lawyers or friends. We should be thankful for the help of others, but our ultimate trust must be in God.</a:t>
            </a:r>
          </a:p>
          <a:p>
            <a:r>
              <a:rPr lang="en-US" sz="2700" b="1" dirty="0"/>
              <a:t>We should trust in the Lord with “our whole spirit and soul and body” 1 Thess. 5:23) Bank accounts may fail, money markets may fail, possessions may fail but Jesus never fails.</a:t>
            </a:r>
          </a:p>
          <a:p>
            <a:r>
              <a:rPr lang="en-US" sz="2700" b="1" dirty="0"/>
              <a:t>God’s way is best. The scripture says “And the Lord shall help them, and deliver them…because they trust in Him” (Ps. 37:40)</a:t>
            </a:r>
          </a:p>
        </p:txBody>
      </p:sp>
    </p:spTree>
    <p:extLst>
      <p:ext uri="{BB962C8B-B14F-4D97-AF65-F5344CB8AC3E}">
        <p14:creationId xmlns:p14="http://schemas.microsoft.com/office/powerpoint/2010/main" val="16581078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EBD10D-D2D9-4357-861E-51C4813F76B0}"/>
              </a:ext>
            </a:extLst>
          </p:cNvPr>
          <p:cNvSpPr>
            <a:spLocks noGrp="1"/>
          </p:cNvSpPr>
          <p:nvPr>
            <p:ph type="title"/>
          </p:nvPr>
        </p:nvSpPr>
        <p:spPr/>
        <p:txBody>
          <a:bodyPr/>
          <a:lstStyle/>
          <a:p>
            <a:r>
              <a:rPr lang="en-US" dirty="0"/>
              <a:t>III. The Reward</a:t>
            </a:r>
          </a:p>
        </p:txBody>
      </p:sp>
      <p:sp>
        <p:nvSpPr>
          <p:cNvPr id="3" name="Content Placeholder 2">
            <a:extLst>
              <a:ext uri="{FF2B5EF4-FFF2-40B4-BE49-F238E27FC236}">
                <a16:creationId xmlns:a16="http://schemas.microsoft.com/office/drawing/2014/main" id="{FFA472A8-40D8-4090-9246-E90295E8B455}"/>
              </a:ext>
            </a:extLst>
          </p:cNvPr>
          <p:cNvSpPr>
            <a:spLocks noGrp="1"/>
          </p:cNvSpPr>
          <p:nvPr>
            <p:ph idx="1"/>
          </p:nvPr>
        </p:nvSpPr>
        <p:spPr/>
        <p:txBody>
          <a:bodyPr>
            <a:normAutofit/>
          </a:bodyPr>
          <a:lstStyle/>
          <a:p>
            <a:r>
              <a:rPr lang="en-US" sz="3600" b="1" dirty="0">
                <a:effectLst>
                  <a:outerShdw blurRad="38100" dist="38100" dir="2700000" algn="tl">
                    <a:srgbClr val="000000">
                      <a:alpha val="43137"/>
                    </a:srgbClr>
                  </a:outerShdw>
                </a:effectLst>
              </a:rPr>
              <a:t>(A thing given in recognition of one's service, effort, or achievement.)</a:t>
            </a:r>
          </a:p>
        </p:txBody>
      </p:sp>
    </p:spTree>
    <p:extLst>
      <p:ext uri="{BB962C8B-B14F-4D97-AF65-F5344CB8AC3E}">
        <p14:creationId xmlns:p14="http://schemas.microsoft.com/office/powerpoint/2010/main" val="5363138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56A0A1-F13A-4D8B-B968-6B7DB29971C7}"/>
              </a:ext>
            </a:extLst>
          </p:cNvPr>
          <p:cNvSpPr>
            <a:spLocks noGrp="1"/>
          </p:cNvSpPr>
          <p:nvPr>
            <p:ph type="title"/>
          </p:nvPr>
        </p:nvSpPr>
        <p:spPr>
          <a:xfrm>
            <a:off x="550862" y="549275"/>
            <a:ext cx="11091600" cy="869950"/>
          </a:xfrm>
        </p:spPr>
        <p:txBody>
          <a:bodyPr/>
          <a:lstStyle/>
          <a:p>
            <a:r>
              <a:rPr lang="en-US" dirty="0"/>
              <a:t>“And He Shall Bring it to pass” (Ps. 37:5)</a:t>
            </a:r>
          </a:p>
        </p:txBody>
      </p:sp>
      <p:sp>
        <p:nvSpPr>
          <p:cNvPr id="3" name="Content Placeholder 2">
            <a:extLst>
              <a:ext uri="{FF2B5EF4-FFF2-40B4-BE49-F238E27FC236}">
                <a16:creationId xmlns:a16="http://schemas.microsoft.com/office/drawing/2014/main" id="{1F9C694E-571F-46DB-A9B4-13CF47034B7A}"/>
              </a:ext>
            </a:extLst>
          </p:cNvPr>
          <p:cNvSpPr>
            <a:spLocks noGrp="1"/>
          </p:cNvSpPr>
          <p:nvPr>
            <p:ph idx="1"/>
          </p:nvPr>
        </p:nvSpPr>
        <p:spPr/>
        <p:txBody>
          <a:bodyPr>
            <a:normAutofit/>
          </a:bodyPr>
          <a:lstStyle/>
          <a:p>
            <a:r>
              <a:rPr lang="en-US" sz="3200" b="1" dirty="0"/>
              <a:t>God Rewards those who are totally committed to Him, who trust in Him implicitly. “He makes your righteousness shine like the dawn, the justice of your cause like the noonday sun” (Ps. 37:6 NIV)</a:t>
            </a:r>
          </a:p>
        </p:txBody>
      </p:sp>
    </p:spTree>
    <p:extLst>
      <p:ext uri="{BB962C8B-B14F-4D97-AF65-F5344CB8AC3E}">
        <p14:creationId xmlns:p14="http://schemas.microsoft.com/office/powerpoint/2010/main" val="15422047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047888-DAAA-457E-9B87-069732446868}"/>
              </a:ext>
            </a:extLst>
          </p:cNvPr>
          <p:cNvSpPr>
            <a:spLocks noGrp="1"/>
          </p:cNvSpPr>
          <p:nvPr>
            <p:ph type="title"/>
          </p:nvPr>
        </p:nvSpPr>
        <p:spPr/>
        <p:txBody>
          <a:bodyPr/>
          <a:lstStyle/>
          <a:p>
            <a:r>
              <a:rPr lang="en-US" dirty="0"/>
              <a:t>Closing</a:t>
            </a:r>
          </a:p>
        </p:txBody>
      </p:sp>
      <p:sp>
        <p:nvSpPr>
          <p:cNvPr id="3" name="Content Placeholder 2">
            <a:extLst>
              <a:ext uri="{FF2B5EF4-FFF2-40B4-BE49-F238E27FC236}">
                <a16:creationId xmlns:a16="http://schemas.microsoft.com/office/drawing/2014/main" id="{F6824970-1ABC-4501-B5CA-D4E7FBC8783D}"/>
              </a:ext>
            </a:extLst>
          </p:cNvPr>
          <p:cNvSpPr>
            <a:spLocks noGrp="1"/>
          </p:cNvSpPr>
          <p:nvPr>
            <p:ph idx="1"/>
          </p:nvPr>
        </p:nvSpPr>
        <p:spPr>
          <a:xfrm>
            <a:off x="550863" y="1466851"/>
            <a:ext cx="11090274" cy="4625974"/>
          </a:xfrm>
        </p:spPr>
        <p:txBody>
          <a:bodyPr>
            <a:normAutofit lnSpcReduction="10000"/>
          </a:bodyPr>
          <a:lstStyle/>
          <a:p>
            <a:r>
              <a:rPr lang="en-US" sz="3200" b="1" dirty="0"/>
              <a:t>God rewards His children by enabling them to be a blessing to others. Their influence reaches out to attract others to Christ.</a:t>
            </a:r>
          </a:p>
          <a:p>
            <a:r>
              <a:rPr lang="en-US" sz="3200" b="1" dirty="0"/>
              <a:t>God’s way is best. He not only rewards the faithful in this life, but he rewards them also in the next life eternally.</a:t>
            </a:r>
          </a:p>
          <a:p>
            <a:r>
              <a:rPr lang="en-US" sz="3200" b="1" dirty="0"/>
              <a:t>Jesus said, I go to prepare a place for you… I will come again, and receive you unto myself; that where I am ye may be also” (John 14:2-3).</a:t>
            </a:r>
          </a:p>
        </p:txBody>
      </p:sp>
    </p:spTree>
    <p:extLst>
      <p:ext uri="{BB962C8B-B14F-4D97-AF65-F5344CB8AC3E}">
        <p14:creationId xmlns:p14="http://schemas.microsoft.com/office/powerpoint/2010/main" val="23135724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3DFloatVTI">
  <a:themeElements>
    <a:clrScheme name="AnalogousFromDarkSeedLeftStep">
      <a:dk1>
        <a:srgbClr val="000000"/>
      </a:dk1>
      <a:lt1>
        <a:srgbClr val="FFFFFF"/>
      </a:lt1>
      <a:dk2>
        <a:srgbClr val="41242F"/>
      </a:dk2>
      <a:lt2>
        <a:srgbClr val="E2E3E8"/>
      </a:lt2>
      <a:accent1>
        <a:srgbClr val="B5A020"/>
      </a:accent1>
      <a:accent2>
        <a:srgbClr val="D56B17"/>
      </a:accent2>
      <a:accent3>
        <a:srgbClr val="E72E29"/>
      </a:accent3>
      <a:accent4>
        <a:srgbClr val="D51761"/>
      </a:accent4>
      <a:accent5>
        <a:srgbClr val="E729C2"/>
      </a:accent5>
      <a:accent6>
        <a:srgbClr val="AA17D5"/>
      </a:accent6>
      <a:hlink>
        <a:srgbClr val="C24996"/>
      </a:hlink>
      <a:folHlink>
        <a:srgbClr val="7F7F7F"/>
      </a:folHlink>
    </a:clrScheme>
    <a:fontScheme name="Float">
      <a:majorFont>
        <a:latin typeface="Walbaum Display"/>
        <a:ea typeface=""/>
        <a:cs typeface=""/>
      </a:majorFont>
      <a:minorFont>
        <a:latin typeface="Gill Sans M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3DFloatVTI" id="{F59BA300-ED19-4B39-9AE3-7882B1DE8B78}" vid="{0FEC63E3-719F-4F50-9F1E-5B8BAF39109A}"/>
    </a:ext>
  </a:extLst>
</a:theme>
</file>

<file path=docProps/app.xml><?xml version="1.0" encoding="utf-8"?>
<Properties xmlns="http://schemas.openxmlformats.org/officeDocument/2006/extended-properties" xmlns:vt="http://schemas.openxmlformats.org/officeDocument/2006/docPropsVTypes">
  <TotalTime>23</TotalTime>
  <Words>509</Words>
  <Application>Microsoft Office PowerPoint</Application>
  <PresentationFormat>Widescreen</PresentationFormat>
  <Paragraphs>30</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Gill Sans MT</vt:lpstr>
      <vt:lpstr>Walbaum Display</vt:lpstr>
      <vt:lpstr>3DFloatVTI</vt:lpstr>
      <vt:lpstr>God’s Way is Best</vt:lpstr>
      <vt:lpstr>Our Text</vt:lpstr>
      <vt:lpstr>I. Relinquishment</vt:lpstr>
      <vt:lpstr>“Commit thy way unto the Lord”  (Ps. 37:5)</vt:lpstr>
      <vt:lpstr>II. The Reliance</vt:lpstr>
      <vt:lpstr>Trust also in Him (Ps. 37:5)</vt:lpstr>
      <vt:lpstr>III. The Reward</vt:lpstr>
      <vt:lpstr>“And He Shall Bring it to pass” (Ps. 37:5)</vt:lpstr>
      <vt:lpstr>Closing</vt:lpstr>
      <vt:lpstr>Let’s Pray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God’s Way is Best</dc:title>
  <dc:creator>Ronald Powell</dc:creator>
  <cp:lastModifiedBy>Ronald Powell</cp:lastModifiedBy>
  <cp:revision>4</cp:revision>
  <dcterms:created xsi:type="dcterms:W3CDTF">2020-06-27T16:32:59Z</dcterms:created>
  <dcterms:modified xsi:type="dcterms:W3CDTF">2020-06-27T16:56:26Z</dcterms:modified>
</cp:coreProperties>
</file>