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267" r:id="rId4"/>
    <p:sldId id="266" r:id="rId5"/>
    <p:sldId id="265" r:id="rId6"/>
    <p:sldId id="264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806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8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02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5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50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6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87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96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19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06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60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0"/>
              </a:schemeClr>
            </a:gs>
            <a:gs pos="23000">
              <a:schemeClr val="tx1"/>
            </a:gs>
            <a:gs pos="49000">
              <a:schemeClr val="accent1">
                <a:lumMod val="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37" r:id="rId6"/>
    <p:sldLayoutId id="2147483733" r:id="rId7"/>
    <p:sldLayoutId id="2147483734" r:id="rId8"/>
    <p:sldLayoutId id="2147483735" r:id="rId9"/>
    <p:sldLayoutId id="2147483736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9AF6E0-EC44-4390-9DB1-35F7FE34BF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91" r="9091"/>
          <a:stretch/>
        </p:blipFill>
        <p:spPr>
          <a:xfrm>
            <a:off x="-2" y="-1"/>
            <a:ext cx="12192001" cy="6858000"/>
          </a:xfrm>
          <a:prstGeom prst="rect">
            <a:avLst/>
          </a:prstGeom>
          <a:effectLst>
            <a:outerShdw blurRad="50800" dist="50800" dir="5400000" sx="73000" sy="73000" algn="ctr" rotWithShape="0">
              <a:schemeClr val="tx1"/>
            </a:outerShdw>
            <a:softEdge rad="0"/>
          </a:effec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9C56CA-D8E5-4B6C-B6E5-C75384E01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“Looking unto Jesus”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EC95B1-3C3A-4641-9CE0-24E75F935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551469"/>
            <a:ext cx="9078562" cy="592975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With Bishop Ronald K. Powell</a:t>
            </a:r>
          </a:p>
        </p:txBody>
      </p:sp>
    </p:spTree>
    <p:extLst>
      <p:ext uri="{BB962C8B-B14F-4D97-AF65-F5344CB8AC3E}">
        <p14:creationId xmlns:p14="http://schemas.microsoft.com/office/powerpoint/2010/main" val="2680254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9AF6E0-EC44-4390-9DB1-35F7FE34BF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/>
                    </a14:imgEffect>
                  </a14:imgLayer>
                </a14:imgProps>
              </a:ext>
            </a:extLst>
          </a:blip>
          <a:srcRect t="23391" r="9091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9C56CA-D8E5-4B6C-B6E5-C75384E01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(Heb. 12:2)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EC95B1-3C3A-4641-9CE0-24E75F935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“Looking unto Jesus the author and finisher of our faith . . .” (Heb. 12:2).</a:t>
            </a:r>
          </a:p>
        </p:txBody>
      </p:sp>
    </p:spTree>
    <p:extLst>
      <p:ext uri="{BB962C8B-B14F-4D97-AF65-F5344CB8AC3E}">
        <p14:creationId xmlns:p14="http://schemas.microsoft.com/office/powerpoint/2010/main" val="3337716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9AF6E0-EC44-4390-9DB1-35F7FE34BF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3000"/>
                    </a14:imgEffect>
                    <a14:imgEffect>
                      <a14:brightnessContrast bright="-36000"/>
                    </a14:imgEffect>
                  </a14:imgLayer>
                </a14:imgProps>
              </a:ext>
            </a:extLst>
          </a:blip>
          <a:srcRect t="23391" r="9091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effectLst>
            <a:outerShdw blurRad="1270000" sx="1000" sy="1000" algn="ctr" rotWithShape="0">
              <a:srgbClr val="000000"/>
            </a:outerShdw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9C56CA-D8E5-4B6C-B6E5-C75384E01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1"/>
            <a:ext cx="10168128" cy="81915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Look to Jesus </a:t>
            </a:r>
            <a:r>
              <a:rPr lang="en-US" sz="49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n-US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Everything</a:t>
            </a:r>
            <a:br>
              <a:rPr lang="en-US" dirty="0"/>
            </a:b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EC95B1-3C3A-4641-9CE0-24E75F935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1085851"/>
            <a:ext cx="10168128" cy="5429250"/>
          </a:xfrm>
        </p:spPr>
        <p:txBody>
          <a:bodyPr anchor="ctr">
            <a:noAutofit/>
          </a:bodyPr>
          <a:lstStyle/>
          <a:p>
            <a:r>
              <a:rPr lang="en-US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“For in him we live, and move, and have our being” (Acts 17:28).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Many Christians are ready to look to Jesus when trouble strikes, but when everything is going well, they lean on their own finite strength and fail.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 must look to Jesus in everything—in good times as well as bad, in joy as well as sorrow, and in triumph as well as trial.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Scripture admonishes us to look to Jesus “that we may obtain mercy, and find grace to help in time of need” (Heb. 4:16).</a:t>
            </a:r>
          </a:p>
        </p:txBody>
      </p:sp>
    </p:spTree>
    <p:extLst>
      <p:ext uri="{BB962C8B-B14F-4D97-AF65-F5344CB8AC3E}">
        <p14:creationId xmlns:p14="http://schemas.microsoft.com/office/powerpoint/2010/main" val="279187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9AF6E0-EC44-4390-9DB1-35F7FE34BF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/>
                    </a14:imgEffect>
                  </a14:imgLayer>
                </a14:imgProps>
              </a:ext>
            </a:extLst>
          </a:blip>
          <a:srcRect t="23391" r="9091"/>
          <a:stretch/>
        </p:blipFill>
        <p:spPr>
          <a:xfrm>
            <a:off x="-2" y="-1"/>
            <a:ext cx="12192001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9C56CA-D8E5-4B6C-B6E5-C75384E01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142875"/>
            <a:ext cx="10168128" cy="1171575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II. Look to Jesus </a:t>
            </a:r>
            <a:r>
              <a:rPr lang="en-U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Everything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EC95B1-3C3A-4641-9CE0-24E75F935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1314449"/>
            <a:ext cx="10168128" cy="5210175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“And whatsoever ye shall ask in my name, that will I do” (John 14:13).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Some Christians do not depend on the Lord to supply all their needs. They rely on self-effort and other people.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They come to disappointment. We should look to Jesus for life, love, food, clothing, and shelter—everything. 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promised ample supply for all our needs, “according to his riches in glory by Christ Jesus” (Phil. 4:19).</a:t>
            </a:r>
          </a:p>
        </p:txBody>
      </p:sp>
    </p:spTree>
    <p:extLst>
      <p:ext uri="{BB962C8B-B14F-4D97-AF65-F5344CB8AC3E}">
        <p14:creationId xmlns:p14="http://schemas.microsoft.com/office/powerpoint/2010/main" val="322137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9AF6E0-EC44-4390-9DB1-35F7FE34BF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/>
                    </a14:imgEffect>
                  </a14:imgLayer>
                </a14:imgProps>
              </a:ext>
            </a:extLst>
          </a:blip>
          <a:srcRect t="23391" r="9091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9C56CA-D8E5-4B6C-B6E5-C75384E01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76200"/>
            <a:ext cx="10168128" cy="1266825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Look to Jesus </a:t>
            </a:r>
            <a:r>
              <a:rPr lang="en-U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Everything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EC95B1-3C3A-4641-9CE0-24E75F935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1133475"/>
            <a:ext cx="10168128" cy="5476875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“And I pray God your whole spirit and soul and body be preserved blameless” (1 Thess. 5:23).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Some Christians fail to totally look to Jesus. They reserve a portion of their life for self. If we’re to be victorious, we must look to Jesus with everything—time, talent, and treasure.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 must be totally dedicated to him.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Paul urged us to “present your bodies a living sacrifice, holy, acceptable unto God” (Rom. 12:1).</a:t>
            </a:r>
          </a:p>
        </p:txBody>
      </p:sp>
    </p:spTree>
    <p:extLst>
      <p:ext uri="{BB962C8B-B14F-4D97-AF65-F5344CB8AC3E}">
        <p14:creationId xmlns:p14="http://schemas.microsoft.com/office/powerpoint/2010/main" val="114842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9AF6E0-EC44-4390-9DB1-35F7FE34BF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/>
                    </a14:imgEffect>
                  </a14:imgLayer>
                </a14:imgProps>
              </a:ext>
            </a:extLst>
          </a:blip>
          <a:srcRect t="23391" r="9091"/>
          <a:stretch/>
        </p:blipFill>
        <p:spPr>
          <a:xfrm>
            <a:off x="-2" y="-1"/>
            <a:ext cx="12192001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9C56CA-D8E5-4B6C-B6E5-C75384E01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85725"/>
            <a:ext cx="10168128" cy="1133475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IV. Look to Jesus </a:t>
            </a:r>
            <a:r>
              <a:rPr lang="en-US" sz="4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Everything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EC95B1-3C3A-4641-9CE0-24E75F935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1304925"/>
            <a:ext cx="10168128" cy="5333999"/>
          </a:xfrm>
        </p:spPr>
        <p:txBody>
          <a:bodyPr anchor="ctr">
            <a:normAutofit fontScale="92500" lnSpcReduction="10000"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“After that ye have suffered a while . . . stablish, strengthen, settle you” (1 Peter 5:10).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Christians may look to Jesus during happy times, but complain and even blame God when suffering strikes.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God often allows suffering to strengthen our faith and fulfill his purpose.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 must continue to look to Jesus and seek his purpose with patience and trust.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When traveling through valley experiences, Peter advised, “But rejoice, inasmuch as ye are partakers of Christ’s sufferings” (1 Peter 4:13).</a:t>
            </a:r>
          </a:p>
        </p:txBody>
      </p:sp>
    </p:spTree>
    <p:extLst>
      <p:ext uri="{BB962C8B-B14F-4D97-AF65-F5344CB8AC3E}">
        <p14:creationId xmlns:p14="http://schemas.microsoft.com/office/powerpoint/2010/main" val="25554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9AF6E0-EC44-4390-9DB1-35F7FE34BF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8000"/>
                    </a14:imgEffect>
                  </a14:imgLayer>
                </a14:imgProps>
              </a:ext>
            </a:extLst>
          </a:blip>
          <a:srcRect t="23391" r="9091"/>
          <a:stretch/>
        </p:blipFill>
        <p:spPr>
          <a:xfrm>
            <a:off x="-2" y="-1"/>
            <a:ext cx="12192001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9C56CA-D8E5-4B6C-B6E5-C75384E01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Pray</a:t>
            </a:r>
          </a:p>
        </p:txBody>
      </p:sp>
    </p:spTree>
    <p:extLst>
      <p:ext uri="{BB962C8B-B14F-4D97-AF65-F5344CB8AC3E}">
        <p14:creationId xmlns:p14="http://schemas.microsoft.com/office/powerpoint/2010/main" val="3053102858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LightSeedRightStep">
      <a:dk1>
        <a:srgbClr val="000000"/>
      </a:dk1>
      <a:lt1>
        <a:srgbClr val="FFFFFF"/>
      </a:lt1>
      <a:dk2>
        <a:srgbClr val="233E31"/>
      </a:dk2>
      <a:lt2>
        <a:srgbClr val="E4E8E9"/>
      </a:lt2>
      <a:accent1>
        <a:srgbClr val="C3988F"/>
      </a:accent1>
      <a:accent2>
        <a:srgbClr val="B79D7A"/>
      </a:accent2>
      <a:accent3>
        <a:srgbClr val="A6A67D"/>
      </a:accent3>
      <a:accent4>
        <a:srgbClr val="95AB75"/>
      </a:accent4>
      <a:accent5>
        <a:srgbClr val="8AAD83"/>
      </a:accent5>
      <a:accent6>
        <a:srgbClr val="77AF85"/>
      </a:accent6>
      <a:hlink>
        <a:srgbClr val="5A8B95"/>
      </a:hlink>
      <a:folHlink>
        <a:srgbClr val="848484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474</Words>
  <Application>Microsoft Office PowerPoint</Application>
  <PresentationFormat>Widescreen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Avenir Next LT Pro</vt:lpstr>
      <vt:lpstr>Calibri</vt:lpstr>
      <vt:lpstr>AccentBoxVTI</vt:lpstr>
      <vt:lpstr>“Looking unto Jesus”</vt:lpstr>
      <vt:lpstr>(Heb. 12:2)</vt:lpstr>
      <vt:lpstr>   I. Look to Jesus in Everything </vt:lpstr>
      <vt:lpstr>II. Look to Jesus for Everything</vt:lpstr>
      <vt:lpstr>III. Look to Jesus with Everything</vt:lpstr>
      <vt:lpstr>IV. Look to Jesus Through Everything</vt:lpstr>
      <vt:lpstr>Let’s Pray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“Looking unto Jesus”</dc:title>
  <dc:creator>Ronald Powell</dc:creator>
  <cp:lastModifiedBy>Ronald Powell</cp:lastModifiedBy>
  <cp:revision>8</cp:revision>
  <dcterms:created xsi:type="dcterms:W3CDTF">2020-06-29T17:19:00Z</dcterms:created>
  <dcterms:modified xsi:type="dcterms:W3CDTF">2020-06-30T17:16:22Z</dcterms:modified>
</cp:coreProperties>
</file>