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9" r:id="rId4"/>
    <p:sldId id="267" r:id="rId5"/>
    <p:sldId id="278" r:id="rId6"/>
    <p:sldId id="277" r:id="rId7"/>
    <p:sldId id="276" r:id="rId8"/>
    <p:sldId id="275" r:id="rId9"/>
    <p:sldId id="273" r:id="rId10"/>
    <p:sldId id="280" r:id="rId11"/>
    <p:sldId id="281" r:id="rId12"/>
    <p:sldId id="282" r:id="rId13"/>
    <p:sldId id="283" r:id="rId14"/>
    <p:sldId id="284" r:id="rId15"/>
    <p:sldId id="285" r:id="rId16"/>
    <p:sldId id="286" r:id="rId17"/>
    <p:sldId id="287" r:id="rId18"/>
    <p:sldId id="288"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01" d="100"/>
          <a:sy n="101" d="100"/>
        </p:scale>
        <p:origin x="114"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522992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37186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18960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240349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470074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101605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1677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4216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604927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931624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7/25/2020</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507635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7/25/2020</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2612616748"/>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a:extLst>
              <a:ext uri="{FF2B5EF4-FFF2-40B4-BE49-F238E27FC236}">
                <a16:creationId xmlns:a16="http://schemas.microsoft.com/office/drawing/2014/main" id="{96D76B35-D2F0-41DA-B4EA-C87DA8EE30E8}"/>
              </a:ext>
            </a:extLst>
          </p:cNvPr>
          <p:cNvPicPr>
            <a:picLocks noChangeAspect="1"/>
          </p:cNvPicPr>
          <p:nvPr/>
        </p:nvPicPr>
        <p:blipFill rotWithShape="1">
          <a:blip r:embed="rId2"/>
          <a:srcRect t="12283" b="6591"/>
          <a:stretch/>
        </p:blipFill>
        <p:spPr>
          <a:xfrm>
            <a:off x="-15220" y="10"/>
            <a:ext cx="12207220" cy="6857990"/>
          </a:xfrm>
          <a:prstGeom prst="rect">
            <a:avLst/>
          </a:prstGeom>
        </p:spPr>
      </p:pic>
      <p:sp>
        <p:nvSpPr>
          <p:cNvPr id="11" name="Freeform: Shape 10">
            <a:extLst>
              <a:ext uri="{FF2B5EF4-FFF2-40B4-BE49-F238E27FC236}">
                <a16:creationId xmlns:a16="http://schemas.microsoft.com/office/drawing/2014/main" id="{26C2F60D-36DC-4E6D-8544-3562BBABA8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116827" y="1782827"/>
            <a:ext cx="4332910" cy="5817436"/>
          </a:xfrm>
          <a:custGeom>
            <a:avLst/>
            <a:gdLst>
              <a:gd name="connsiteX0" fmla="*/ 3175347 w 4332910"/>
              <a:gd name="connsiteY0" fmla="*/ 710 h 5817436"/>
              <a:gd name="connsiteX1" fmla="*/ 3972229 w 4332910"/>
              <a:gd name="connsiteY1" fmla="*/ 94304 h 5817436"/>
              <a:gd name="connsiteX2" fmla="*/ 4332910 w 4332910"/>
              <a:gd name="connsiteY2" fmla="*/ 180296 h 5817436"/>
              <a:gd name="connsiteX3" fmla="*/ 4332910 w 4332910"/>
              <a:gd name="connsiteY3" fmla="*/ 5817436 h 5817436"/>
              <a:gd name="connsiteX4" fmla="*/ 1006557 w 4332910"/>
              <a:gd name="connsiteY4" fmla="*/ 5817436 h 5817436"/>
              <a:gd name="connsiteX5" fmla="*/ 866510 w 4332910"/>
              <a:gd name="connsiteY5" fmla="*/ 5609583 h 5817436"/>
              <a:gd name="connsiteX6" fmla="*/ 351747 w 4332910"/>
              <a:gd name="connsiteY6" fmla="*/ 2263621 h 5817436"/>
              <a:gd name="connsiteX7" fmla="*/ 1381666 w 4332910"/>
              <a:gd name="connsiteY7" fmla="*/ 845238 h 5817436"/>
              <a:gd name="connsiteX8" fmla="*/ 2751595 w 4332910"/>
              <a:gd name="connsiteY8" fmla="*/ 47742 h 5817436"/>
              <a:gd name="connsiteX9" fmla="*/ 3175347 w 4332910"/>
              <a:gd name="connsiteY9" fmla="*/ 710 h 581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32910" h="5817436">
                <a:moveTo>
                  <a:pt x="3175347" y="710"/>
                </a:moveTo>
                <a:cubicBezTo>
                  <a:pt x="3421493" y="-5064"/>
                  <a:pt x="3686120" y="24227"/>
                  <a:pt x="3972229" y="94304"/>
                </a:cubicBezTo>
                <a:lnTo>
                  <a:pt x="4332910" y="180296"/>
                </a:lnTo>
                <a:lnTo>
                  <a:pt x="4332910" y="5817436"/>
                </a:lnTo>
                <a:lnTo>
                  <a:pt x="1006557" y="5817436"/>
                </a:lnTo>
                <a:lnTo>
                  <a:pt x="866510" y="5609583"/>
                </a:lnTo>
                <a:cubicBezTo>
                  <a:pt x="140071" y="4515211"/>
                  <a:pt x="-376405" y="3480830"/>
                  <a:pt x="351747" y="2263621"/>
                </a:cubicBezTo>
                <a:cubicBezTo>
                  <a:pt x="664977" y="1739861"/>
                  <a:pt x="994988" y="1240809"/>
                  <a:pt x="1381666" y="845238"/>
                </a:cubicBezTo>
                <a:cubicBezTo>
                  <a:pt x="1768346" y="449669"/>
                  <a:pt x="2211693" y="157580"/>
                  <a:pt x="2751595" y="47742"/>
                </a:cubicBezTo>
                <a:cubicBezTo>
                  <a:pt x="2886624" y="20264"/>
                  <a:pt x="3027659" y="4175"/>
                  <a:pt x="3175347" y="710"/>
                </a:cubicBezTo>
                <a:close/>
              </a:path>
            </a:pathLst>
          </a:cu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CFFC7D5-8758-4C87-A839-9FF78F5432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117358">
            <a:off x="6005381" y="2073697"/>
            <a:ext cx="5867664" cy="5317986"/>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 name="connsiteX0" fmla="*/ 0 w 1085312"/>
              <a:gd name="connsiteY0" fmla="*/ 0 h 2441440"/>
              <a:gd name="connsiteX1" fmla="*/ 53089 w 1085312"/>
              <a:gd name="connsiteY1" fmla="*/ 4542 h 2441440"/>
              <a:gd name="connsiteX2" fmla="*/ 790077 w 1085312"/>
              <a:gd name="connsiteY2" fmla="*/ 872756 h 2441440"/>
              <a:gd name="connsiteX3" fmla="*/ 1085252 w 1085312"/>
              <a:gd name="connsiteY3" fmla="*/ 1943649 h 2441440"/>
              <a:gd name="connsiteX4" fmla="*/ 1064832 w 1085312"/>
              <a:gd name="connsiteY4" fmla="*/ 2198094 h 2441440"/>
              <a:gd name="connsiteX5" fmla="*/ 1043734 w 1085312"/>
              <a:gd name="connsiteY5" fmla="*/ 2315675 h 2441440"/>
              <a:gd name="connsiteX6" fmla="*/ 59456 w 1085312"/>
              <a:gd name="connsiteY6" fmla="*/ 2441440 h 2441440"/>
              <a:gd name="connsiteX0" fmla="*/ 0 w 1085312"/>
              <a:gd name="connsiteY0" fmla="*/ 0 h 2315675"/>
              <a:gd name="connsiteX1" fmla="*/ 53089 w 1085312"/>
              <a:gd name="connsiteY1" fmla="*/ 4542 h 2315675"/>
              <a:gd name="connsiteX2" fmla="*/ 790077 w 1085312"/>
              <a:gd name="connsiteY2" fmla="*/ 872756 h 2315675"/>
              <a:gd name="connsiteX3" fmla="*/ 1085252 w 1085312"/>
              <a:gd name="connsiteY3" fmla="*/ 1943649 h 2315675"/>
              <a:gd name="connsiteX4" fmla="*/ 1064832 w 1085312"/>
              <a:gd name="connsiteY4" fmla="*/ 2198094 h 2315675"/>
              <a:gd name="connsiteX5" fmla="*/ 1043734 w 1085312"/>
              <a:gd name="connsiteY5"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5312" h="2315675">
                <a:moveTo>
                  <a:pt x="0" y="0"/>
                </a:move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venir Next LT Pro Light"/>
            </a:endParaRPr>
          </a:p>
        </p:txBody>
      </p:sp>
      <p:sp>
        <p:nvSpPr>
          <p:cNvPr id="2" name="Title 1">
            <a:extLst>
              <a:ext uri="{FF2B5EF4-FFF2-40B4-BE49-F238E27FC236}">
                <a16:creationId xmlns:a16="http://schemas.microsoft.com/office/drawing/2014/main" id="{02AF4DA4-08A1-4D6F-89C0-3C3699C49D9B}"/>
              </a:ext>
            </a:extLst>
          </p:cNvPr>
          <p:cNvSpPr>
            <a:spLocks noGrp="1"/>
          </p:cNvSpPr>
          <p:nvPr>
            <p:ph type="ctrTitle"/>
          </p:nvPr>
        </p:nvSpPr>
        <p:spPr>
          <a:xfrm>
            <a:off x="7124699" y="3866147"/>
            <a:ext cx="4634163" cy="1622817"/>
          </a:xfrm>
        </p:spPr>
        <p:txBody>
          <a:bodyPr>
            <a:normAutofit/>
          </a:bodyPr>
          <a:lstStyle/>
          <a:p>
            <a:r>
              <a:rPr lang="en-US" sz="3600" b="1" dirty="0">
                <a:effectLst>
                  <a:outerShdw blurRad="38100" dist="38100" dir="2700000" algn="tl">
                    <a:srgbClr val="000000">
                      <a:alpha val="43137"/>
                    </a:srgbClr>
                  </a:outerShdw>
                </a:effectLst>
              </a:rPr>
              <a:t>The Purpose of The Anointing</a:t>
            </a:r>
          </a:p>
        </p:txBody>
      </p:sp>
      <p:sp>
        <p:nvSpPr>
          <p:cNvPr id="3" name="Subtitle 2">
            <a:extLst>
              <a:ext uri="{FF2B5EF4-FFF2-40B4-BE49-F238E27FC236}">
                <a16:creationId xmlns:a16="http://schemas.microsoft.com/office/drawing/2014/main" id="{F025F9A8-6373-4B65-B385-6CDBE3957DED}"/>
              </a:ext>
            </a:extLst>
          </p:cNvPr>
          <p:cNvSpPr>
            <a:spLocks noGrp="1"/>
          </p:cNvSpPr>
          <p:nvPr>
            <p:ph type="subTitle" idx="1"/>
          </p:nvPr>
        </p:nvSpPr>
        <p:spPr>
          <a:xfrm>
            <a:off x="7124700" y="5514472"/>
            <a:ext cx="4305300" cy="822141"/>
          </a:xfrm>
        </p:spPr>
        <p:txBody>
          <a:bodyPr>
            <a:normAutofit/>
          </a:bodyPr>
          <a:lstStyle/>
          <a:p>
            <a:pPr algn="l"/>
            <a:r>
              <a:rPr lang="en-US" b="1" dirty="0">
                <a:effectLst>
                  <a:outerShdw blurRad="38100" dist="38100" dir="2700000" algn="tl">
                    <a:srgbClr val="000000">
                      <a:alpha val="43137"/>
                    </a:srgbClr>
                  </a:outerShdw>
                </a:effectLst>
              </a:rPr>
              <a:t>With Bishop Ronald K. Powell</a:t>
            </a:r>
          </a:p>
        </p:txBody>
      </p:sp>
    </p:spTree>
    <p:extLst>
      <p:ext uri="{BB962C8B-B14F-4D97-AF65-F5344CB8AC3E}">
        <p14:creationId xmlns:p14="http://schemas.microsoft.com/office/powerpoint/2010/main" val="16417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22618-05A0-4340-A5F2-B2657990640B}"/>
              </a:ext>
            </a:extLst>
          </p:cNvPr>
          <p:cNvSpPr>
            <a:spLocks noGrp="1"/>
          </p:cNvSpPr>
          <p:nvPr>
            <p:ph type="title"/>
          </p:nvPr>
        </p:nvSpPr>
        <p:spPr/>
        <p:txBody>
          <a:bodyPr/>
          <a:lstStyle/>
          <a:p>
            <a:r>
              <a:rPr lang="en-US" dirty="0"/>
              <a:t>Isaiah 10:27 </a:t>
            </a:r>
          </a:p>
        </p:txBody>
      </p:sp>
      <p:sp>
        <p:nvSpPr>
          <p:cNvPr id="3" name="Content Placeholder 2">
            <a:extLst>
              <a:ext uri="{FF2B5EF4-FFF2-40B4-BE49-F238E27FC236}">
                <a16:creationId xmlns:a16="http://schemas.microsoft.com/office/drawing/2014/main" id="{C2858F43-96E5-4784-B722-521359F31A91}"/>
              </a:ext>
            </a:extLst>
          </p:cNvPr>
          <p:cNvSpPr>
            <a:spLocks noGrp="1"/>
          </p:cNvSpPr>
          <p:nvPr>
            <p:ph idx="1"/>
          </p:nvPr>
        </p:nvSpPr>
        <p:spPr/>
        <p:txBody>
          <a:bodyPr/>
          <a:lstStyle/>
          <a:p>
            <a:r>
              <a:rPr lang="en-US" dirty="0">
                <a:latin typeface="Arial Black" panose="020B0A04020102020204" pitchFamily="34" charset="0"/>
                <a:cs typeface="Arial" panose="020B0604020202020204" pitchFamily="34" charset="0"/>
              </a:rPr>
              <a:t>And it shall come to pass </a:t>
            </a:r>
            <a:r>
              <a:rPr lang="en-US" u="sng" dirty="0">
                <a:solidFill>
                  <a:srgbClr val="FFFF00">
                    <a:alpha val="70000"/>
                  </a:srgbClr>
                </a:solidFill>
                <a:latin typeface="Arial Black" panose="020B0A04020102020204" pitchFamily="34" charset="0"/>
                <a:cs typeface="Arial" panose="020B0604020202020204" pitchFamily="34" charset="0"/>
              </a:rPr>
              <a:t>in that day</a:t>
            </a:r>
            <a:r>
              <a:rPr lang="en-US" dirty="0">
                <a:latin typeface="Arial Black" panose="020B0A04020102020204" pitchFamily="34" charset="0"/>
                <a:cs typeface="Arial" panose="020B0604020202020204" pitchFamily="34" charset="0"/>
              </a:rPr>
              <a:t>, </a:t>
            </a:r>
            <a:r>
              <a:rPr lang="en-US" u="sng" dirty="0">
                <a:latin typeface="Arial Black" panose="020B0A04020102020204" pitchFamily="34" charset="0"/>
                <a:cs typeface="Arial" panose="020B0604020202020204" pitchFamily="34" charset="0"/>
              </a:rPr>
              <a:t>that his burden shall be taken away from off thy shoulder, and his yoke from off thy neck, and the yoke shall be destroyed because of the </a:t>
            </a:r>
            <a:r>
              <a:rPr lang="en-US" u="sng" dirty="0">
                <a:solidFill>
                  <a:srgbClr val="FFFF00">
                    <a:alpha val="70000"/>
                  </a:srgbClr>
                </a:solidFill>
                <a:latin typeface="Arial Black" panose="020B0A04020102020204" pitchFamily="34" charset="0"/>
                <a:cs typeface="Arial" panose="020B0604020202020204" pitchFamily="34" charset="0"/>
              </a:rPr>
              <a:t>anointing</a:t>
            </a:r>
            <a:r>
              <a:rPr lang="en-US" u="sng" dirty="0">
                <a:latin typeface="Arial Black" panose="020B0A04020102020204" pitchFamily="34" charset="0"/>
                <a:cs typeface="Arial" panose="020B0604020202020204" pitchFamily="34" charset="0"/>
              </a:rPr>
              <a:t>. </a:t>
            </a:r>
          </a:p>
        </p:txBody>
      </p:sp>
    </p:spTree>
    <p:extLst>
      <p:ext uri="{BB962C8B-B14F-4D97-AF65-F5344CB8AC3E}">
        <p14:creationId xmlns:p14="http://schemas.microsoft.com/office/powerpoint/2010/main" val="1516272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DE08-A53E-4704-B40D-4AEE1D57183A}"/>
              </a:ext>
            </a:extLst>
          </p:cNvPr>
          <p:cNvSpPr>
            <a:spLocks noGrp="1"/>
          </p:cNvSpPr>
          <p:nvPr>
            <p:ph type="title"/>
          </p:nvPr>
        </p:nvSpPr>
        <p:spPr/>
        <p:txBody>
          <a:bodyPr/>
          <a:lstStyle/>
          <a:p>
            <a:r>
              <a:rPr lang="en-US" dirty="0"/>
              <a:t>The purpose for anointing </a:t>
            </a:r>
          </a:p>
        </p:txBody>
      </p:sp>
      <p:sp>
        <p:nvSpPr>
          <p:cNvPr id="3" name="Content Placeholder 2">
            <a:extLst>
              <a:ext uri="{FF2B5EF4-FFF2-40B4-BE49-F238E27FC236}">
                <a16:creationId xmlns:a16="http://schemas.microsoft.com/office/drawing/2014/main" id="{0CBBF331-251A-4348-97C1-FA671A91C76C}"/>
              </a:ext>
            </a:extLst>
          </p:cNvPr>
          <p:cNvSpPr>
            <a:spLocks noGrp="1"/>
          </p:cNvSpPr>
          <p:nvPr>
            <p:ph idx="1"/>
          </p:nvPr>
        </p:nvSpPr>
        <p:spPr/>
        <p:txBody>
          <a:bodyPr/>
          <a:lstStyle/>
          <a:p>
            <a:r>
              <a:rPr lang="en-US" dirty="0">
                <a:latin typeface="Arial Black" panose="020B0A04020102020204" pitchFamily="34" charset="0"/>
              </a:rPr>
              <a:t>The purpose for anointing is focused on life, health, and restored relationships. </a:t>
            </a:r>
          </a:p>
        </p:txBody>
      </p:sp>
    </p:spTree>
    <p:extLst>
      <p:ext uri="{BB962C8B-B14F-4D97-AF65-F5344CB8AC3E}">
        <p14:creationId xmlns:p14="http://schemas.microsoft.com/office/powerpoint/2010/main" val="2188109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E368-4E80-4554-A0A0-EC32376624D8}"/>
              </a:ext>
            </a:extLst>
          </p:cNvPr>
          <p:cNvSpPr>
            <a:spLocks noGrp="1"/>
          </p:cNvSpPr>
          <p:nvPr>
            <p:ph type="title"/>
          </p:nvPr>
        </p:nvSpPr>
        <p:spPr/>
        <p:txBody>
          <a:bodyPr/>
          <a:lstStyle/>
          <a:p>
            <a:r>
              <a:rPr lang="en-US" dirty="0"/>
              <a:t>What does the Bible say about anointing? </a:t>
            </a:r>
          </a:p>
        </p:txBody>
      </p:sp>
      <p:sp>
        <p:nvSpPr>
          <p:cNvPr id="3" name="Content Placeholder 2">
            <a:extLst>
              <a:ext uri="{FF2B5EF4-FFF2-40B4-BE49-F238E27FC236}">
                <a16:creationId xmlns:a16="http://schemas.microsoft.com/office/drawing/2014/main" id="{0F9AC40D-A490-4F03-B2DD-FD331A649128}"/>
              </a:ext>
            </a:extLst>
          </p:cNvPr>
          <p:cNvSpPr>
            <a:spLocks noGrp="1"/>
          </p:cNvSpPr>
          <p:nvPr>
            <p:ph idx="1"/>
          </p:nvPr>
        </p:nvSpPr>
        <p:spPr/>
        <p:txBody>
          <a:bodyPr>
            <a:normAutofit fontScale="92500" lnSpcReduction="10000"/>
          </a:bodyPr>
          <a:lstStyle/>
          <a:p>
            <a:r>
              <a:rPr lang="en-US" dirty="0">
                <a:latin typeface="Arial Black" panose="020B0A04020102020204" pitchFamily="34" charset="0"/>
              </a:rPr>
              <a:t>If we use oil, </a:t>
            </a:r>
            <a:r>
              <a:rPr lang="en-US" b="1" u="sng" dirty="0">
                <a:latin typeface="Arial Black" panose="020B0A04020102020204" pitchFamily="34" charset="0"/>
              </a:rPr>
              <a:t>it is only a symbol of what God is doing</a:t>
            </a:r>
            <a:r>
              <a:rPr lang="en-US" dirty="0">
                <a:latin typeface="Arial Black" panose="020B0A04020102020204" pitchFamily="34" charset="0"/>
              </a:rPr>
              <a:t>.  </a:t>
            </a:r>
          </a:p>
          <a:p>
            <a:pPr marL="0" indent="0">
              <a:buNone/>
            </a:pPr>
            <a:endParaRPr lang="en-US" dirty="0">
              <a:latin typeface="Arial Black" panose="020B0A04020102020204" pitchFamily="34" charset="0"/>
            </a:endParaRPr>
          </a:p>
          <a:p>
            <a:r>
              <a:rPr lang="en-US" dirty="0">
                <a:latin typeface="Arial Black" panose="020B0A04020102020204" pitchFamily="34" charset="0"/>
              </a:rPr>
              <a:t>Another meaning for the word anointed is "</a:t>
            </a:r>
            <a:r>
              <a:rPr lang="en-US" u="sng" dirty="0">
                <a:latin typeface="Arial Black" panose="020B0A04020102020204" pitchFamily="34" charset="0"/>
              </a:rPr>
              <a:t>chosen one</a:t>
            </a:r>
            <a:r>
              <a:rPr lang="en-US" dirty="0">
                <a:latin typeface="Arial Black" panose="020B0A04020102020204" pitchFamily="34" charset="0"/>
              </a:rPr>
              <a:t>."</a:t>
            </a:r>
          </a:p>
          <a:p>
            <a:endParaRPr lang="en-US" dirty="0">
              <a:latin typeface="Arial Black" panose="020B0A04020102020204" pitchFamily="34" charset="0"/>
            </a:endParaRPr>
          </a:p>
          <a:p>
            <a:r>
              <a:rPr lang="en-US" dirty="0">
                <a:latin typeface="Arial Black" panose="020B0A04020102020204" pitchFamily="34" charset="0"/>
              </a:rPr>
              <a:t>The Bible says that Jesus Christ was anointed by God with the Holy Spirit to spread the Good News and free those who have been held captive by sin.</a:t>
            </a:r>
          </a:p>
        </p:txBody>
      </p:sp>
    </p:spTree>
    <p:extLst>
      <p:ext uri="{BB962C8B-B14F-4D97-AF65-F5344CB8AC3E}">
        <p14:creationId xmlns:p14="http://schemas.microsoft.com/office/powerpoint/2010/main" val="435751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0BB2-E38E-40F3-982D-122914F04FC4}"/>
              </a:ext>
            </a:extLst>
          </p:cNvPr>
          <p:cNvSpPr>
            <a:spLocks noGrp="1"/>
          </p:cNvSpPr>
          <p:nvPr>
            <p:ph type="title"/>
          </p:nvPr>
        </p:nvSpPr>
        <p:spPr/>
        <p:txBody>
          <a:bodyPr/>
          <a:lstStyle/>
          <a:p>
            <a:r>
              <a:rPr lang="nl-NL" dirty="0"/>
              <a:t>Luke 4:18 King James Version </a:t>
            </a:r>
            <a:endParaRPr lang="en-US" dirty="0"/>
          </a:p>
        </p:txBody>
      </p:sp>
      <p:sp>
        <p:nvSpPr>
          <p:cNvPr id="3" name="Content Placeholder 2">
            <a:extLst>
              <a:ext uri="{FF2B5EF4-FFF2-40B4-BE49-F238E27FC236}">
                <a16:creationId xmlns:a16="http://schemas.microsoft.com/office/drawing/2014/main" id="{7FAAA8D4-BDA9-45C5-B412-3DA8578A61CB}"/>
              </a:ext>
            </a:extLst>
          </p:cNvPr>
          <p:cNvSpPr>
            <a:spLocks noGrp="1"/>
          </p:cNvSpPr>
          <p:nvPr>
            <p:ph idx="1"/>
          </p:nvPr>
        </p:nvSpPr>
        <p:spPr/>
        <p:txBody>
          <a:bodyPr/>
          <a:lstStyle/>
          <a:p>
            <a:r>
              <a:rPr lang="en-US" dirty="0">
                <a:latin typeface="Arial Black" panose="020B0A04020102020204" pitchFamily="34" charset="0"/>
              </a:rPr>
              <a:t>18 </a:t>
            </a:r>
            <a:r>
              <a:rPr lang="en-US" u="sng" dirty="0">
                <a:latin typeface="Arial Black" panose="020B0A04020102020204" pitchFamily="34" charset="0"/>
              </a:rPr>
              <a:t>The Spirit of the Lord is upon me</a:t>
            </a:r>
            <a:r>
              <a:rPr lang="en-US" dirty="0">
                <a:latin typeface="Arial Black" panose="020B0A04020102020204" pitchFamily="34" charset="0"/>
              </a:rPr>
              <a:t>, because </a:t>
            </a:r>
            <a:r>
              <a:rPr lang="en-US" u="sng" dirty="0">
                <a:latin typeface="Arial Black" panose="020B0A04020102020204" pitchFamily="34" charset="0"/>
              </a:rPr>
              <a:t>he hath anointed me to preach the gospel to the poor</a:t>
            </a:r>
            <a:r>
              <a:rPr lang="en-US" dirty="0">
                <a:latin typeface="Arial Black" panose="020B0A04020102020204" pitchFamily="34" charset="0"/>
              </a:rPr>
              <a:t>; </a:t>
            </a:r>
            <a:r>
              <a:rPr lang="en-US" u="sng" dirty="0">
                <a:latin typeface="Arial Black" panose="020B0A04020102020204" pitchFamily="34" charset="0"/>
              </a:rPr>
              <a:t>he hath sent me to heal the brokenhearted</a:t>
            </a:r>
            <a:r>
              <a:rPr lang="en-US" dirty="0">
                <a:latin typeface="Arial Black" panose="020B0A04020102020204" pitchFamily="34" charset="0"/>
              </a:rPr>
              <a:t>, </a:t>
            </a:r>
            <a:r>
              <a:rPr lang="en-US" u="sng" dirty="0">
                <a:latin typeface="Arial Black" panose="020B0A04020102020204" pitchFamily="34" charset="0"/>
              </a:rPr>
              <a:t>to preach deliverance to the captives</a:t>
            </a:r>
            <a:r>
              <a:rPr lang="en-US" dirty="0">
                <a:latin typeface="Arial Black" panose="020B0A04020102020204" pitchFamily="34" charset="0"/>
              </a:rPr>
              <a:t>, and </a:t>
            </a:r>
            <a:r>
              <a:rPr lang="en-US" u="sng" dirty="0">
                <a:latin typeface="Arial Black" panose="020B0A04020102020204" pitchFamily="34" charset="0"/>
              </a:rPr>
              <a:t>recovering of sight to the blind</a:t>
            </a:r>
            <a:r>
              <a:rPr lang="en-US" dirty="0">
                <a:latin typeface="Arial Black" panose="020B0A04020102020204" pitchFamily="34" charset="0"/>
              </a:rPr>
              <a:t>, </a:t>
            </a:r>
            <a:r>
              <a:rPr lang="en-US" u="sng" dirty="0">
                <a:latin typeface="Arial Black" panose="020B0A04020102020204" pitchFamily="34" charset="0"/>
              </a:rPr>
              <a:t>to set at liberty them that are bruised</a:t>
            </a:r>
            <a:r>
              <a:rPr lang="en-US" dirty="0">
                <a:latin typeface="Arial Black" panose="020B0A04020102020204" pitchFamily="34" charset="0"/>
              </a:rPr>
              <a:t>, </a:t>
            </a:r>
          </a:p>
        </p:txBody>
      </p:sp>
    </p:spTree>
    <p:extLst>
      <p:ext uri="{BB962C8B-B14F-4D97-AF65-F5344CB8AC3E}">
        <p14:creationId xmlns:p14="http://schemas.microsoft.com/office/powerpoint/2010/main" val="2017168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3AE20-C9D6-4BEC-AAB4-54D50CED3EDF}"/>
              </a:ext>
            </a:extLst>
          </p:cNvPr>
          <p:cNvSpPr>
            <a:spLocks noGrp="1"/>
          </p:cNvSpPr>
          <p:nvPr>
            <p:ph type="title"/>
          </p:nvPr>
        </p:nvSpPr>
        <p:spPr/>
        <p:txBody>
          <a:bodyPr/>
          <a:lstStyle/>
          <a:p>
            <a:r>
              <a:rPr lang="en-US" dirty="0"/>
              <a:t>Acts 10:38 King James Version </a:t>
            </a:r>
          </a:p>
        </p:txBody>
      </p:sp>
      <p:sp>
        <p:nvSpPr>
          <p:cNvPr id="3" name="Content Placeholder 2">
            <a:extLst>
              <a:ext uri="{FF2B5EF4-FFF2-40B4-BE49-F238E27FC236}">
                <a16:creationId xmlns:a16="http://schemas.microsoft.com/office/drawing/2014/main" id="{F4A0466A-BCD0-4A58-B126-4F8173E4B8C2}"/>
              </a:ext>
            </a:extLst>
          </p:cNvPr>
          <p:cNvSpPr>
            <a:spLocks noGrp="1"/>
          </p:cNvSpPr>
          <p:nvPr>
            <p:ph idx="1"/>
          </p:nvPr>
        </p:nvSpPr>
        <p:spPr/>
        <p:txBody>
          <a:bodyPr/>
          <a:lstStyle/>
          <a:p>
            <a:r>
              <a:rPr lang="en-US" dirty="0">
                <a:latin typeface="Arial Black" panose="020B0A04020102020204" pitchFamily="34" charset="0"/>
              </a:rPr>
              <a:t>38 </a:t>
            </a:r>
            <a:r>
              <a:rPr lang="en-US" u="sng" dirty="0">
                <a:latin typeface="Arial Black" panose="020B0A04020102020204" pitchFamily="34" charset="0"/>
              </a:rPr>
              <a:t>How God anointed Jesus of Nazareth with the Holy Ghost and with power</a:t>
            </a:r>
            <a:r>
              <a:rPr lang="en-US" dirty="0">
                <a:latin typeface="Arial Black" panose="020B0A04020102020204" pitchFamily="34" charset="0"/>
              </a:rPr>
              <a:t>: who </a:t>
            </a:r>
            <a:r>
              <a:rPr lang="en-US" u="sng" dirty="0">
                <a:latin typeface="Arial Black" panose="020B0A04020102020204" pitchFamily="34" charset="0"/>
              </a:rPr>
              <a:t>went about doing good, and healing all that were oppressed of the devil</a:t>
            </a:r>
            <a:r>
              <a:rPr lang="en-US" dirty="0">
                <a:latin typeface="Arial Black" panose="020B0A04020102020204" pitchFamily="34" charset="0"/>
              </a:rPr>
              <a:t>; for </a:t>
            </a:r>
            <a:r>
              <a:rPr lang="en-US" u="sng" dirty="0">
                <a:latin typeface="Arial Black" panose="020B0A04020102020204" pitchFamily="34" charset="0"/>
              </a:rPr>
              <a:t>God was with him</a:t>
            </a:r>
            <a:r>
              <a:rPr lang="en-US" dirty="0">
                <a:latin typeface="Arial Black" panose="020B0A04020102020204" pitchFamily="34" charset="0"/>
              </a:rPr>
              <a:t>. </a:t>
            </a:r>
          </a:p>
        </p:txBody>
      </p:sp>
    </p:spTree>
    <p:extLst>
      <p:ext uri="{BB962C8B-B14F-4D97-AF65-F5344CB8AC3E}">
        <p14:creationId xmlns:p14="http://schemas.microsoft.com/office/powerpoint/2010/main" val="2186186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533BE-CAA6-475D-ABDB-14A533C12035}"/>
              </a:ext>
            </a:extLst>
          </p:cNvPr>
          <p:cNvSpPr>
            <a:spLocks noGrp="1"/>
          </p:cNvSpPr>
          <p:nvPr>
            <p:ph type="title"/>
          </p:nvPr>
        </p:nvSpPr>
        <p:spPr/>
        <p:txBody>
          <a:bodyPr/>
          <a:lstStyle/>
          <a:p>
            <a:r>
              <a:rPr lang="en-US" dirty="0"/>
              <a:t>Deuteronomy 31:6 King James Version </a:t>
            </a:r>
          </a:p>
        </p:txBody>
      </p:sp>
      <p:sp>
        <p:nvSpPr>
          <p:cNvPr id="3" name="Content Placeholder 2">
            <a:extLst>
              <a:ext uri="{FF2B5EF4-FFF2-40B4-BE49-F238E27FC236}">
                <a16:creationId xmlns:a16="http://schemas.microsoft.com/office/drawing/2014/main" id="{BC3ADFFF-1384-433C-8A37-1A8C11114FD5}"/>
              </a:ext>
            </a:extLst>
          </p:cNvPr>
          <p:cNvSpPr>
            <a:spLocks noGrp="1"/>
          </p:cNvSpPr>
          <p:nvPr>
            <p:ph idx="1"/>
          </p:nvPr>
        </p:nvSpPr>
        <p:spPr/>
        <p:txBody>
          <a:bodyPr/>
          <a:lstStyle/>
          <a:p>
            <a:r>
              <a:rPr lang="en-US" dirty="0">
                <a:latin typeface="Arial Black" panose="020B0A04020102020204" pitchFamily="34" charset="0"/>
              </a:rPr>
              <a:t>6“Be strong and courageous. Do not be afraid or terrified because of them, for the LORD your God goes with you; he will never leave you or forsake you.” </a:t>
            </a:r>
          </a:p>
        </p:txBody>
      </p:sp>
    </p:spTree>
    <p:extLst>
      <p:ext uri="{BB962C8B-B14F-4D97-AF65-F5344CB8AC3E}">
        <p14:creationId xmlns:p14="http://schemas.microsoft.com/office/powerpoint/2010/main" val="538079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D6D0A-D922-443B-9DEC-8FDFB07A5C65}"/>
              </a:ext>
            </a:extLst>
          </p:cNvPr>
          <p:cNvSpPr>
            <a:spLocks noGrp="1"/>
          </p:cNvSpPr>
          <p:nvPr>
            <p:ph type="title"/>
          </p:nvPr>
        </p:nvSpPr>
        <p:spPr/>
        <p:txBody>
          <a:bodyPr/>
          <a:lstStyle/>
          <a:p>
            <a:r>
              <a:rPr lang="en-US" dirty="0"/>
              <a:t>Closing </a:t>
            </a:r>
          </a:p>
        </p:txBody>
      </p:sp>
      <p:sp>
        <p:nvSpPr>
          <p:cNvPr id="3" name="Content Placeholder 2">
            <a:extLst>
              <a:ext uri="{FF2B5EF4-FFF2-40B4-BE49-F238E27FC236}">
                <a16:creationId xmlns:a16="http://schemas.microsoft.com/office/drawing/2014/main" id="{7BF4EC59-213C-460E-AFDC-6CCADA1980EE}"/>
              </a:ext>
            </a:extLst>
          </p:cNvPr>
          <p:cNvSpPr>
            <a:spLocks noGrp="1"/>
          </p:cNvSpPr>
          <p:nvPr>
            <p:ph idx="1"/>
          </p:nvPr>
        </p:nvSpPr>
        <p:spPr/>
        <p:txBody>
          <a:bodyPr/>
          <a:lstStyle/>
          <a:p>
            <a:r>
              <a:rPr lang="en-US" dirty="0">
                <a:latin typeface="Arial Black" panose="020B0A04020102020204" pitchFamily="34" charset="0"/>
              </a:rPr>
              <a:t>Romans 8:11 KJV: </a:t>
            </a:r>
          </a:p>
          <a:p>
            <a:r>
              <a:rPr lang="en-US" dirty="0">
                <a:latin typeface="Arial Black" panose="020B0A04020102020204" pitchFamily="34" charset="0"/>
              </a:rPr>
              <a:t>“</a:t>
            </a:r>
            <a:r>
              <a:rPr lang="en-US" u="sng" dirty="0">
                <a:solidFill>
                  <a:srgbClr val="FFFF00">
                    <a:alpha val="70000"/>
                  </a:srgbClr>
                </a:solidFill>
                <a:latin typeface="Arial Black" panose="020B0A04020102020204" pitchFamily="34" charset="0"/>
              </a:rPr>
              <a:t>The Spirit of God</a:t>
            </a:r>
            <a:r>
              <a:rPr lang="en-US" dirty="0">
                <a:latin typeface="Arial Black" panose="020B0A04020102020204" pitchFamily="34" charset="0"/>
              </a:rPr>
              <a:t>, who raised Jesus from the dead, </a:t>
            </a:r>
            <a:r>
              <a:rPr lang="en-US" u="sng" dirty="0">
                <a:solidFill>
                  <a:srgbClr val="FFFF00">
                    <a:alpha val="70000"/>
                  </a:srgbClr>
                </a:solidFill>
                <a:latin typeface="Arial Black" panose="020B0A04020102020204" pitchFamily="34" charset="0"/>
              </a:rPr>
              <a:t>lives in you</a:t>
            </a:r>
            <a:r>
              <a:rPr lang="en-US" dirty="0">
                <a:latin typeface="Arial Black" panose="020B0A04020102020204" pitchFamily="34" charset="0"/>
              </a:rPr>
              <a:t>”  </a:t>
            </a:r>
          </a:p>
        </p:txBody>
      </p:sp>
    </p:spTree>
    <p:extLst>
      <p:ext uri="{BB962C8B-B14F-4D97-AF65-F5344CB8AC3E}">
        <p14:creationId xmlns:p14="http://schemas.microsoft.com/office/powerpoint/2010/main" val="1129360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814AD-DF61-4BE7-81E2-2D19F5054FDB}"/>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C50100DC-BA4E-4D33-9ED0-7E2459C56E35}"/>
              </a:ext>
            </a:extLst>
          </p:cNvPr>
          <p:cNvSpPr>
            <a:spLocks noGrp="1"/>
          </p:cNvSpPr>
          <p:nvPr>
            <p:ph idx="1"/>
          </p:nvPr>
        </p:nvSpPr>
        <p:spPr/>
        <p:txBody>
          <a:bodyPr/>
          <a:lstStyle/>
          <a:p>
            <a:r>
              <a:rPr lang="en-US" dirty="0">
                <a:latin typeface="Arial Black" panose="020B0A04020102020204" pitchFamily="34" charset="0"/>
              </a:rPr>
              <a:t>1 John 4:17 KJV:  “</a:t>
            </a:r>
            <a:r>
              <a:rPr lang="en-US" dirty="0">
                <a:solidFill>
                  <a:srgbClr val="FFFF00">
                    <a:alpha val="70000"/>
                  </a:srgbClr>
                </a:solidFill>
                <a:latin typeface="Arial Black" panose="020B0A04020102020204" pitchFamily="34" charset="0"/>
              </a:rPr>
              <a:t>Herein is our love made perfect</a:t>
            </a:r>
            <a:r>
              <a:rPr lang="en-US" dirty="0">
                <a:latin typeface="Arial Black" panose="020B0A04020102020204" pitchFamily="34" charset="0"/>
              </a:rPr>
              <a:t>, that we may have boldness in the day of judgment: </a:t>
            </a:r>
            <a:r>
              <a:rPr lang="en-US" b="1" u="sng" dirty="0">
                <a:solidFill>
                  <a:srgbClr val="FFFF00">
                    <a:alpha val="70000"/>
                  </a:srgbClr>
                </a:solidFill>
                <a:latin typeface="Arial Black" panose="020B0A04020102020204" pitchFamily="34" charset="0"/>
              </a:rPr>
              <a:t>because as he is, so are we in this world.</a:t>
            </a:r>
            <a:r>
              <a:rPr lang="en-US" dirty="0">
                <a:latin typeface="Arial Black" panose="020B0A04020102020204" pitchFamily="34" charset="0"/>
              </a:rPr>
              <a:t>” </a:t>
            </a:r>
          </a:p>
        </p:txBody>
      </p:sp>
    </p:spTree>
    <p:extLst>
      <p:ext uri="{BB962C8B-B14F-4D97-AF65-F5344CB8AC3E}">
        <p14:creationId xmlns:p14="http://schemas.microsoft.com/office/powerpoint/2010/main" val="1560273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9E30E-2A8E-4C0C-9252-5A9EF9158057}"/>
              </a:ext>
            </a:extLst>
          </p:cNvPr>
          <p:cNvSpPr>
            <a:spLocks noGrp="1"/>
          </p:cNvSpPr>
          <p:nvPr>
            <p:ph type="title"/>
          </p:nvPr>
        </p:nvSpPr>
        <p:spPr>
          <a:xfrm>
            <a:off x="762000" y="762000"/>
            <a:ext cx="10668000" cy="942975"/>
          </a:xfrm>
        </p:spPr>
        <p:txBody>
          <a:bodyPr/>
          <a:lstStyle/>
          <a:p>
            <a:r>
              <a:rPr lang="en-US" dirty="0"/>
              <a:t>Closing</a:t>
            </a:r>
          </a:p>
        </p:txBody>
      </p:sp>
      <p:sp>
        <p:nvSpPr>
          <p:cNvPr id="3" name="Content Placeholder 2">
            <a:extLst>
              <a:ext uri="{FF2B5EF4-FFF2-40B4-BE49-F238E27FC236}">
                <a16:creationId xmlns:a16="http://schemas.microsoft.com/office/drawing/2014/main" id="{F6D5A4F7-8DCC-4406-B421-C5537493BD4E}"/>
              </a:ext>
            </a:extLst>
          </p:cNvPr>
          <p:cNvSpPr>
            <a:spLocks noGrp="1"/>
          </p:cNvSpPr>
          <p:nvPr>
            <p:ph idx="1"/>
          </p:nvPr>
        </p:nvSpPr>
        <p:spPr>
          <a:xfrm>
            <a:off x="762000" y="1704976"/>
            <a:ext cx="10668000" cy="4399108"/>
          </a:xfrm>
        </p:spPr>
        <p:txBody>
          <a:bodyPr>
            <a:normAutofit fontScale="92500"/>
          </a:bodyPr>
          <a:lstStyle/>
          <a:p>
            <a:r>
              <a:rPr lang="en-US" dirty="0">
                <a:latin typeface="Arial Black" panose="020B0A04020102020204" pitchFamily="34" charset="0"/>
              </a:rPr>
              <a:t>John 14:11-13 KJV: “Believe me that </a:t>
            </a:r>
            <a:r>
              <a:rPr lang="en-US" u="sng" dirty="0">
                <a:latin typeface="Arial Black" panose="020B0A04020102020204" pitchFamily="34" charset="0"/>
              </a:rPr>
              <a:t>I am in the Father, and the Father in me</a:t>
            </a:r>
            <a:r>
              <a:rPr lang="en-US" dirty="0">
                <a:latin typeface="Arial Black" panose="020B0A04020102020204" pitchFamily="34" charset="0"/>
              </a:rPr>
              <a:t>: or </a:t>
            </a:r>
            <a:r>
              <a:rPr lang="en-US" u="sng" dirty="0">
                <a:latin typeface="Arial Black" panose="020B0A04020102020204" pitchFamily="34" charset="0"/>
              </a:rPr>
              <a:t>else believe me for the very works' sake</a:t>
            </a:r>
            <a:r>
              <a:rPr lang="en-US" dirty="0">
                <a:latin typeface="Arial Black" panose="020B0A04020102020204" pitchFamily="34" charset="0"/>
              </a:rPr>
              <a:t>. 12 </a:t>
            </a:r>
            <a:r>
              <a:rPr lang="en-US" u="sng" dirty="0">
                <a:solidFill>
                  <a:srgbClr val="FFFF00">
                    <a:alpha val="70000"/>
                  </a:srgbClr>
                </a:solidFill>
                <a:latin typeface="Arial Black" panose="020B0A04020102020204" pitchFamily="34" charset="0"/>
              </a:rPr>
              <a:t>Verily, verily, I say unto you</a:t>
            </a:r>
            <a:r>
              <a:rPr lang="en-US" dirty="0">
                <a:latin typeface="Arial Black" panose="020B0A04020102020204" pitchFamily="34" charset="0"/>
              </a:rPr>
              <a:t>, </a:t>
            </a:r>
            <a:r>
              <a:rPr lang="en-US" u="sng" dirty="0">
                <a:solidFill>
                  <a:srgbClr val="FFFF00">
                    <a:alpha val="70000"/>
                  </a:srgbClr>
                </a:solidFill>
                <a:latin typeface="Arial Black" panose="020B0A04020102020204" pitchFamily="34" charset="0"/>
              </a:rPr>
              <a:t>He that believeth on me, the works that I do shall he do also; and greater works than these shall he do; because I go unto my Father</a:t>
            </a:r>
            <a:r>
              <a:rPr lang="en-US" dirty="0">
                <a:latin typeface="Arial Black" panose="020B0A04020102020204" pitchFamily="34" charset="0"/>
              </a:rPr>
              <a:t>. 13 And </a:t>
            </a:r>
            <a:r>
              <a:rPr lang="en-US" b="1" u="sng" dirty="0">
                <a:solidFill>
                  <a:srgbClr val="FFFF00">
                    <a:alpha val="70000"/>
                  </a:srgbClr>
                </a:solidFill>
                <a:latin typeface="Arial Black" panose="020B0A04020102020204" pitchFamily="34" charset="0"/>
              </a:rPr>
              <a:t>whatsoever ye shall ask in my name, that will I do</a:t>
            </a:r>
            <a:r>
              <a:rPr lang="en-US" dirty="0">
                <a:latin typeface="Arial Black" panose="020B0A04020102020204" pitchFamily="34" charset="0"/>
              </a:rPr>
              <a:t>, that the Father may be glorified in the Son.” </a:t>
            </a:r>
          </a:p>
        </p:txBody>
      </p:sp>
    </p:spTree>
    <p:extLst>
      <p:ext uri="{BB962C8B-B14F-4D97-AF65-F5344CB8AC3E}">
        <p14:creationId xmlns:p14="http://schemas.microsoft.com/office/powerpoint/2010/main" val="4023817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A627-FD92-4D8F-86FF-CF5B4511850B}"/>
              </a:ext>
            </a:extLst>
          </p:cNvPr>
          <p:cNvSpPr>
            <a:spLocks noGrp="1"/>
          </p:cNvSpPr>
          <p:nvPr>
            <p:ph type="title"/>
          </p:nvPr>
        </p:nvSpPr>
        <p:spPr>
          <a:xfrm>
            <a:off x="895349" y="495300"/>
            <a:ext cx="10448925" cy="809625"/>
          </a:xfrm>
        </p:spPr>
        <p:txBody>
          <a:bodyPr/>
          <a:lstStyle/>
          <a:p>
            <a:r>
              <a:rPr lang="en-US" dirty="0"/>
              <a:t>Let’s Pray </a:t>
            </a:r>
          </a:p>
        </p:txBody>
      </p:sp>
      <p:sp>
        <p:nvSpPr>
          <p:cNvPr id="3" name="Content Placeholder 2">
            <a:extLst>
              <a:ext uri="{FF2B5EF4-FFF2-40B4-BE49-F238E27FC236}">
                <a16:creationId xmlns:a16="http://schemas.microsoft.com/office/drawing/2014/main" id="{DCC7D41E-CB3E-4A7C-90BF-F974FAC937D1}"/>
              </a:ext>
            </a:extLst>
          </p:cNvPr>
          <p:cNvSpPr>
            <a:spLocks noGrp="1"/>
          </p:cNvSpPr>
          <p:nvPr>
            <p:ph idx="1"/>
          </p:nvPr>
        </p:nvSpPr>
        <p:spPr>
          <a:xfrm>
            <a:off x="762000" y="1304926"/>
            <a:ext cx="10668000" cy="5162550"/>
          </a:xfrm>
        </p:spPr>
        <p:txBody>
          <a:bodyPr>
            <a:normAutofit fontScale="85000" lnSpcReduction="20000"/>
          </a:bodyPr>
          <a:lstStyle/>
          <a:p>
            <a:r>
              <a:rPr lang="en-US" dirty="0">
                <a:latin typeface="Arial Black" panose="020B0A04020102020204" pitchFamily="34" charset="0"/>
              </a:rPr>
              <a:t>Father, When we are not strong, You are. When we are weak, You carry us through. Our courage is rooted in Your strength, which takes the anxieties we lift up to You and returns our pleas with a peace that transcends all understanding. Father, it’s hard to live at peace in this </a:t>
            </a:r>
            <a:r>
              <a:rPr lang="en-US" dirty="0" err="1">
                <a:latin typeface="Arial Black" panose="020B0A04020102020204" pitchFamily="34" charset="0"/>
              </a:rPr>
              <a:t>world.This</a:t>
            </a:r>
            <a:r>
              <a:rPr lang="en-US" dirty="0">
                <a:latin typeface="Arial Black" panose="020B0A04020102020204" pitchFamily="34" charset="0"/>
              </a:rPr>
              <a:t> side of heaven, strength and courage seem to be in short supply for the righteous people of God. Fill us, LORD, with Your presence, Your purpose, and a yearning for Your will to come to pass in our lives. Thank You for loving us, leading us, and calling us home. Each day, we are one step closer. Thank you for reminding us that you never leave us …no never. Fill our days with the purposeful pursuit of Your love flowing through our lives. In Jesus’ Name, </a:t>
            </a:r>
          </a:p>
        </p:txBody>
      </p:sp>
    </p:spTree>
    <p:extLst>
      <p:ext uri="{BB962C8B-B14F-4D97-AF65-F5344CB8AC3E}">
        <p14:creationId xmlns:p14="http://schemas.microsoft.com/office/powerpoint/2010/main" val="280353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6D76B35-D2F0-41DA-B4EA-C87DA8EE30E8}"/>
              </a:ext>
            </a:extLst>
          </p:cNvPr>
          <p:cNvPicPr>
            <a:picLocks noChangeAspect="1"/>
          </p:cNvPicPr>
          <p:nvPr/>
        </p:nvPicPr>
        <p:blipFill rotWithShape="1">
          <a:blip r:embed="rId2"/>
          <a:srcRect t="12283" b="6591"/>
          <a:stretch/>
        </p:blipFill>
        <p:spPr>
          <a:xfrm>
            <a:off x="-15220" y="10"/>
            <a:ext cx="12207220" cy="6857990"/>
          </a:xfrm>
          <a:prstGeom prst="rect">
            <a:avLst/>
          </a:prstGeom>
        </p:spPr>
      </p:pic>
      <p:sp>
        <p:nvSpPr>
          <p:cNvPr id="2" name="Title 1">
            <a:extLst>
              <a:ext uri="{FF2B5EF4-FFF2-40B4-BE49-F238E27FC236}">
                <a16:creationId xmlns:a16="http://schemas.microsoft.com/office/drawing/2014/main" id="{02AF4DA4-08A1-4D6F-89C0-3C3699C49D9B}"/>
              </a:ext>
            </a:extLst>
          </p:cNvPr>
          <p:cNvSpPr>
            <a:spLocks noGrp="1"/>
          </p:cNvSpPr>
          <p:nvPr>
            <p:ph type="title"/>
          </p:nvPr>
        </p:nvSpPr>
        <p:spPr>
          <a:xfrm>
            <a:off x="762000" y="304801"/>
            <a:ext cx="10668000" cy="704849"/>
          </a:xfrm>
          <a:solidFill>
            <a:srgbClr val="002060"/>
          </a:solidFill>
        </p:spPr>
        <p:txBody>
          <a:bodyPr>
            <a:normAutofit/>
          </a:bodyPr>
          <a:lstStyle/>
          <a:p>
            <a:r>
              <a:rPr lang="en-US" sz="3600" b="1" dirty="0">
                <a:effectLst>
                  <a:outerShdw blurRad="38100" dist="38100" dir="2700000" algn="tl">
                    <a:srgbClr val="000000">
                      <a:alpha val="43137"/>
                    </a:srgbClr>
                  </a:outerShdw>
                </a:effectLst>
              </a:rPr>
              <a:t>Luke 13:10-13</a:t>
            </a:r>
          </a:p>
        </p:txBody>
      </p:sp>
      <p:sp>
        <p:nvSpPr>
          <p:cNvPr id="3" name="Subtitle 2">
            <a:extLst>
              <a:ext uri="{FF2B5EF4-FFF2-40B4-BE49-F238E27FC236}">
                <a16:creationId xmlns:a16="http://schemas.microsoft.com/office/drawing/2014/main" id="{F025F9A8-6373-4B65-B385-6CDBE3957DED}"/>
              </a:ext>
            </a:extLst>
          </p:cNvPr>
          <p:cNvSpPr>
            <a:spLocks noGrp="1"/>
          </p:cNvSpPr>
          <p:nvPr>
            <p:ph idx="1"/>
          </p:nvPr>
        </p:nvSpPr>
        <p:spPr>
          <a:xfrm>
            <a:off x="762000" y="1009651"/>
            <a:ext cx="10668000" cy="5381626"/>
          </a:xfrm>
          <a:solidFill>
            <a:srgbClr val="002060"/>
          </a:solidFill>
        </p:spPr>
        <p:txBody>
          <a:bodyPr>
            <a:noAutofit/>
          </a:bodyPr>
          <a:lstStyle/>
          <a:p>
            <a:r>
              <a:rPr lang="en-US" sz="2600" b="1" dirty="0">
                <a:effectLst>
                  <a:outerShdw blurRad="38100" dist="38100" dir="2700000" algn="tl">
                    <a:srgbClr val="000000">
                      <a:alpha val="43137"/>
                    </a:srgbClr>
                  </a:outerShdw>
                </a:effectLst>
                <a:latin typeface="Arial Black" panose="020B0A04020102020204" pitchFamily="34" charset="0"/>
              </a:rPr>
              <a:t>10 And </a:t>
            </a:r>
            <a:r>
              <a:rPr lang="en-US" sz="2600" b="1" u="sng" dirty="0">
                <a:effectLst>
                  <a:outerShdw blurRad="38100" dist="38100" dir="2700000" algn="tl">
                    <a:srgbClr val="000000">
                      <a:alpha val="43137"/>
                    </a:srgbClr>
                  </a:outerShdw>
                </a:effectLst>
                <a:latin typeface="Arial Black" panose="020B0A04020102020204" pitchFamily="34" charset="0"/>
              </a:rPr>
              <a:t>He was teaching</a:t>
            </a:r>
            <a:r>
              <a:rPr lang="en-US" sz="2600" b="1" dirty="0">
                <a:effectLst>
                  <a:outerShdw blurRad="38100" dist="38100" dir="2700000" algn="tl">
                    <a:srgbClr val="000000">
                      <a:alpha val="43137"/>
                    </a:srgbClr>
                  </a:outerShdw>
                </a:effectLst>
                <a:latin typeface="Arial Black" panose="020B0A04020102020204" pitchFamily="34" charset="0"/>
              </a:rPr>
              <a:t> in one of the synagogues on the sabbath.</a:t>
            </a:r>
          </a:p>
          <a:p>
            <a:r>
              <a:rPr lang="en-US" sz="2600" b="1" dirty="0">
                <a:effectLst>
                  <a:outerShdw blurRad="38100" dist="38100" dir="2700000" algn="tl">
                    <a:srgbClr val="000000">
                      <a:alpha val="43137"/>
                    </a:srgbClr>
                  </a:outerShdw>
                </a:effectLst>
                <a:latin typeface="Arial Black" panose="020B0A04020102020204" pitchFamily="34" charset="0"/>
              </a:rPr>
              <a:t>11 And, behold, </a:t>
            </a:r>
            <a:r>
              <a:rPr lang="en-US" sz="2600" b="1" u="sng" dirty="0">
                <a:effectLst>
                  <a:outerShdw blurRad="38100" dist="38100" dir="2700000" algn="tl">
                    <a:srgbClr val="000000">
                      <a:alpha val="43137"/>
                    </a:srgbClr>
                  </a:outerShdw>
                </a:effectLst>
                <a:latin typeface="Arial Black" panose="020B0A04020102020204" pitchFamily="34" charset="0"/>
              </a:rPr>
              <a:t>there was a woman which had a spirit of infirmity</a:t>
            </a:r>
            <a:r>
              <a:rPr lang="en-US" sz="2600" b="1" dirty="0">
                <a:effectLst>
                  <a:outerShdw blurRad="38100" dist="38100" dir="2700000" algn="tl">
                    <a:srgbClr val="000000">
                      <a:alpha val="43137"/>
                    </a:srgbClr>
                  </a:outerShdw>
                </a:effectLst>
                <a:latin typeface="Arial Black" panose="020B0A04020102020204" pitchFamily="34" charset="0"/>
              </a:rPr>
              <a:t> eighteen years, and was bowed together, and could in no wise lift up herself.</a:t>
            </a:r>
          </a:p>
          <a:p>
            <a:r>
              <a:rPr lang="en-US" sz="2600" b="1" dirty="0">
                <a:effectLst>
                  <a:outerShdw blurRad="38100" dist="38100" dir="2700000" algn="tl">
                    <a:srgbClr val="000000">
                      <a:alpha val="43137"/>
                    </a:srgbClr>
                  </a:outerShdw>
                </a:effectLst>
                <a:latin typeface="Arial Black" panose="020B0A04020102020204" pitchFamily="34" charset="0"/>
              </a:rPr>
              <a:t>12 And when Jesus saw her, </a:t>
            </a:r>
            <a:r>
              <a:rPr lang="en-US" sz="2600" b="1" u="sng" dirty="0">
                <a:effectLst>
                  <a:outerShdw blurRad="38100" dist="38100" dir="2700000" algn="tl">
                    <a:srgbClr val="000000">
                      <a:alpha val="43137"/>
                    </a:srgbClr>
                  </a:outerShdw>
                </a:effectLst>
                <a:latin typeface="Arial Black" panose="020B0A04020102020204" pitchFamily="34" charset="0"/>
              </a:rPr>
              <a:t>he called her to him</a:t>
            </a:r>
            <a:r>
              <a:rPr lang="en-US" sz="2600" b="1" dirty="0">
                <a:effectLst>
                  <a:outerShdw blurRad="38100" dist="38100" dir="2700000" algn="tl">
                    <a:srgbClr val="000000">
                      <a:alpha val="43137"/>
                    </a:srgbClr>
                  </a:outerShdw>
                </a:effectLst>
                <a:latin typeface="Arial Black" panose="020B0A04020102020204" pitchFamily="34" charset="0"/>
              </a:rPr>
              <a:t>, and </a:t>
            </a:r>
            <a:r>
              <a:rPr lang="en-US" sz="2600" b="1" u="sng" dirty="0">
                <a:effectLst>
                  <a:outerShdw blurRad="38100" dist="38100" dir="2700000" algn="tl">
                    <a:srgbClr val="000000">
                      <a:alpha val="43137"/>
                    </a:srgbClr>
                  </a:outerShdw>
                </a:effectLst>
                <a:latin typeface="Arial Black" panose="020B0A04020102020204" pitchFamily="34" charset="0"/>
              </a:rPr>
              <a:t>said unto her</a:t>
            </a:r>
            <a:r>
              <a:rPr lang="en-US" sz="2600" b="1" dirty="0">
                <a:effectLst>
                  <a:outerShdw blurRad="38100" dist="38100" dir="2700000" algn="tl">
                    <a:srgbClr val="000000">
                      <a:alpha val="43137"/>
                    </a:srgbClr>
                  </a:outerShdw>
                </a:effectLst>
                <a:latin typeface="Arial Black" panose="020B0A04020102020204" pitchFamily="34" charset="0"/>
              </a:rPr>
              <a:t>, Woman, </a:t>
            </a:r>
            <a:r>
              <a:rPr lang="en-US" sz="2600" b="1" u="sng" dirty="0">
                <a:effectLst>
                  <a:outerShdw blurRad="38100" dist="38100" dir="2700000" algn="tl">
                    <a:srgbClr val="000000">
                      <a:alpha val="43137"/>
                    </a:srgbClr>
                  </a:outerShdw>
                </a:effectLst>
                <a:latin typeface="Arial Black" panose="020B0A04020102020204" pitchFamily="34" charset="0"/>
              </a:rPr>
              <a:t>thou art loosed from thine infirmity</a:t>
            </a:r>
            <a:r>
              <a:rPr lang="en-US" sz="2600" b="1" dirty="0">
                <a:effectLst>
                  <a:outerShdw blurRad="38100" dist="38100" dir="2700000" algn="tl">
                    <a:srgbClr val="000000">
                      <a:alpha val="43137"/>
                    </a:srgbClr>
                  </a:outerShdw>
                </a:effectLst>
                <a:latin typeface="Arial Black" panose="020B0A04020102020204" pitchFamily="34" charset="0"/>
              </a:rPr>
              <a:t>.</a:t>
            </a:r>
          </a:p>
          <a:p>
            <a:r>
              <a:rPr lang="en-US" sz="2600" b="1" dirty="0">
                <a:effectLst>
                  <a:outerShdw blurRad="38100" dist="38100" dir="2700000" algn="tl">
                    <a:srgbClr val="000000">
                      <a:alpha val="43137"/>
                    </a:srgbClr>
                  </a:outerShdw>
                </a:effectLst>
                <a:latin typeface="Arial Black" panose="020B0A04020102020204" pitchFamily="34" charset="0"/>
              </a:rPr>
              <a:t>13 And </a:t>
            </a:r>
            <a:r>
              <a:rPr lang="en-US" sz="2600" b="1" u="sng" dirty="0">
                <a:effectLst>
                  <a:outerShdw blurRad="38100" dist="38100" dir="2700000" algn="tl">
                    <a:srgbClr val="000000">
                      <a:alpha val="43137"/>
                    </a:srgbClr>
                  </a:outerShdw>
                </a:effectLst>
                <a:latin typeface="Arial Black" panose="020B0A04020102020204" pitchFamily="34" charset="0"/>
              </a:rPr>
              <a:t>he laid his hands on her</a:t>
            </a:r>
            <a:r>
              <a:rPr lang="en-US" sz="2600" b="1" dirty="0">
                <a:effectLst>
                  <a:outerShdw blurRad="38100" dist="38100" dir="2700000" algn="tl">
                    <a:srgbClr val="000000">
                      <a:alpha val="43137"/>
                    </a:srgbClr>
                  </a:outerShdw>
                </a:effectLst>
                <a:latin typeface="Arial Black" panose="020B0A04020102020204" pitchFamily="34" charset="0"/>
              </a:rPr>
              <a:t>: and </a:t>
            </a:r>
            <a:r>
              <a:rPr lang="en-US" sz="2600" b="1" u="sng" dirty="0">
                <a:effectLst>
                  <a:outerShdw blurRad="38100" dist="38100" dir="2700000" algn="tl">
                    <a:srgbClr val="000000">
                      <a:alpha val="43137"/>
                    </a:srgbClr>
                  </a:outerShdw>
                </a:effectLst>
                <a:latin typeface="Arial Black" panose="020B0A04020102020204" pitchFamily="34" charset="0"/>
              </a:rPr>
              <a:t>immediately</a:t>
            </a:r>
            <a:r>
              <a:rPr lang="en-US" sz="2600" b="1" dirty="0">
                <a:effectLst>
                  <a:outerShdw blurRad="38100" dist="38100" dir="2700000" algn="tl">
                    <a:srgbClr val="000000">
                      <a:alpha val="43137"/>
                    </a:srgbClr>
                  </a:outerShdw>
                </a:effectLst>
                <a:latin typeface="Arial Black" panose="020B0A04020102020204" pitchFamily="34" charset="0"/>
              </a:rPr>
              <a:t> she was made straight, and glorified God.</a:t>
            </a:r>
          </a:p>
        </p:txBody>
      </p:sp>
    </p:spTree>
    <p:extLst>
      <p:ext uri="{BB962C8B-B14F-4D97-AF65-F5344CB8AC3E}">
        <p14:creationId xmlns:p14="http://schemas.microsoft.com/office/powerpoint/2010/main" val="3472124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BCC-8CB3-4E38-88E6-746168DC23E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B7BE947-C2AC-4B86-9A04-08726451AB45}"/>
              </a:ext>
            </a:extLst>
          </p:cNvPr>
          <p:cNvSpPr>
            <a:spLocks noGrp="1"/>
          </p:cNvSpPr>
          <p:nvPr>
            <p:ph idx="1"/>
          </p:nvPr>
        </p:nvSpPr>
        <p:spPr/>
        <p:txBody>
          <a:bodyPr/>
          <a:lstStyle/>
          <a:p>
            <a:r>
              <a:rPr lang="en-US" dirty="0">
                <a:latin typeface="Arial Black" panose="020B0A04020102020204" pitchFamily="34" charset="0"/>
              </a:rPr>
              <a:t>This is the power of God and it is available to you right now to transform your body, your soul and your life.</a:t>
            </a:r>
          </a:p>
          <a:p>
            <a:r>
              <a:rPr lang="en-US" dirty="0">
                <a:latin typeface="Arial Black" panose="020B0A04020102020204" pitchFamily="34" charset="0"/>
              </a:rPr>
              <a:t>I want to help transform your life and your quality of life, and the power of the Holy Spirit is available for you wherever you are. </a:t>
            </a:r>
          </a:p>
          <a:p>
            <a:endParaRPr lang="en-US" dirty="0"/>
          </a:p>
        </p:txBody>
      </p:sp>
    </p:spTree>
    <p:extLst>
      <p:ext uri="{BB962C8B-B14F-4D97-AF65-F5344CB8AC3E}">
        <p14:creationId xmlns:p14="http://schemas.microsoft.com/office/powerpoint/2010/main" val="2121588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6D76B35-D2F0-41DA-B4EA-C87DA8EE30E8}"/>
              </a:ext>
            </a:extLst>
          </p:cNvPr>
          <p:cNvPicPr>
            <a:picLocks noChangeAspect="1"/>
          </p:cNvPicPr>
          <p:nvPr/>
        </p:nvPicPr>
        <p:blipFill rotWithShape="1">
          <a:blip r:embed="rId2"/>
          <a:srcRect t="12283" b="6591"/>
          <a:stretch/>
        </p:blipFill>
        <p:spPr>
          <a:xfrm>
            <a:off x="-15220" y="10"/>
            <a:ext cx="12207220" cy="6857990"/>
          </a:xfrm>
          <a:prstGeom prst="rect">
            <a:avLst/>
          </a:prstGeom>
        </p:spPr>
      </p:pic>
      <p:sp>
        <p:nvSpPr>
          <p:cNvPr id="2" name="Title 1">
            <a:extLst>
              <a:ext uri="{FF2B5EF4-FFF2-40B4-BE49-F238E27FC236}">
                <a16:creationId xmlns:a16="http://schemas.microsoft.com/office/drawing/2014/main" id="{02AF4DA4-08A1-4D6F-89C0-3C3699C49D9B}"/>
              </a:ext>
            </a:extLst>
          </p:cNvPr>
          <p:cNvSpPr>
            <a:spLocks noGrp="1"/>
          </p:cNvSpPr>
          <p:nvPr>
            <p:ph type="title"/>
          </p:nvPr>
        </p:nvSpPr>
        <p:spPr>
          <a:xfrm>
            <a:off x="762000" y="762000"/>
            <a:ext cx="10668000" cy="676275"/>
          </a:xfrm>
          <a:solidFill>
            <a:srgbClr val="002060"/>
          </a:solidFill>
        </p:spPr>
        <p:txBody>
          <a:bodyPr>
            <a:normAutofit/>
          </a:bodyPr>
          <a:lstStyle/>
          <a:p>
            <a:r>
              <a:rPr lang="en-US" sz="3600" b="1" dirty="0">
                <a:effectLst>
                  <a:outerShdw blurRad="38100" dist="38100" dir="2700000" algn="tl">
                    <a:srgbClr val="000000">
                      <a:alpha val="43137"/>
                    </a:srgbClr>
                  </a:outerShdw>
                </a:effectLst>
              </a:rPr>
              <a:t>Jesus said, “John 10:9-11</a:t>
            </a:r>
          </a:p>
        </p:txBody>
      </p:sp>
      <p:sp>
        <p:nvSpPr>
          <p:cNvPr id="3" name="Subtitle 2">
            <a:extLst>
              <a:ext uri="{FF2B5EF4-FFF2-40B4-BE49-F238E27FC236}">
                <a16:creationId xmlns:a16="http://schemas.microsoft.com/office/drawing/2014/main" id="{F025F9A8-6373-4B65-B385-6CDBE3957DED}"/>
              </a:ext>
            </a:extLst>
          </p:cNvPr>
          <p:cNvSpPr>
            <a:spLocks noGrp="1"/>
          </p:cNvSpPr>
          <p:nvPr>
            <p:ph idx="1"/>
          </p:nvPr>
        </p:nvSpPr>
        <p:spPr>
          <a:xfrm>
            <a:off x="762000" y="1438276"/>
            <a:ext cx="10668000" cy="4665808"/>
          </a:xfrm>
          <a:solidFill>
            <a:srgbClr val="002060"/>
          </a:solidFill>
        </p:spPr>
        <p:txBody>
          <a:bodyPr>
            <a:normAutofit fontScale="92500" lnSpcReduction="10000"/>
          </a:bodyPr>
          <a:lstStyle/>
          <a:p>
            <a:r>
              <a:rPr lang="en-US" sz="3100" b="1" dirty="0">
                <a:effectLst>
                  <a:outerShdw blurRad="38100" dist="38100" dir="2700000" algn="tl">
                    <a:srgbClr val="000000">
                      <a:alpha val="43137"/>
                    </a:srgbClr>
                  </a:outerShdw>
                </a:effectLst>
                <a:latin typeface="Arial Black" panose="020B0A04020102020204" pitchFamily="34" charset="0"/>
              </a:rPr>
              <a:t>9 </a:t>
            </a:r>
            <a:r>
              <a:rPr lang="en-US" sz="3100" b="1" u="sng" dirty="0">
                <a:effectLst>
                  <a:outerShdw blurRad="38100" dist="38100" dir="2700000" algn="tl">
                    <a:srgbClr val="000000">
                      <a:alpha val="43137"/>
                    </a:srgbClr>
                  </a:outerShdw>
                </a:effectLst>
                <a:latin typeface="Arial Black" panose="020B0A04020102020204" pitchFamily="34" charset="0"/>
              </a:rPr>
              <a:t>I am the door</a:t>
            </a:r>
            <a:r>
              <a:rPr lang="en-US" sz="3100" b="1" dirty="0">
                <a:effectLst>
                  <a:outerShdw blurRad="38100" dist="38100" dir="2700000" algn="tl">
                    <a:srgbClr val="000000">
                      <a:alpha val="43137"/>
                    </a:srgbClr>
                  </a:outerShdw>
                </a:effectLst>
                <a:latin typeface="Arial Black" panose="020B0A04020102020204" pitchFamily="34" charset="0"/>
              </a:rPr>
              <a:t>: by me </a:t>
            </a:r>
            <a:r>
              <a:rPr lang="en-US" sz="3100" b="1" u="sng" dirty="0">
                <a:effectLst>
                  <a:outerShdw blurRad="38100" dist="38100" dir="2700000" algn="tl">
                    <a:srgbClr val="000000">
                      <a:alpha val="43137"/>
                    </a:srgbClr>
                  </a:outerShdw>
                </a:effectLst>
                <a:latin typeface="Arial Black" panose="020B0A04020102020204" pitchFamily="34" charset="0"/>
              </a:rPr>
              <a:t>if any man enter in, he shall be saved, and shall go in and out, and find pasture</a:t>
            </a:r>
            <a:r>
              <a:rPr lang="en-US" sz="3100" b="1" dirty="0">
                <a:effectLst>
                  <a:outerShdw blurRad="38100" dist="38100" dir="2700000" algn="tl">
                    <a:srgbClr val="000000">
                      <a:alpha val="43137"/>
                    </a:srgbClr>
                  </a:outerShdw>
                </a:effectLst>
                <a:latin typeface="Arial Black" panose="020B0A04020102020204" pitchFamily="34" charset="0"/>
              </a:rPr>
              <a:t>.</a:t>
            </a:r>
          </a:p>
          <a:p>
            <a:r>
              <a:rPr lang="en-US" sz="3100" b="1" dirty="0">
                <a:effectLst>
                  <a:outerShdw blurRad="38100" dist="38100" dir="2700000" algn="tl">
                    <a:srgbClr val="000000">
                      <a:alpha val="43137"/>
                    </a:srgbClr>
                  </a:outerShdw>
                </a:effectLst>
                <a:latin typeface="Arial Black" panose="020B0A04020102020204" pitchFamily="34" charset="0"/>
              </a:rPr>
              <a:t>10 The thief cometh not, but for to steal, and to kill, and to destroy: </a:t>
            </a:r>
          </a:p>
          <a:p>
            <a:r>
              <a:rPr lang="en-US" sz="3100" b="1" u="sng" dirty="0">
                <a:effectLst>
                  <a:outerShdw blurRad="38100" dist="38100" dir="2700000" algn="tl">
                    <a:srgbClr val="000000">
                      <a:alpha val="43137"/>
                    </a:srgbClr>
                  </a:outerShdw>
                </a:effectLst>
                <a:latin typeface="Arial Black" panose="020B0A04020102020204" pitchFamily="34" charset="0"/>
              </a:rPr>
              <a:t>I am come that they might have life, and that they might have it more abundantly</a:t>
            </a:r>
            <a:r>
              <a:rPr lang="en-US" sz="3100" b="1" dirty="0">
                <a:effectLst>
                  <a:outerShdw blurRad="38100" dist="38100" dir="2700000" algn="tl">
                    <a:srgbClr val="000000">
                      <a:alpha val="43137"/>
                    </a:srgbClr>
                  </a:outerShdw>
                </a:effectLst>
                <a:latin typeface="Arial Black" panose="020B0A04020102020204" pitchFamily="34" charset="0"/>
              </a:rPr>
              <a:t>.</a:t>
            </a:r>
          </a:p>
          <a:p>
            <a:r>
              <a:rPr lang="en-US" sz="3100" b="1" dirty="0">
                <a:effectLst>
                  <a:outerShdw blurRad="38100" dist="38100" dir="2700000" algn="tl">
                    <a:srgbClr val="000000">
                      <a:alpha val="43137"/>
                    </a:srgbClr>
                  </a:outerShdw>
                </a:effectLst>
                <a:latin typeface="Arial Black" panose="020B0A04020102020204" pitchFamily="34" charset="0"/>
              </a:rPr>
              <a:t>11 </a:t>
            </a:r>
            <a:r>
              <a:rPr lang="en-US" sz="3100" b="1" u="sng" dirty="0">
                <a:effectLst>
                  <a:outerShdw blurRad="38100" dist="38100" dir="2700000" algn="tl">
                    <a:srgbClr val="000000">
                      <a:alpha val="43137"/>
                    </a:srgbClr>
                  </a:outerShdw>
                </a:effectLst>
                <a:latin typeface="Arial Black" panose="020B0A04020102020204" pitchFamily="34" charset="0"/>
              </a:rPr>
              <a:t>I am the good shepherd: the good shepherd giveth his life for the sheep</a:t>
            </a:r>
            <a:r>
              <a:rPr lang="en-US" sz="3100" b="1" dirty="0">
                <a:effectLst>
                  <a:outerShdw blurRad="38100" dist="38100" dir="2700000" algn="tl">
                    <a:srgbClr val="000000">
                      <a:alpha val="43137"/>
                    </a:srgbClr>
                  </a:outerShdw>
                </a:effectLst>
                <a:latin typeface="Arial Black" panose="020B0A04020102020204" pitchFamily="34" charset="0"/>
              </a:rPr>
              <a:t>.”</a:t>
            </a:r>
          </a:p>
          <a:p>
            <a:pPr algn="l"/>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951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0EFE-44E4-4644-9F04-5E6D37B907CB}"/>
              </a:ext>
            </a:extLst>
          </p:cNvPr>
          <p:cNvSpPr>
            <a:spLocks noGrp="1"/>
          </p:cNvSpPr>
          <p:nvPr>
            <p:ph type="title"/>
          </p:nvPr>
        </p:nvSpPr>
        <p:spPr/>
        <p:txBody>
          <a:bodyPr/>
          <a:lstStyle/>
          <a:p>
            <a:r>
              <a:rPr lang="en-US" dirty="0"/>
              <a:t>Is that what you want? </a:t>
            </a:r>
          </a:p>
        </p:txBody>
      </p:sp>
      <p:sp>
        <p:nvSpPr>
          <p:cNvPr id="3" name="Content Placeholder 2">
            <a:extLst>
              <a:ext uri="{FF2B5EF4-FFF2-40B4-BE49-F238E27FC236}">
                <a16:creationId xmlns:a16="http://schemas.microsoft.com/office/drawing/2014/main" id="{BC5E8175-8D9B-4861-9163-5395928B795E}"/>
              </a:ext>
            </a:extLst>
          </p:cNvPr>
          <p:cNvSpPr>
            <a:spLocks noGrp="1"/>
          </p:cNvSpPr>
          <p:nvPr>
            <p:ph idx="1"/>
          </p:nvPr>
        </p:nvSpPr>
        <p:spPr/>
        <p:txBody>
          <a:bodyPr>
            <a:normAutofit fontScale="92500"/>
          </a:bodyPr>
          <a:lstStyle/>
          <a:p>
            <a:r>
              <a:rPr lang="en-US" b="1" dirty="0">
                <a:latin typeface="Arial Black" panose="020B0A04020102020204" pitchFamily="34" charset="0"/>
              </a:rPr>
              <a:t>Are you ready to receive a free gift from God </a:t>
            </a:r>
            <a:r>
              <a:rPr lang="en-US" b="1" u="sng" dirty="0">
                <a:latin typeface="Arial Black" panose="020B0A04020102020204" pitchFamily="34" charset="0"/>
              </a:rPr>
              <a:t>right now</a:t>
            </a:r>
            <a:r>
              <a:rPr lang="en-US" b="1" dirty="0">
                <a:latin typeface="Arial Black" panose="020B0A04020102020204" pitchFamily="34" charset="0"/>
              </a:rPr>
              <a:t>?</a:t>
            </a:r>
          </a:p>
          <a:p>
            <a:r>
              <a:rPr lang="en-US" b="1" u="sng" dirty="0">
                <a:latin typeface="Arial Black" panose="020B0A04020102020204" pitchFamily="34" charset="0"/>
              </a:rPr>
              <a:t>It's His power</a:t>
            </a:r>
            <a:r>
              <a:rPr lang="en-US" b="1" dirty="0">
                <a:latin typeface="Arial Black" panose="020B0A04020102020204" pitchFamily="34" charset="0"/>
              </a:rPr>
              <a:t>. </a:t>
            </a:r>
          </a:p>
          <a:p>
            <a:r>
              <a:rPr lang="en-US" b="1" u="sng" dirty="0">
                <a:latin typeface="Arial Black" panose="020B0A04020102020204" pitchFamily="34" charset="0"/>
              </a:rPr>
              <a:t>He is the Life</a:t>
            </a:r>
            <a:r>
              <a:rPr lang="en-US" b="1" dirty="0">
                <a:latin typeface="Arial Black" panose="020B0A04020102020204" pitchFamily="34" charset="0"/>
              </a:rPr>
              <a:t>: I am just a vessel that Jesus uses.</a:t>
            </a:r>
          </a:p>
          <a:p>
            <a:r>
              <a:rPr lang="en-US" b="1" u="sng" dirty="0">
                <a:latin typeface="Arial Black" panose="020B0A04020102020204" pitchFamily="34" charset="0"/>
              </a:rPr>
              <a:t>There is an anointing </a:t>
            </a:r>
            <a:r>
              <a:rPr lang="en-US" b="1" dirty="0">
                <a:latin typeface="Arial Black" panose="020B0A04020102020204" pitchFamily="34" charset="0"/>
              </a:rPr>
              <a:t>(that's a Biblical word for spiritual power symbolized by oil dripping) </a:t>
            </a:r>
            <a:r>
              <a:rPr lang="en-US" b="1" u="sng" dirty="0">
                <a:latin typeface="Arial Black" panose="020B0A04020102020204" pitchFamily="34" charset="0"/>
              </a:rPr>
              <a:t>from the Holy Spirit right now for you: all you need to do is receive it</a:t>
            </a:r>
            <a:r>
              <a:rPr lang="en-US" b="1" dirty="0">
                <a:latin typeface="Arial Black" panose="020B0A04020102020204" pitchFamily="34" charset="0"/>
              </a:rPr>
              <a:t>.</a:t>
            </a:r>
          </a:p>
          <a:p>
            <a:endParaRPr lang="en-US" dirty="0"/>
          </a:p>
        </p:txBody>
      </p:sp>
    </p:spTree>
    <p:extLst>
      <p:ext uri="{BB962C8B-B14F-4D97-AF65-F5344CB8AC3E}">
        <p14:creationId xmlns:p14="http://schemas.microsoft.com/office/powerpoint/2010/main" val="2064157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467D8-DA5C-4A93-A5D0-2F49231EA29B}"/>
              </a:ext>
            </a:extLst>
          </p:cNvPr>
          <p:cNvSpPr>
            <a:spLocks noGrp="1"/>
          </p:cNvSpPr>
          <p:nvPr>
            <p:ph type="title"/>
          </p:nvPr>
        </p:nvSpPr>
        <p:spPr/>
        <p:txBody>
          <a:bodyPr/>
          <a:lstStyle/>
          <a:p>
            <a:r>
              <a:rPr lang="en-US" dirty="0"/>
              <a:t>What does it mean to be anointed?</a:t>
            </a:r>
          </a:p>
        </p:txBody>
      </p:sp>
      <p:sp>
        <p:nvSpPr>
          <p:cNvPr id="3" name="Content Placeholder 2">
            <a:extLst>
              <a:ext uri="{FF2B5EF4-FFF2-40B4-BE49-F238E27FC236}">
                <a16:creationId xmlns:a16="http://schemas.microsoft.com/office/drawing/2014/main" id="{324B0737-8777-4010-A872-14F6F93805E8}"/>
              </a:ext>
            </a:extLst>
          </p:cNvPr>
          <p:cNvSpPr>
            <a:spLocks noGrp="1"/>
          </p:cNvSpPr>
          <p:nvPr>
            <p:ph idx="1"/>
          </p:nvPr>
        </p:nvSpPr>
        <p:spPr/>
        <p:txBody>
          <a:bodyPr>
            <a:normAutofit lnSpcReduction="10000"/>
          </a:bodyPr>
          <a:lstStyle/>
          <a:p>
            <a:r>
              <a:rPr lang="en-US" b="1" u="sng" dirty="0">
                <a:latin typeface="Arial Black" panose="020B0A04020102020204" pitchFamily="34" charset="0"/>
              </a:rPr>
              <a:t>Anointed means to be sanctified, set apart for a task or a position by God</a:t>
            </a:r>
            <a:r>
              <a:rPr lang="en-US" b="1" dirty="0">
                <a:latin typeface="Arial Black" panose="020B0A04020102020204" pitchFamily="34" charset="0"/>
              </a:rPr>
              <a:t>.</a:t>
            </a:r>
          </a:p>
          <a:p>
            <a:r>
              <a:rPr lang="en-US" b="1" dirty="0">
                <a:latin typeface="Arial Black" panose="020B0A04020102020204" pitchFamily="34" charset="0"/>
              </a:rPr>
              <a:t>We find this same word used anointed in the Old Testament used for prophets, priests and kings, judges. </a:t>
            </a:r>
          </a:p>
          <a:p>
            <a:r>
              <a:rPr lang="en-US" b="1" dirty="0">
                <a:latin typeface="Arial Black" panose="020B0A04020102020204" pitchFamily="34" charset="0"/>
              </a:rPr>
              <a:t>They were often temporarily anointed, empowered to do their task.</a:t>
            </a:r>
          </a:p>
          <a:p>
            <a:endParaRPr lang="en-US" dirty="0"/>
          </a:p>
        </p:txBody>
      </p:sp>
    </p:spTree>
    <p:extLst>
      <p:ext uri="{BB962C8B-B14F-4D97-AF65-F5344CB8AC3E}">
        <p14:creationId xmlns:p14="http://schemas.microsoft.com/office/powerpoint/2010/main" val="3349836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0856C-F38E-4B1B-89F7-64D39973F84C}"/>
              </a:ext>
            </a:extLst>
          </p:cNvPr>
          <p:cNvSpPr>
            <a:spLocks noGrp="1"/>
          </p:cNvSpPr>
          <p:nvPr>
            <p:ph type="title"/>
          </p:nvPr>
        </p:nvSpPr>
        <p:spPr/>
        <p:txBody>
          <a:bodyPr/>
          <a:lstStyle/>
          <a:p>
            <a:r>
              <a:rPr lang="en-US" dirty="0"/>
              <a:t>Jesus said, 1 John 2:27</a:t>
            </a:r>
            <a:br>
              <a:rPr lang="en-US" dirty="0"/>
            </a:br>
            <a:endParaRPr lang="en-US" dirty="0"/>
          </a:p>
        </p:txBody>
      </p:sp>
      <p:sp>
        <p:nvSpPr>
          <p:cNvPr id="3" name="Content Placeholder 2">
            <a:extLst>
              <a:ext uri="{FF2B5EF4-FFF2-40B4-BE49-F238E27FC236}">
                <a16:creationId xmlns:a16="http://schemas.microsoft.com/office/drawing/2014/main" id="{4C3C1638-C2D1-43CE-A417-52518AD53A10}"/>
              </a:ext>
            </a:extLst>
          </p:cNvPr>
          <p:cNvSpPr>
            <a:spLocks noGrp="1"/>
          </p:cNvSpPr>
          <p:nvPr>
            <p:ph idx="1"/>
          </p:nvPr>
        </p:nvSpPr>
        <p:spPr/>
        <p:txBody>
          <a:bodyPr>
            <a:normAutofit/>
          </a:bodyPr>
          <a:lstStyle/>
          <a:p>
            <a:r>
              <a:rPr lang="en-US" u="sng" dirty="0">
                <a:latin typeface="Arial Black" panose="020B0A04020102020204" pitchFamily="34" charset="0"/>
              </a:rPr>
              <a:t>But the anointing which ye have received of him abideth in you</a:t>
            </a:r>
            <a:r>
              <a:rPr lang="en-US" dirty="0">
                <a:latin typeface="Arial Black" panose="020B0A04020102020204" pitchFamily="34" charset="0"/>
              </a:rPr>
              <a:t>, and ye need not that any man teach you: </a:t>
            </a:r>
            <a:r>
              <a:rPr lang="en-US" u="sng" dirty="0">
                <a:latin typeface="Arial Black" panose="020B0A04020102020204" pitchFamily="34" charset="0"/>
              </a:rPr>
              <a:t>but as the same anointing teacheth you of all things, and is truth, and is no lie</a:t>
            </a:r>
            <a:r>
              <a:rPr lang="en-US" dirty="0">
                <a:latin typeface="Arial Black" panose="020B0A04020102020204" pitchFamily="34" charset="0"/>
              </a:rPr>
              <a:t>, and </a:t>
            </a:r>
            <a:r>
              <a:rPr lang="en-US" u="sng" dirty="0">
                <a:latin typeface="Arial Black" panose="020B0A04020102020204" pitchFamily="34" charset="0"/>
              </a:rPr>
              <a:t>even as it hath taught you, ye shall abide in him</a:t>
            </a:r>
            <a:r>
              <a:rPr lang="en-US" dirty="0">
                <a:latin typeface="Arial Black" panose="020B0A04020102020204" pitchFamily="34" charset="0"/>
              </a:rPr>
              <a:t>.</a:t>
            </a:r>
          </a:p>
          <a:p>
            <a:endParaRPr lang="en-US" dirty="0"/>
          </a:p>
        </p:txBody>
      </p:sp>
    </p:spTree>
    <p:extLst>
      <p:ext uri="{BB962C8B-B14F-4D97-AF65-F5344CB8AC3E}">
        <p14:creationId xmlns:p14="http://schemas.microsoft.com/office/powerpoint/2010/main" val="41001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0CA5C-9A9A-4D2E-A86B-20D53A144157}"/>
              </a:ext>
            </a:extLst>
          </p:cNvPr>
          <p:cNvSpPr>
            <a:spLocks noGrp="1"/>
          </p:cNvSpPr>
          <p:nvPr>
            <p:ph type="title"/>
          </p:nvPr>
        </p:nvSpPr>
        <p:spPr>
          <a:xfrm>
            <a:off x="762000" y="762000"/>
            <a:ext cx="10668000" cy="1162050"/>
          </a:xfrm>
        </p:spPr>
        <p:txBody>
          <a:bodyPr/>
          <a:lstStyle/>
          <a:p>
            <a:r>
              <a:rPr lang="en-US" dirty="0"/>
              <a:t>Church Exercise</a:t>
            </a:r>
          </a:p>
        </p:txBody>
      </p:sp>
      <p:sp>
        <p:nvSpPr>
          <p:cNvPr id="3" name="Content Placeholder 2">
            <a:extLst>
              <a:ext uri="{FF2B5EF4-FFF2-40B4-BE49-F238E27FC236}">
                <a16:creationId xmlns:a16="http://schemas.microsoft.com/office/drawing/2014/main" id="{009B653C-20C9-441D-8DA9-DC82DC2D90A9}"/>
              </a:ext>
            </a:extLst>
          </p:cNvPr>
          <p:cNvSpPr>
            <a:spLocks noGrp="1"/>
          </p:cNvSpPr>
          <p:nvPr>
            <p:ph idx="1"/>
          </p:nvPr>
        </p:nvSpPr>
        <p:spPr>
          <a:xfrm>
            <a:off x="762000" y="1924050"/>
            <a:ext cx="10668000" cy="4448175"/>
          </a:xfrm>
        </p:spPr>
        <p:txBody>
          <a:bodyPr/>
          <a:lstStyle/>
          <a:p>
            <a:r>
              <a:rPr lang="en-US" dirty="0">
                <a:latin typeface="Arial Black" panose="020B0A04020102020204" pitchFamily="34" charset="0"/>
              </a:rPr>
              <a:t>Perhaps you could put your hands out in front of you with palms upwards as though you are about to receive a gift.</a:t>
            </a:r>
          </a:p>
          <a:p>
            <a:r>
              <a:rPr lang="en-US" dirty="0">
                <a:latin typeface="Arial Black" panose="020B0A04020102020204" pitchFamily="34" charset="0"/>
              </a:rPr>
              <a:t>You could say, “Come and fill me Holy Spirit with your power. </a:t>
            </a:r>
          </a:p>
          <a:p>
            <a:r>
              <a:rPr lang="en-US" dirty="0">
                <a:latin typeface="Arial Black" panose="020B0A04020102020204" pitchFamily="34" charset="0"/>
              </a:rPr>
              <a:t>Fill me Jesus with your healing presence.” </a:t>
            </a:r>
          </a:p>
        </p:txBody>
      </p:sp>
    </p:spTree>
    <p:extLst>
      <p:ext uri="{BB962C8B-B14F-4D97-AF65-F5344CB8AC3E}">
        <p14:creationId xmlns:p14="http://schemas.microsoft.com/office/powerpoint/2010/main" val="284329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8F7DB-7FB0-4BC4-A4B5-04EE0B9FFB36}"/>
              </a:ext>
            </a:extLst>
          </p:cNvPr>
          <p:cNvSpPr>
            <a:spLocks noGrp="1"/>
          </p:cNvSpPr>
          <p:nvPr>
            <p:ph type="title"/>
          </p:nvPr>
        </p:nvSpPr>
        <p:spPr>
          <a:xfrm>
            <a:off x="762000" y="762000"/>
            <a:ext cx="10668000" cy="1028700"/>
          </a:xfrm>
        </p:spPr>
        <p:txBody>
          <a:bodyPr/>
          <a:lstStyle/>
          <a:p>
            <a:r>
              <a:rPr lang="en-US" dirty="0"/>
              <a:t>Church Exercise</a:t>
            </a:r>
          </a:p>
        </p:txBody>
      </p:sp>
      <p:sp>
        <p:nvSpPr>
          <p:cNvPr id="3" name="Content Placeholder 2">
            <a:extLst>
              <a:ext uri="{FF2B5EF4-FFF2-40B4-BE49-F238E27FC236}">
                <a16:creationId xmlns:a16="http://schemas.microsoft.com/office/drawing/2014/main" id="{4BFF4291-132A-45F0-9830-02756207A25C}"/>
              </a:ext>
            </a:extLst>
          </p:cNvPr>
          <p:cNvSpPr>
            <a:spLocks noGrp="1"/>
          </p:cNvSpPr>
          <p:nvPr>
            <p:ph idx="1"/>
          </p:nvPr>
        </p:nvSpPr>
        <p:spPr>
          <a:xfrm>
            <a:off x="762000" y="1790700"/>
            <a:ext cx="10668000" cy="4524375"/>
          </a:xfrm>
        </p:spPr>
        <p:txBody>
          <a:bodyPr>
            <a:normAutofit fontScale="32500" lnSpcReduction="20000"/>
          </a:bodyPr>
          <a:lstStyle/>
          <a:p>
            <a:r>
              <a:rPr lang="en-US" sz="8600" dirty="0">
                <a:latin typeface="Arial Black" panose="020B0A04020102020204" pitchFamily="34" charset="0"/>
              </a:rPr>
              <a:t>Take a deep breath in of the Holy Spirit. (Pneuma)</a:t>
            </a:r>
          </a:p>
          <a:p>
            <a:r>
              <a:rPr lang="en-US" sz="8600" dirty="0">
                <a:latin typeface="Arial Black" panose="020B0A04020102020204" pitchFamily="34" charset="0"/>
              </a:rPr>
              <a:t>And then breathe out all the stress, anxiety and darkness associated with the illness or pain in your body and mind.</a:t>
            </a:r>
          </a:p>
          <a:p>
            <a:r>
              <a:rPr lang="en-US" sz="8600" dirty="0">
                <a:latin typeface="Arial Black" panose="020B0A04020102020204" pitchFamily="34" charset="0"/>
              </a:rPr>
              <a:t>Breathe in the Holy Spirit again, inhale deeply and invite the 'Prince of Peace' to walk into your body, your mind and your emotions.</a:t>
            </a:r>
          </a:p>
          <a:p>
            <a:r>
              <a:rPr lang="en-US" sz="8600" dirty="0">
                <a:latin typeface="Arial Black" panose="020B0A04020102020204" pitchFamily="34" charset="0"/>
              </a:rPr>
              <a:t>Breathe out everything that is contrary to your peace, your healing and your joy.</a:t>
            </a:r>
          </a:p>
          <a:p>
            <a:endParaRPr lang="en-US" dirty="0"/>
          </a:p>
        </p:txBody>
      </p:sp>
    </p:spTree>
    <p:extLst>
      <p:ext uri="{BB962C8B-B14F-4D97-AF65-F5344CB8AC3E}">
        <p14:creationId xmlns:p14="http://schemas.microsoft.com/office/powerpoint/2010/main" val="3774512015"/>
      </p:ext>
    </p:extLst>
  </p:cSld>
  <p:clrMapOvr>
    <a:masterClrMapping/>
  </p:clrMapOvr>
</p:sld>
</file>

<file path=ppt/theme/theme1.xml><?xml version="1.0" encoding="utf-8"?>
<a:theme xmlns:a="http://schemas.openxmlformats.org/drawingml/2006/main" name="PebbleVTI">
  <a:themeElements>
    <a:clrScheme name="AnalogousFromRegularSeed_2SEEDS">
      <a:dk1>
        <a:srgbClr val="000000"/>
      </a:dk1>
      <a:lt1>
        <a:srgbClr val="FFFFFF"/>
      </a:lt1>
      <a:dk2>
        <a:srgbClr val="412924"/>
      </a:dk2>
      <a:lt2>
        <a:srgbClr val="E8E3E2"/>
      </a:lt2>
      <a:accent1>
        <a:srgbClr val="3BA7B1"/>
      </a:accent1>
      <a:accent2>
        <a:srgbClr val="46B28F"/>
      </a:accent2>
      <a:accent3>
        <a:srgbClr val="4D87C3"/>
      </a:accent3>
      <a:accent4>
        <a:srgbClr val="B13B65"/>
      </a:accent4>
      <a:accent5>
        <a:srgbClr val="C3534D"/>
      </a:accent5>
      <a:accent6>
        <a:srgbClr val="B1733B"/>
      </a:accent6>
      <a:hlink>
        <a:srgbClr val="C3574C"/>
      </a:hlink>
      <a:folHlink>
        <a:srgbClr val="7F7F7F"/>
      </a:folHlink>
    </a:clrScheme>
    <a:fontScheme name="Custom 4">
      <a:majorFont>
        <a:latin typeface="Sitka Subheadi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57</TotalTime>
  <Words>1171</Words>
  <Application>Microsoft Office PowerPoint</Application>
  <PresentationFormat>Widescreen</PresentationFormat>
  <Paragraphs>60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Avenir Next LT Pro</vt:lpstr>
      <vt:lpstr>Avenir Next LT Pro Light</vt:lpstr>
      <vt:lpstr>Sitka Subheading</vt:lpstr>
      <vt:lpstr>PebbleVTI</vt:lpstr>
      <vt:lpstr>The Purpose of The Anointing</vt:lpstr>
      <vt:lpstr>Luke 13:10-13</vt:lpstr>
      <vt:lpstr>Introduction</vt:lpstr>
      <vt:lpstr>Jesus said, “John 10:9-11</vt:lpstr>
      <vt:lpstr>Is that what you want? </vt:lpstr>
      <vt:lpstr>What does it mean to be anointed?</vt:lpstr>
      <vt:lpstr>Jesus said, 1 John 2:27 </vt:lpstr>
      <vt:lpstr>Church Exercise</vt:lpstr>
      <vt:lpstr>Church Exercise</vt:lpstr>
      <vt:lpstr>Isaiah 10:27 </vt:lpstr>
      <vt:lpstr>The purpose for anointing </vt:lpstr>
      <vt:lpstr>What does the Bible say about anointing? </vt:lpstr>
      <vt:lpstr>Luke 4:18 King James Version </vt:lpstr>
      <vt:lpstr>Acts 10:38 King James Version </vt:lpstr>
      <vt:lpstr>Deuteronomy 31:6 King James Version </vt:lpstr>
      <vt:lpstr>Closing </vt:lpstr>
      <vt:lpstr>Closing</vt:lpstr>
      <vt:lpstr>Closing</vt:lpstr>
      <vt:lpstr>Let’s Pray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Purpose of The Anointing</dc:title>
  <dc:creator>Ronald Powell</dc:creator>
  <cp:lastModifiedBy>Ronald Powell</cp:lastModifiedBy>
  <cp:revision>7</cp:revision>
  <dcterms:created xsi:type="dcterms:W3CDTF">2020-07-26T01:49:28Z</dcterms:created>
  <dcterms:modified xsi:type="dcterms:W3CDTF">2020-07-26T02:46:50Z</dcterms:modified>
</cp:coreProperties>
</file>