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7" r:id="rId7"/>
    <p:sldId id="261" r:id="rId8"/>
    <p:sldId id="262" r:id="rId9"/>
    <p:sldId id="263" r:id="rId10"/>
    <p:sldId id="264" r:id="rId11"/>
    <p:sldId id="265" r:id="rId12"/>
    <p:sldId id="266" r:id="rId13"/>
    <p:sldId id="279" r:id="rId14"/>
    <p:sldId id="278" r:id="rId15"/>
    <p:sldId id="280" r:id="rId16"/>
    <p:sldId id="26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p:cViewPr varScale="1">
        <p:scale>
          <a:sx n="97" d="100"/>
          <a:sy n="97" d="100"/>
        </p:scale>
        <p:origin x="90"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ED4B0-CA19-4FCB-B5EB-E06834044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BCDE1F-4C69-4212-9D84-44C7725FF9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7414E9-94BC-48B1-A571-8BF8E33BCB90}"/>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5" name="Footer Placeholder 4">
            <a:extLst>
              <a:ext uri="{FF2B5EF4-FFF2-40B4-BE49-F238E27FC236}">
                <a16:creationId xmlns:a16="http://schemas.microsoft.com/office/drawing/2014/main" id="{CEA15D59-656D-48BC-91DF-DA93566E3B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1AF1FC-EA1F-4E02-AF53-A59415F8A288}"/>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394793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BAABD-D7A7-4D32-BA90-4DF93106FB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200761-2681-46BD-8006-E0A237A021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A1B2DE-0FB1-4C06-96D2-D53D5BFCB7D2}"/>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5" name="Footer Placeholder 4">
            <a:extLst>
              <a:ext uri="{FF2B5EF4-FFF2-40B4-BE49-F238E27FC236}">
                <a16:creationId xmlns:a16="http://schemas.microsoft.com/office/drawing/2014/main" id="{C5FFC0AC-6D41-46FE-BC85-AD4A2B1AFE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542838-210F-4B00-9810-F376C986DFEB}"/>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3717643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6299BD-B617-4536-83F9-99A0AC6FE4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D09FFA-77BA-4154-9353-5C996CCCE5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B6274E-9F97-4F59-AED9-87F60AE511A3}"/>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5" name="Footer Placeholder 4">
            <a:extLst>
              <a:ext uri="{FF2B5EF4-FFF2-40B4-BE49-F238E27FC236}">
                <a16:creationId xmlns:a16="http://schemas.microsoft.com/office/drawing/2014/main" id="{304F0EDE-8184-495E-A398-DEA4548443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F0C157-4A44-40C5-AAD5-42F5A88EA156}"/>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17121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26537-6460-4087-B181-9AEF127E1E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3E0B04-74CB-4753-80DB-41C6B2F9FC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E44CB6-DD76-4C1B-A84E-33B93AC7F4BD}"/>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5" name="Footer Placeholder 4">
            <a:extLst>
              <a:ext uri="{FF2B5EF4-FFF2-40B4-BE49-F238E27FC236}">
                <a16:creationId xmlns:a16="http://schemas.microsoft.com/office/drawing/2014/main" id="{2D7432C0-2DAF-4573-8E39-FE77F071A2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12204-91AF-4489-8AFE-1B59CD4E8A96}"/>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3955873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9138-5295-4BD4-85C0-0EB087F5AF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250CCE-0FBE-453F-9541-53C3027A91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301097-890C-4F8D-9FB1-0F52258EA027}"/>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5" name="Footer Placeholder 4">
            <a:extLst>
              <a:ext uri="{FF2B5EF4-FFF2-40B4-BE49-F238E27FC236}">
                <a16:creationId xmlns:a16="http://schemas.microsoft.com/office/drawing/2014/main" id="{65C1C2B9-B72F-4C65-A30D-311149AF33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8D31C6-5A30-402E-A81E-40E427C3B9E6}"/>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4160067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25195-8D93-4843-B9B9-1AA8B85ECC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C58830-729B-486E-9B5A-CDF286CB11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5C398B-2A45-460F-B89F-73C39F247E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E84B03-2C90-4FDC-84B1-BBC00C7E76F5}"/>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6" name="Footer Placeholder 5">
            <a:extLst>
              <a:ext uri="{FF2B5EF4-FFF2-40B4-BE49-F238E27FC236}">
                <a16:creationId xmlns:a16="http://schemas.microsoft.com/office/drawing/2014/main" id="{DA4F10B2-2B1F-4351-BC23-3C47CFD898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D11A29-F240-4371-83A3-2A958A529ED2}"/>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1945858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39C14-7738-469C-98A3-841277EDD6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6567B6-940C-4A8D-AA68-F1D9D00E18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2618EA-4344-4568-9A24-C2A94913AB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51B20A-B6FA-4B29-B655-9CD368ECDE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9054DE-A4F5-42B6-B160-518B333543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FBE993-5D52-4EBD-BE7C-648D48BE2898}"/>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8" name="Footer Placeholder 7">
            <a:extLst>
              <a:ext uri="{FF2B5EF4-FFF2-40B4-BE49-F238E27FC236}">
                <a16:creationId xmlns:a16="http://schemas.microsoft.com/office/drawing/2014/main" id="{608133F2-FBEC-4206-9754-B1406AB5D4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CDF085-6611-461B-80AE-03652C29AE3D}"/>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3358589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54F1-9F19-45B0-953E-6DC3EF7F45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EE1DEA-9E19-4DC9-946B-AC7D789538E4}"/>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4" name="Footer Placeholder 3">
            <a:extLst>
              <a:ext uri="{FF2B5EF4-FFF2-40B4-BE49-F238E27FC236}">
                <a16:creationId xmlns:a16="http://schemas.microsoft.com/office/drawing/2014/main" id="{C574FDD7-D421-4E85-AEC3-B921EF433E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B382F2-68FA-4FB6-9C57-A40FF23199FB}"/>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3315028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E4388C-1294-496C-BBED-FFB3F9C565AF}"/>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3" name="Footer Placeholder 2">
            <a:extLst>
              <a:ext uri="{FF2B5EF4-FFF2-40B4-BE49-F238E27FC236}">
                <a16:creationId xmlns:a16="http://schemas.microsoft.com/office/drawing/2014/main" id="{D480D6B5-D3B5-47F2-8AF7-E303E8514D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82283E-4EDE-4664-803E-9604123EAB50}"/>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2892259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94B69-0F4E-4E39-A8F1-48083268D9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8CC8BE-68BA-4AB2-AB6E-6C579BA4FE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75028B-39DA-4353-A396-D336D90B95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543097-88C1-412F-B2D0-4DC837425742}"/>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6" name="Footer Placeholder 5">
            <a:extLst>
              <a:ext uri="{FF2B5EF4-FFF2-40B4-BE49-F238E27FC236}">
                <a16:creationId xmlns:a16="http://schemas.microsoft.com/office/drawing/2014/main" id="{C6C84388-355C-436E-9F3C-35E8328ED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01AEB-FA01-4A38-9DEC-24274BF235BD}"/>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1894808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F941E-8240-42B8-A386-B29BAE0925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5C0D78-E9D7-4574-8A0B-4FAE2193D2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012143-30FF-4921-89BA-3DC158E30A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F0F174-A00C-4E86-AF0B-226C281D7E83}"/>
              </a:ext>
            </a:extLst>
          </p:cNvPr>
          <p:cNvSpPr>
            <a:spLocks noGrp="1"/>
          </p:cNvSpPr>
          <p:nvPr>
            <p:ph type="dt" sz="half" idx="10"/>
          </p:nvPr>
        </p:nvSpPr>
        <p:spPr/>
        <p:txBody>
          <a:bodyPr/>
          <a:lstStyle/>
          <a:p>
            <a:fld id="{2571DFF7-6A21-46D8-810B-AE35735616AA}" type="datetimeFigureOut">
              <a:rPr lang="en-US" smtClean="0"/>
              <a:t>10/1/2020</a:t>
            </a:fld>
            <a:endParaRPr lang="en-US"/>
          </a:p>
        </p:txBody>
      </p:sp>
      <p:sp>
        <p:nvSpPr>
          <p:cNvPr id="6" name="Footer Placeholder 5">
            <a:extLst>
              <a:ext uri="{FF2B5EF4-FFF2-40B4-BE49-F238E27FC236}">
                <a16:creationId xmlns:a16="http://schemas.microsoft.com/office/drawing/2014/main" id="{B50CF724-073D-4545-A25B-F016AC8DBE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0B9FAB-92ED-4DE0-95C2-95E45997A0A9}"/>
              </a:ext>
            </a:extLst>
          </p:cNvPr>
          <p:cNvSpPr>
            <a:spLocks noGrp="1"/>
          </p:cNvSpPr>
          <p:nvPr>
            <p:ph type="sldNum" sz="quarter" idx="12"/>
          </p:nvPr>
        </p:nvSpPr>
        <p:spPr/>
        <p:txBody>
          <a:bodyPr/>
          <a:lstStyle/>
          <a:p>
            <a:fld id="{83042E1B-06E5-4380-AB71-3E3FE63D2BA3}" type="slidenum">
              <a:rPr lang="en-US" smtClean="0"/>
              <a:t>‹#›</a:t>
            </a:fld>
            <a:endParaRPr lang="en-US"/>
          </a:p>
        </p:txBody>
      </p:sp>
    </p:spTree>
    <p:extLst>
      <p:ext uri="{BB962C8B-B14F-4D97-AF65-F5344CB8AC3E}">
        <p14:creationId xmlns:p14="http://schemas.microsoft.com/office/powerpoint/2010/main" val="69043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DCE0E3-A3A1-4DDD-860B-91CCFC79F9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E7958D-D8F7-4FD8-85A4-667F2DFC9B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4EE65D-112F-4CD2-BC41-419F3B8D03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1DFF7-6A21-46D8-810B-AE35735616AA}" type="datetimeFigureOut">
              <a:rPr lang="en-US" smtClean="0"/>
              <a:t>10/1/2020</a:t>
            </a:fld>
            <a:endParaRPr lang="en-US"/>
          </a:p>
        </p:txBody>
      </p:sp>
      <p:sp>
        <p:nvSpPr>
          <p:cNvPr id="5" name="Footer Placeholder 4">
            <a:extLst>
              <a:ext uri="{FF2B5EF4-FFF2-40B4-BE49-F238E27FC236}">
                <a16:creationId xmlns:a16="http://schemas.microsoft.com/office/drawing/2014/main" id="{566ACF9A-6011-47CA-8350-DD319EADB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FB106C-8B14-4A58-A962-44040B07F4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042E1B-06E5-4380-AB71-3E3FE63D2BA3}" type="slidenum">
              <a:rPr lang="en-US" smtClean="0"/>
              <a:t>‹#›</a:t>
            </a:fld>
            <a:endParaRPr lang="en-US"/>
          </a:p>
        </p:txBody>
      </p:sp>
    </p:spTree>
    <p:extLst>
      <p:ext uri="{BB962C8B-B14F-4D97-AF65-F5344CB8AC3E}">
        <p14:creationId xmlns:p14="http://schemas.microsoft.com/office/powerpoint/2010/main" val="385256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CE239224-92A0-499D-8BB0-EFB6FC01DDA1}"/>
              </a:ext>
            </a:extLst>
          </p:cNvPr>
          <p:cNvSpPr>
            <a:spLocks noGrp="1"/>
          </p:cNvSpPr>
          <p:nvPr>
            <p:ph type="body" idx="1"/>
          </p:nvPr>
        </p:nvSpPr>
        <p:spPr>
          <a:xfrm>
            <a:off x="831850" y="4739148"/>
            <a:ext cx="10515600" cy="1350502"/>
          </a:xfrm>
        </p:spPr>
        <p:txBody>
          <a:bodyPr>
            <a:normAutofit/>
          </a:bodyPr>
          <a:lstStyle/>
          <a:p>
            <a:r>
              <a:rPr lang="en-US" sz="3600" i="1" dirty="0">
                <a:solidFill>
                  <a:schemeClr val="tx1">
                    <a:lumMod val="95000"/>
                    <a:lumOff val="5000"/>
                  </a:schemeClr>
                </a:solidFill>
                <a:effectLst>
                  <a:outerShdw blurRad="38100" dist="38100" dir="2700000" algn="tl">
                    <a:srgbClr val="000000">
                      <a:alpha val="43137"/>
                    </a:srgbClr>
                  </a:outerShdw>
                </a:effectLst>
              </a:rPr>
              <a:t>With Bishop Ronald K. Powell</a:t>
            </a:r>
          </a:p>
        </p:txBody>
      </p:sp>
    </p:spTree>
    <p:extLst>
      <p:ext uri="{BB962C8B-B14F-4D97-AF65-F5344CB8AC3E}">
        <p14:creationId xmlns:p14="http://schemas.microsoft.com/office/powerpoint/2010/main" val="231065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D34A-9E91-4AD9-841B-85DAF5F9E2EA}"/>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Know that your ego is every bit as abusive as another damaging individual.</a:t>
            </a:r>
          </a:p>
        </p:txBody>
      </p:sp>
      <p:sp>
        <p:nvSpPr>
          <p:cNvPr id="3" name="Content Placeholder 2">
            <a:extLst>
              <a:ext uri="{FF2B5EF4-FFF2-40B4-BE49-F238E27FC236}">
                <a16:creationId xmlns:a16="http://schemas.microsoft.com/office/drawing/2014/main" id="{923639EF-1DBC-4F15-8B7A-AAB5A22BC140}"/>
              </a:ext>
            </a:extLst>
          </p:cNvPr>
          <p:cNvSpPr>
            <a:spLocks noGrp="1"/>
          </p:cNvSpPr>
          <p:nvPr>
            <p:ph idx="1"/>
          </p:nvPr>
        </p:nvSpPr>
        <p:spPr/>
        <p:txBody>
          <a:bodyPr>
            <a:normAutofit/>
          </a:bodyPr>
          <a:lstStyle/>
          <a:p>
            <a:r>
              <a:rPr lang="en-US" sz="3200" b="1" i="1" dirty="0"/>
              <a:t>Your ego will keep coming back at you again and again, and just like any abusive person who simply won’t get it, wants to project fears and doubts, and not find peace within. The argument will continue to resurface and never be healed. </a:t>
            </a:r>
          </a:p>
          <a:p>
            <a:endParaRPr lang="en-US" sz="3200" b="1" i="1" dirty="0"/>
          </a:p>
          <a:p>
            <a:r>
              <a:rPr lang="en-US" sz="3200" b="1" i="1" dirty="0"/>
              <a:t>Think about this – how exhausting is it trying to argue and justify yourself with a person who is continually abusing you? </a:t>
            </a:r>
          </a:p>
        </p:txBody>
      </p:sp>
    </p:spTree>
    <p:extLst>
      <p:ext uri="{BB962C8B-B14F-4D97-AF65-F5344CB8AC3E}">
        <p14:creationId xmlns:p14="http://schemas.microsoft.com/office/powerpoint/2010/main" val="122084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5EB8D-E286-4928-917F-93C222DBFBE4}"/>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Know that your ego is every bit as abusive as another damaging individual.</a:t>
            </a:r>
          </a:p>
        </p:txBody>
      </p:sp>
      <p:sp>
        <p:nvSpPr>
          <p:cNvPr id="3" name="Content Placeholder 2">
            <a:extLst>
              <a:ext uri="{FF2B5EF4-FFF2-40B4-BE49-F238E27FC236}">
                <a16:creationId xmlns:a16="http://schemas.microsoft.com/office/drawing/2014/main" id="{7D46B436-17B1-4DEE-AF60-9466DFD45B8D}"/>
              </a:ext>
            </a:extLst>
          </p:cNvPr>
          <p:cNvSpPr>
            <a:spLocks noGrp="1"/>
          </p:cNvSpPr>
          <p:nvPr>
            <p:ph idx="1"/>
          </p:nvPr>
        </p:nvSpPr>
        <p:spPr/>
        <p:txBody>
          <a:bodyPr>
            <a:normAutofit/>
          </a:bodyPr>
          <a:lstStyle/>
          <a:p>
            <a:r>
              <a:rPr lang="en-US" b="1" i="1" dirty="0"/>
              <a:t>If you don’t disconnect and get away from them, you eventually give in and start agreeing with their version of you just to get some peace. </a:t>
            </a:r>
          </a:p>
          <a:p>
            <a:endParaRPr lang="en-US" b="1" i="1" dirty="0"/>
          </a:p>
          <a:p>
            <a:r>
              <a:rPr lang="en-US" b="1" i="1" dirty="0"/>
              <a:t>Inevitably if you keep hooking into your ego, you’ll end up doing the same thing. </a:t>
            </a:r>
          </a:p>
          <a:p>
            <a:endParaRPr lang="en-US" b="1" i="1" dirty="0"/>
          </a:p>
          <a:p>
            <a:r>
              <a:rPr lang="en-US" b="1" i="1" dirty="0"/>
              <a:t>Eventually you’ll be so worn down that you’ll accept and agree with the inner dialogue of ‘I’m worthless and a failure’.</a:t>
            </a:r>
          </a:p>
        </p:txBody>
      </p:sp>
    </p:spTree>
    <p:extLst>
      <p:ext uri="{BB962C8B-B14F-4D97-AF65-F5344CB8AC3E}">
        <p14:creationId xmlns:p14="http://schemas.microsoft.com/office/powerpoint/2010/main" val="293856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41D6C-6274-4295-9085-E8E04180EA8B}"/>
              </a:ext>
            </a:extLst>
          </p:cNvPr>
          <p:cNvSpPr>
            <a:spLocks noGrp="1"/>
          </p:cNvSpPr>
          <p:nvPr>
            <p:ph type="title"/>
          </p:nvPr>
        </p:nvSpPr>
        <p:spPr/>
        <p:txBody>
          <a:bodyPr>
            <a:normAutofit/>
          </a:bodyPr>
          <a:lstStyle/>
          <a:p>
            <a:pPr algn="ctr"/>
            <a:r>
              <a:rPr lang="en-US" b="1" i="1" dirty="0">
                <a:effectLst>
                  <a:outerShdw blurRad="38100" dist="38100" dir="2700000" algn="tl">
                    <a:srgbClr val="000000">
                      <a:alpha val="43137"/>
                    </a:srgbClr>
                  </a:outerShdw>
                </a:effectLst>
              </a:rPr>
              <a:t>Agreements with the enemy of your soul sound </a:t>
            </a:r>
            <a:br>
              <a:rPr lang="en-US" b="1" i="1" dirty="0">
                <a:effectLst>
                  <a:outerShdw blurRad="38100" dist="38100" dir="2700000" algn="tl">
                    <a:srgbClr val="000000">
                      <a:alpha val="43137"/>
                    </a:srgbClr>
                  </a:outerShdw>
                </a:effectLst>
              </a:rPr>
            </a:br>
            <a:r>
              <a:rPr lang="en-US" b="1" i="1" dirty="0">
                <a:effectLst>
                  <a:outerShdw blurRad="38100" dist="38100" dir="2700000" algn="tl">
                    <a:srgbClr val="000000">
                      <a:alpha val="43137"/>
                    </a:srgbClr>
                  </a:outerShdw>
                </a:effectLst>
              </a:rPr>
              <a:t>something like this: </a:t>
            </a:r>
          </a:p>
        </p:txBody>
      </p:sp>
      <p:sp>
        <p:nvSpPr>
          <p:cNvPr id="3" name="Content Placeholder 2">
            <a:extLst>
              <a:ext uri="{FF2B5EF4-FFF2-40B4-BE49-F238E27FC236}">
                <a16:creationId xmlns:a16="http://schemas.microsoft.com/office/drawing/2014/main" id="{A0A38222-EB61-47E7-9489-A0D5E44592C6}"/>
              </a:ext>
            </a:extLst>
          </p:cNvPr>
          <p:cNvSpPr>
            <a:spLocks noGrp="1"/>
          </p:cNvSpPr>
          <p:nvPr>
            <p:ph idx="1"/>
          </p:nvPr>
        </p:nvSpPr>
        <p:spPr/>
        <p:txBody>
          <a:bodyPr>
            <a:normAutofit lnSpcReduction="10000"/>
          </a:bodyPr>
          <a:lstStyle/>
          <a:p>
            <a:r>
              <a:rPr lang="en-US" sz="3200" b="1" i="1" dirty="0"/>
              <a:t>“I’ll never _____________________.”(have a good marriage/get out of financial trouble/get that job/loose this weight/be a good mom/etc. etc. etc. </a:t>
            </a:r>
          </a:p>
          <a:p>
            <a:endParaRPr lang="en-US" sz="3200" b="1" i="1" dirty="0"/>
          </a:p>
          <a:p>
            <a:r>
              <a:rPr lang="en-US" sz="3200" b="1" i="1" dirty="0"/>
              <a:t>I’m always_________________.” (dumb/stupid/late/worried/unqualified/wrong/ talking too much/etc. etc. etc.) </a:t>
            </a:r>
          </a:p>
          <a:p>
            <a:endParaRPr lang="en-US" sz="3200" b="1" i="1" dirty="0"/>
          </a:p>
          <a:p>
            <a:r>
              <a:rPr lang="en-US" sz="3200" b="1" i="1" dirty="0"/>
              <a:t>You get the idea. </a:t>
            </a:r>
          </a:p>
        </p:txBody>
      </p:sp>
    </p:spTree>
    <p:extLst>
      <p:ext uri="{BB962C8B-B14F-4D97-AF65-F5344CB8AC3E}">
        <p14:creationId xmlns:p14="http://schemas.microsoft.com/office/powerpoint/2010/main" val="2185536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41D6C-6274-4295-9085-E8E04180EA8B}"/>
              </a:ext>
            </a:extLst>
          </p:cNvPr>
          <p:cNvSpPr>
            <a:spLocks noGrp="1"/>
          </p:cNvSpPr>
          <p:nvPr>
            <p:ph type="title"/>
          </p:nvPr>
        </p:nvSpPr>
        <p:spPr/>
        <p:txBody>
          <a:bodyPr>
            <a:normAutofit/>
          </a:bodyPr>
          <a:lstStyle/>
          <a:p>
            <a:pPr algn="ctr"/>
            <a:r>
              <a:rPr lang="en-US" b="1" i="1" dirty="0">
                <a:effectLst>
                  <a:outerShdw blurRad="38100" dist="38100" dir="2700000" algn="tl">
                    <a:srgbClr val="000000">
                      <a:alpha val="43137"/>
                    </a:srgbClr>
                  </a:outerShdw>
                </a:effectLst>
              </a:rPr>
              <a:t>Agreements with the enemy of your soul sound </a:t>
            </a:r>
            <a:br>
              <a:rPr lang="en-US" b="1" i="1" dirty="0">
                <a:effectLst>
                  <a:outerShdw blurRad="38100" dist="38100" dir="2700000" algn="tl">
                    <a:srgbClr val="000000">
                      <a:alpha val="43137"/>
                    </a:srgbClr>
                  </a:outerShdw>
                </a:effectLst>
              </a:rPr>
            </a:br>
            <a:r>
              <a:rPr lang="en-US" b="1" i="1" dirty="0">
                <a:effectLst>
                  <a:outerShdw blurRad="38100" dist="38100" dir="2700000" algn="tl">
                    <a:srgbClr val="000000">
                      <a:alpha val="43137"/>
                    </a:srgbClr>
                  </a:outerShdw>
                </a:effectLst>
              </a:rPr>
              <a:t>something like this: </a:t>
            </a:r>
          </a:p>
        </p:txBody>
      </p:sp>
      <p:sp>
        <p:nvSpPr>
          <p:cNvPr id="3" name="Content Placeholder 2">
            <a:extLst>
              <a:ext uri="{FF2B5EF4-FFF2-40B4-BE49-F238E27FC236}">
                <a16:creationId xmlns:a16="http://schemas.microsoft.com/office/drawing/2014/main" id="{A0A38222-EB61-47E7-9489-A0D5E44592C6}"/>
              </a:ext>
            </a:extLst>
          </p:cNvPr>
          <p:cNvSpPr>
            <a:spLocks noGrp="1"/>
          </p:cNvSpPr>
          <p:nvPr>
            <p:ph idx="1"/>
          </p:nvPr>
        </p:nvSpPr>
        <p:spPr/>
        <p:txBody>
          <a:bodyPr>
            <a:normAutofit/>
          </a:bodyPr>
          <a:lstStyle/>
          <a:p>
            <a:r>
              <a:rPr lang="en-US" sz="3200" b="1" i="1" dirty="0"/>
              <a:t>This kind of thinking will always be punctuated with these types of downward thoughts. </a:t>
            </a:r>
          </a:p>
        </p:txBody>
      </p:sp>
    </p:spTree>
    <p:extLst>
      <p:ext uri="{BB962C8B-B14F-4D97-AF65-F5344CB8AC3E}">
        <p14:creationId xmlns:p14="http://schemas.microsoft.com/office/powerpoint/2010/main" val="2582018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41D6C-6274-4295-9085-E8E04180EA8B}"/>
              </a:ext>
            </a:extLst>
          </p:cNvPr>
          <p:cNvSpPr>
            <a:spLocks noGrp="1"/>
          </p:cNvSpPr>
          <p:nvPr>
            <p:ph type="title"/>
          </p:nvPr>
        </p:nvSpPr>
        <p:spPr/>
        <p:txBody>
          <a:bodyPr>
            <a:normAutofit/>
          </a:bodyPr>
          <a:lstStyle/>
          <a:p>
            <a:pPr algn="ctr"/>
            <a:r>
              <a:rPr lang="en-US" b="1" i="1" dirty="0">
                <a:effectLst>
                  <a:outerShdw blurRad="38100" dist="38100" dir="2700000" algn="tl">
                    <a:srgbClr val="000000">
                      <a:alpha val="43137"/>
                    </a:srgbClr>
                  </a:outerShdw>
                </a:effectLst>
              </a:rPr>
              <a:t>INSTEAD begin to make your agreements with the Scripture. </a:t>
            </a:r>
          </a:p>
        </p:txBody>
      </p:sp>
      <p:sp>
        <p:nvSpPr>
          <p:cNvPr id="3" name="Content Placeholder 2">
            <a:extLst>
              <a:ext uri="{FF2B5EF4-FFF2-40B4-BE49-F238E27FC236}">
                <a16:creationId xmlns:a16="http://schemas.microsoft.com/office/drawing/2014/main" id="{A0A38222-EB61-47E7-9489-A0D5E44592C6}"/>
              </a:ext>
            </a:extLst>
          </p:cNvPr>
          <p:cNvSpPr>
            <a:spLocks noGrp="1"/>
          </p:cNvSpPr>
          <p:nvPr>
            <p:ph idx="1"/>
          </p:nvPr>
        </p:nvSpPr>
        <p:spPr/>
        <p:txBody>
          <a:bodyPr>
            <a:normAutofit/>
          </a:bodyPr>
          <a:lstStyle/>
          <a:p>
            <a:r>
              <a:rPr lang="en-US" b="1" dirty="0"/>
              <a:t>“I am cleaned and forgiven.” Col.1:14 </a:t>
            </a:r>
          </a:p>
          <a:p>
            <a:r>
              <a:rPr lang="en-US" b="1" dirty="0"/>
              <a:t>“I am assured that God will work things out for my good and His glory.” Rom 8:28 </a:t>
            </a:r>
          </a:p>
          <a:p>
            <a:r>
              <a:rPr lang="en-US" b="1" dirty="0"/>
              <a:t>“I can find mercy and grace in my time of need. “Hebrews 4:16 </a:t>
            </a:r>
          </a:p>
          <a:p>
            <a:r>
              <a:rPr lang="en-US" b="1" dirty="0"/>
              <a:t>“I can do all things through Christ who strengthens me.” Phil 4:13 </a:t>
            </a:r>
          </a:p>
          <a:p>
            <a:r>
              <a:rPr lang="en-US" b="1" dirty="0"/>
              <a:t>“I can approach God with freedom and confidence.” Eph. 3:12 </a:t>
            </a:r>
          </a:p>
        </p:txBody>
      </p:sp>
    </p:spTree>
    <p:extLst>
      <p:ext uri="{BB962C8B-B14F-4D97-AF65-F5344CB8AC3E}">
        <p14:creationId xmlns:p14="http://schemas.microsoft.com/office/powerpoint/2010/main" val="2529995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41D6C-6274-4295-9085-E8E04180EA8B}"/>
              </a:ext>
            </a:extLst>
          </p:cNvPr>
          <p:cNvSpPr>
            <a:spLocks noGrp="1"/>
          </p:cNvSpPr>
          <p:nvPr>
            <p:ph type="title"/>
          </p:nvPr>
        </p:nvSpPr>
        <p:spPr/>
        <p:txBody>
          <a:bodyPr>
            <a:normAutofit/>
          </a:bodyPr>
          <a:lstStyle/>
          <a:p>
            <a:pPr algn="ctr"/>
            <a:r>
              <a:rPr lang="en-US" b="1" i="1" dirty="0">
                <a:effectLst>
                  <a:outerShdw blurRad="38100" dist="38100" dir="2700000" algn="tl">
                    <a:srgbClr val="000000">
                      <a:alpha val="43137"/>
                    </a:srgbClr>
                  </a:outerShdw>
                </a:effectLst>
              </a:rPr>
              <a:t>Declare your faith and believe God. </a:t>
            </a:r>
          </a:p>
        </p:txBody>
      </p:sp>
      <p:sp>
        <p:nvSpPr>
          <p:cNvPr id="3" name="Content Placeholder 2">
            <a:extLst>
              <a:ext uri="{FF2B5EF4-FFF2-40B4-BE49-F238E27FC236}">
                <a16:creationId xmlns:a16="http://schemas.microsoft.com/office/drawing/2014/main" id="{A0A38222-EB61-47E7-9489-A0D5E44592C6}"/>
              </a:ext>
            </a:extLst>
          </p:cNvPr>
          <p:cNvSpPr>
            <a:spLocks noGrp="1"/>
          </p:cNvSpPr>
          <p:nvPr>
            <p:ph idx="1"/>
          </p:nvPr>
        </p:nvSpPr>
        <p:spPr/>
        <p:txBody>
          <a:bodyPr>
            <a:normAutofit lnSpcReduction="10000"/>
          </a:bodyPr>
          <a:lstStyle/>
          <a:p>
            <a:r>
              <a:rPr lang="en-US" sz="3200" b="1" i="1" dirty="0"/>
              <a:t>Let nothing move you! He is there! He is waiting for you to trust Him. Put your hand in His </a:t>
            </a:r>
          </a:p>
          <a:p>
            <a:endParaRPr lang="en-US" sz="3200" b="1" i="1" dirty="0"/>
          </a:p>
          <a:p>
            <a:r>
              <a:rPr lang="en-US" sz="3200" b="1" i="1" dirty="0"/>
              <a:t>today in fresh renewal of your faith in Him. Believe and don’t doubt. </a:t>
            </a:r>
          </a:p>
          <a:p>
            <a:endParaRPr lang="en-US" sz="3200" b="1" dirty="0"/>
          </a:p>
          <a:p>
            <a:r>
              <a:rPr lang="en-US" sz="3200" b="1" dirty="0"/>
              <a:t>James 1:6-8 tells us the person that is double-minded, believing and doubting, believing and doubting, is unstable in all he does. </a:t>
            </a:r>
          </a:p>
        </p:txBody>
      </p:sp>
    </p:spTree>
    <p:extLst>
      <p:ext uri="{BB962C8B-B14F-4D97-AF65-F5344CB8AC3E}">
        <p14:creationId xmlns:p14="http://schemas.microsoft.com/office/powerpoint/2010/main" val="3645439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7889-88BD-4F58-8E58-5AABDB9A932E}"/>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Choose carefully today where you are making your agreements and with whom.</a:t>
            </a:r>
          </a:p>
        </p:txBody>
      </p:sp>
      <p:sp>
        <p:nvSpPr>
          <p:cNvPr id="3" name="Content Placeholder 2">
            <a:extLst>
              <a:ext uri="{FF2B5EF4-FFF2-40B4-BE49-F238E27FC236}">
                <a16:creationId xmlns:a16="http://schemas.microsoft.com/office/drawing/2014/main" id="{AB55F5AA-A7B5-41F5-8605-B90D8029F4B7}"/>
              </a:ext>
            </a:extLst>
          </p:cNvPr>
          <p:cNvSpPr>
            <a:spLocks noGrp="1"/>
          </p:cNvSpPr>
          <p:nvPr>
            <p:ph idx="1"/>
          </p:nvPr>
        </p:nvSpPr>
        <p:spPr/>
        <p:txBody>
          <a:bodyPr>
            <a:normAutofit/>
          </a:bodyPr>
          <a:lstStyle/>
          <a:p>
            <a:r>
              <a:rPr lang="en-US" sz="3200" b="1" i="1" dirty="0"/>
              <a:t>Challenge your thinking.</a:t>
            </a:r>
          </a:p>
          <a:p>
            <a:r>
              <a:rPr lang="en-US" sz="3200" b="1" i="1" dirty="0"/>
              <a:t>Find the agreements with the enemy of your soul and lay the truth of Scripture over them.</a:t>
            </a:r>
          </a:p>
          <a:p>
            <a:r>
              <a:rPr lang="en-US" sz="3200" b="1" i="1" dirty="0"/>
              <a:t>Hold on to those truths with the tenacity of a bull dog.</a:t>
            </a:r>
          </a:p>
          <a:p>
            <a:r>
              <a:rPr lang="en-US" sz="3200" b="1" i="1" dirty="0"/>
              <a:t>You will find stability and grace to move through your day.</a:t>
            </a:r>
          </a:p>
          <a:p>
            <a:endParaRPr lang="en-US" sz="3200" b="1" i="1" dirty="0"/>
          </a:p>
          <a:p>
            <a:r>
              <a:rPr lang="en-US" sz="3200" b="1" i="1" dirty="0"/>
              <a:t>Christ is your trustworthy anchor today. Rise up and begin to walk in victory today! </a:t>
            </a:r>
          </a:p>
        </p:txBody>
      </p:sp>
    </p:spTree>
    <p:extLst>
      <p:ext uri="{BB962C8B-B14F-4D97-AF65-F5344CB8AC3E}">
        <p14:creationId xmlns:p14="http://schemas.microsoft.com/office/powerpoint/2010/main" val="1934577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667EB-D6E8-4E43-831C-7B4750689330}"/>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Closing Prayer</a:t>
            </a:r>
          </a:p>
        </p:txBody>
      </p:sp>
      <p:sp>
        <p:nvSpPr>
          <p:cNvPr id="3" name="Content Placeholder 2">
            <a:extLst>
              <a:ext uri="{FF2B5EF4-FFF2-40B4-BE49-F238E27FC236}">
                <a16:creationId xmlns:a16="http://schemas.microsoft.com/office/drawing/2014/main" id="{E8BAAE32-5DDB-49CD-9605-0A1594E78B53}"/>
              </a:ext>
            </a:extLst>
          </p:cNvPr>
          <p:cNvSpPr>
            <a:spLocks noGrp="1"/>
          </p:cNvSpPr>
          <p:nvPr>
            <p:ph idx="1"/>
          </p:nvPr>
        </p:nvSpPr>
        <p:spPr/>
        <p:txBody>
          <a:bodyPr>
            <a:normAutofit/>
          </a:bodyPr>
          <a:lstStyle/>
          <a:p>
            <a:r>
              <a:rPr lang="en-US" sz="3200" b="1" i="1" dirty="0"/>
              <a:t>Oh Lord, May I be aware today of the thoughts that I choose to hang on to and nurse in my mind and heart today. </a:t>
            </a:r>
          </a:p>
          <a:p>
            <a:endParaRPr lang="en-US" sz="3200" b="1" i="1" dirty="0"/>
          </a:p>
          <a:p>
            <a:r>
              <a:rPr lang="en-US" sz="3200" b="1" i="1" dirty="0"/>
              <a:t> May I choose the truth of Your Word and walk in strength and dignity and victory! In the strong name of Jesus I pray, amen. </a:t>
            </a:r>
          </a:p>
        </p:txBody>
      </p:sp>
    </p:spTree>
    <p:extLst>
      <p:ext uri="{BB962C8B-B14F-4D97-AF65-F5344CB8AC3E}">
        <p14:creationId xmlns:p14="http://schemas.microsoft.com/office/powerpoint/2010/main" val="923089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2FC6D-34B2-4EFA-B5B4-2F27640F762D}"/>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“We Have to Make Up Our Mind Who or What are we allowing in our lives!” </a:t>
            </a:r>
          </a:p>
        </p:txBody>
      </p:sp>
      <p:sp>
        <p:nvSpPr>
          <p:cNvPr id="3" name="Content Placeholder 2">
            <a:extLst>
              <a:ext uri="{FF2B5EF4-FFF2-40B4-BE49-F238E27FC236}">
                <a16:creationId xmlns:a16="http://schemas.microsoft.com/office/drawing/2014/main" id="{919BF3BC-A832-410B-BEAC-8280670B4C2C}"/>
              </a:ext>
            </a:extLst>
          </p:cNvPr>
          <p:cNvSpPr>
            <a:spLocks noGrp="1"/>
          </p:cNvSpPr>
          <p:nvPr>
            <p:ph idx="1"/>
          </p:nvPr>
        </p:nvSpPr>
        <p:spPr/>
        <p:txBody>
          <a:bodyPr>
            <a:normAutofit/>
          </a:bodyPr>
          <a:lstStyle/>
          <a:p>
            <a:r>
              <a:rPr lang="en-US" sz="3200" b="1" dirty="0"/>
              <a:t>Anything we agree with and allow to stay within the boundaries of our life has the right to stay! </a:t>
            </a:r>
          </a:p>
          <a:p>
            <a:endParaRPr lang="en-US" sz="3200" b="1" dirty="0"/>
          </a:p>
          <a:p>
            <a:r>
              <a:rPr lang="en-US" sz="3200" b="1" dirty="0"/>
              <a:t>If we really want to have change in our life for the better, whether the desired change is mental, physical or spiritual, we need to be able to recognize old patterns and old ways of thinking that are still within us. </a:t>
            </a:r>
          </a:p>
        </p:txBody>
      </p:sp>
    </p:spTree>
    <p:extLst>
      <p:ext uri="{BB962C8B-B14F-4D97-AF65-F5344CB8AC3E}">
        <p14:creationId xmlns:p14="http://schemas.microsoft.com/office/powerpoint/2010/main" val="2833050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233C3-1897-4175-8510-404C61839F7F}"/>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We must come out of agreement with them in order to bring freedom and health.</a:t>
            </a:r>
          </a:p>
        </p:txBody>
      </p:sp>
      <p:sp>
        <p:nvSpPr>
          <p:cNvPr id="3" name="Content Placeholder 2">
            <a:extLst>
              <a:ext uri="{FF2B5EF4-FFF2-40B4-BE49-F238E27FC236}">
                <a16:creationId xmlns:a16="http://schemas.microsoft.com/office/drawing/2014/main" id="{8B7F8923-7B26-4F52-A5D8-1912C3748D8A}"/>
              </a:ext>
            </a:extLst>
          </p:cNvPr>
          <p:cNvSpPr>
            <a:spLocks noGrp="1"/>
          </p:cNvSpPr>
          <p:nvPr>
            <p:ph idx="1"/>
          </p:nvPr>
        </p:nvSpPr>
        <p:spPr/>
        <p:txBody>
          <a:bodyPr>
            <a:normAutofit/>
          </a:bodyPr>
          <a:lstStyle/>
          <a:p>
            <a:r>
              <a:rPr lang="en-US" sz="3200" b="1" dirty="0"/>
              <a:t>2 Corinthians 10:5</a:t>
            </a:r>
          </a:p>
          <a:p>
            <a:r>
              <a:rPr lang="en-US" sz="3200" b="1" dirty="0"/>
              <a:t>Amplified Bible, Classic Edition</a:t>
            </a:r>
          </a:p>
          <a:p>
            <a:endParaRPr lang="en-US" sz="3200" b="1" dirty="0"/>
          </a:p>
          <a:p>
            <a:r>
              <a:rPr lang="en-US" sz="3200" b="1" dirty="0"/>
              <a:t>5 [Inasmuch as we] refute arguments and theories and reasonings and every proud and lofty thing that sets itself up against the [true] knowledge of God; and we lead every thought and purpose away captive into the obedience of Christ (the Messiah, the Anointed One),</a:t>
            </a:r>
          </a:p>
        </p:txBody>
      </p:sp>
    </p:spTree>
    <p:extLst>
      <p:ext uri="{BB962C8B-B14F-4D97-AF65-F5344CB8AC3E}">
        <p14:creationId xmlns:p14="http://schemas.microsoft.com/office/powerpoint/2010/main" val="261342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406B-DD04-409F-AB6A-D9F5E10071B8}"/>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We must come out of agreement with them in order to bring freedom and health</a:t>
            </a:r>
            <a:r>
              <a:rPr lang="en-US" b="1" dirty="0">
                <a:effectLst>
                  <a:outerShdw blurRad="38100" dist="38100" dir="2700000" algn="tl">
                    <a:srgbClr val="000000">
                      <a:alpha val="43137"/>
                    </a:srgbClr>
                  </a:outerShdw>
                </a:effectLst>
              </a:rPr>
              <a:t>.</a:t>
            </a:r>
          </a:p>
        </p:txBody>
      </p:sp>
      <p:sp>
        <p:nvSpPr>
          <p:cNvPr id="3" name="Content Placeholder 2">
            <a:extLst>
              <a:ext uri="{FF2B5EF4-FFF2-40B4-BE49-F238E27FC236}">
                <a16:creationId xmlns:a16="http://schemas.microsoft.com/office/drawing/2014/main" id="{363F0E14-B826-46CE-AF60-E3CD15234D99}"/>
              </a:ext>
            </a:extLst>
          </p:cNvPr>
          <p:cNvSpPr>
            <a:spLocks noGrp="1"/>
          </p:cNvSpPr>
          <p:nvPr>
            <p:ph idx="1"/>
          </p:nvPr>
        </p:nvSpPr>
        <p:spPr/>
        <p:txBody>
          <a:bodyPr>
            <a:normAutofit fontScale="92500" lnSpcReduction="10000"/>
          </a:bodyPr>
          <a:lstStyle/>
          <a:p>
            <a:r>
              <a:rPr lang="en-US" sz="3500" b="1" dirty="0"/>
              <a:t>Romans 6:16 Know ye not, that to whom ye yield yourselves servants to obey, his servants ye </a:t>
            </a:r>
            <a:r>
              <a:rPr lang="en-US" sz="3500" b="1" dirty="0" err="1"/>
              <a:t>areTo</a:t>
            </a:r>
            <a:r>
              <a:rPr lang="en-US" sz="3500" b="1" dirty="0"/>
              <a:t> whom ye obey; whether of sin unto death, or of obedience unto righteousness? </a:t>
            </a:r>
          </a:p>
          <a:p>
            <a:pPr marL="0" indent="0">
              <a:buNone/>
            </a:pPr>
            <a:endParaRPr lang="en-US" sz="3500" dirty="0"/>
          </a:p>
          <a:p>
            <a:r>
              <a:rPr lang="en-US" sz="3500" b="1" i="1" dirty="0"/>
              <a:t>We have to make up our mind and decide we do not want Fear any more.</a:t>
            </a:r>
          </a:p>
          <a:p>
            <a:r>
              <a:rPr lang="en-US" sz="3500" b="1" i="1" dirty="0"/>
              <a:t>We have to decide we do not want to hate ourself any longer.</a:t>
            </a:r>
          </a:p>
          <a:p>
            <a:endParaRPr lang="en-US" sz="3500" dirty="0"/>
          </a:p>
          <a:p>
            <a:endParaRPr lang="en-US" dirty="0"/>
          </a:p>
          <a:p>
            <a:endParaRPr lang="en-US" dirty="0"/>
          </a:p>
        </p:txBody>
      </p:sp>
    </p:spTree>
    <p:extLst>
      <p:ext uri="{BB962C8B-B14F-4D97-AF65-F5344CB8AC3E}">
        <p14:creationId xmlns:p14="http://schemas.microsoft.com/office/powerpoint/2010/main" val="862971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AE7A-8E2F-4B8B-8F04-70A711709A81}"/>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We have to decide we are tired of Envy and Jealousy and Bitterness rising up in us. </a:t>
            </a:r>
          </a:p>
        </p:txBody>
      </p:sp>
      <p:sp>
        <p:nvSpPr>
          <p:cNvPr id="3" name="Content Placeholder 2">
            <a:extLst>
              <a:ext uri="{FF2B5EF4-FFF2-40B4-BE49-F238E27FC236}">
                <a16:creationId xmlns:a16="http://schemas.microsoft.com/office/drawing/2014/main" id="{2529D6FB-DEAB-4DB1-9AF4-16B75422D4FE}"/>
              </a:ext>
            </a:extLst>
          </p:cNvPr>
          <p:cNvSpPr>
            <a:spLocks noGrp="1"/>
          </p:cNvSpPr>
          <p:nvPr>
            <p:ph idx="1"/>
          </p:nvPr>
        </p:nvSpPr>
        <p:spPr/>
        <p:txBody>
          <a:bodyPr>
            <a:normAutofit/>
          </a:bodyPr>
          <a:lstStyle/>
          <a:p>
            <a:r>
              <a:rPr lang="en-US" sz="3200" b="1" i="1" dirty="0"/>
              <a:t>When we make up our mind that we do not want these spiritual dynamics ruling in our life and decide we want the fruit of righteousness to be in our life instead of the fruit of sin, God will meet us in that decision and make us free. </a:t>
            </a:r>
          </a:p>
        </p:txBody>
      </p:sp>
    </p:spTree>
    <p:extLst>
      <p:ext uri="{BB962C8B-B14F-4D97-AF65-F5344CB8AC3E}">
        <p14:creationId xmlns:p14="http://schemas.microsoft.com/office/powerpoint/2010/main" val="3558669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AE7A-8E2F-4B8B-8F04-70A711709A81}"/>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We have to decide we are tired of Envy and Jealousy and Bitterness rising up in us. </a:t>
            </a:r>
          </a:p>
        </p:txBody>
      </p:sp>
      <p:sp>
        <p:nvSpPr>
          <p:cNvPr id="3" name="Content Placeholder 2">
            <a:extLst>
              <a:ext uri="{FF2B5EF4-FFF2-40B4-BE49-F238E27FC236}">
                <a16:creationId xmlns:a16="http://schemas.microsoft.com/office/drawing/2014/main" id="{2529D6FB-DEAB-4DB1-9AF4-16B75422D4FE}"/>
              </a:ext>
            </a:extLst>
          </p:cNvPr>
          <p:cNvSpPr>
            <a:spLocks noGrp="1"/>
          </p:cNvSpPr>
          <p:nvPr>
            <p:ph idx="1"/>
          </p:nvPr>
        </p:nvSpPr>
        <p:spPr/>
        <p:txBody>
          <a:bodyPr>
            <a:normAutofit/>
          </a:bodyPr>
          <a:lstStyle/>
          <a:p>
            <a:r>
              <a:rPr lang="en-US" sz="3200" b="1" dirty="0"/>
              <a:t>Philippians 3:13-14 Brethren, I count not myself to have apprehended: but this one thing I do, </a:t>
            </a:r>
            <a:r>
              <a:rPr lang="en-US" sz="3200" b="1" u="sng" dirty="0"/>
              <a:t>forgetting those things which are behind</a:t>
            </a:r>
            <a:r>
              <a:rPr lang="en-US" sz="3200" b="1" dirty="0"/>
              <a:t>, and </a:t>
            </a:r>
            <a:r>
              <a:rPr lang="en-US" sz="3200" b="1" u="sng" dirty="0"/>
              <a:t>reaching forth unto those things which are before</a:t>
            </a:r>
            <a:r>
              <a:rPr lang="en-US" sz="3200" b="1" dirty="0"/>
              <a:t>, 14 I press toward the mark for the prize of the high calling of God in Christ Jesus. </a:t>
            </a:r>
          </a:p>
        </p:txBody>
      </p:sp>
    </p:spTree>
    <p:extLst>
      <p:ext uri="{BB962C8B-B14F-4D97-AF65-F5344CB8AC3E}">
        <p14:creationId xmlns:p14="http://schemas.microsoft.com/office/powerpoint/2010/main" val="2904085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9AECD-EAF7-4C89-A746-9B1CDEC5B993}"/>
              </a:ext>
            </a:extLst>
          </p:cNvPr>
          <p:cNvSpPr>
            <a:spLocks noGrp="1"/>
          </p:cNvSpPr>
          <p:nvPr>
            <p:ph type="title"/>
          </p:nvPr>
        </p:nvSpPr>
        <p:spPr/>
        <p:txBody>
          <a:bodyPr/>
          <a:lstStyle/>
          <a:p>
            <a:pPr algn="ctr"/>
            <a:r>
              <a:rPr lang="en-US" b="1" i="1" dirty="0"/>
              <a:t>Today can be the day we stop agreeing with the Enemy. </a:t>
            </a:r>
          </a:p>
        </p:txBody>
      </p:sp>
      <p:sp>
        <p:nvSpPr>
          <p:cNvPr id="3" name="Content Placeholder 2">
            <a:extLst>
              <a:ext uri="{FF2B5EF4-FFF2-40B4-BE49-F238E27FC236}">
                <a16:creationId xmlns:a16="http://schemas.microsoft.com/office/drawing/2014/main" id="{476F4867-AF55-4AF2-B749-303153EA5335}"/>
              </a:ext>
            </a:extLst>
          </p:cNvPr>
          <p:cNvSpPr>
            <a:spLocks noGrp="1"/>
          </p:cNvSpPr>
          <p:nvPr>
            <p:ph idx="1"/>
          </p:nvPr>
        </p:nvSpPr>
        <p:spPr>
          <a:xfrm>
            <a:off x="838200" y="1690688"/>
            <a:ext cx="10515600" cy="5014911"/>
          </a:xfrm>
        </p:spPr>
        <p:txBody>
          <a:bodyPr>
            <a:noAutofit/>
          </a:bodyPr>
          <a:lstStyle/>
          <a:p>
            <a:r>
              <a:rPr lang="en-US" sz="3000" b="1" i="1" dirty="0"/>
              <a:t>Today, why not choose life and blessings. </a:t>
            </a:r>
          </a:p>
          <a:p>
            <a:r>
              <a:rPr lang="en-US" sz="3000" b="1" i="1" dirty="0"/>
              <a:t>Would you stand in front of someone while they were delivering a whole heap of unhealthy, insane, abusive, damaging and disgusting versions of you and your life and listen to it? </a:t>
            </a:r>
          </a:p>
          <a:p>
            <a:r>
              <a:rPr lang="en-US" sz="3000" b="1" i="1" dirty="0"/>
              <a:t>The healthiest thing you could do is say, ‘I’m not listening to you’, disconnect and carry on with whatever you’re doing in the now. </a:t>
            </a:r>
          </a:p>
          <a:p>
            <a:r>
              <a:rPr lang="en-US" sz="3000" b="1" i="1" dirty="0"/>
              <a:t>There is absolutely no need for you to accept another’s version of you and your life unless you choose to stand there with them and take it on. </a:t>
            </a:r>
          </a:p>
        </p:txBody>
      </p:sp>
    </p:spTree>
    <p:extLst>
      <p:ext uri="{BB962C8B-B14F-4D97-AF65-F5344CB8AC3E}">
        <p14:creationId xmlns:p14="http://schemas.microsoft.com/office/powerpoint/2010/main" val="979331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1EBD5-FB93-498C-B49F-1651CDD41445}"/>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Today can be the day we stop agreeing with the Enemy. </a:t>
            </a:r>
          </a:p>
        </p:txBody>
      </p:sp>
      <p:sp>
        <p:nvSpPr>
          <p:cNvPr id="3" name="Content Placeholder 2">
            <a:extLst>
              <a:ext uri="{FF2B5EF4-FFF2-40B4-BE49-F238E27FC236}">
                <a16:creationId xmlns:a16="http://schemas.microsoft.com/office/drawing/2014/main" id="{8A9C9B29-09E9-4E8A-A1E8-7656BC06119B}"/>
              </a:ext>
            </a:extLst>
          </p:cNvPr>
          <p:cNvSpPr>
            <a:spLocks noGrp="1"/>
          </p:cNvSpPr>
          <p:nvPr>
            <p:ph idx="1"/>
          </p:nvPr>
        </p:nvSpPr>
        <p:spPr/>
        <p:txBody>
          <a:bodyPr/>
          <a:lstStyle/>
          <a:p>
            <a:r>
              <a:rPr lang="en-US" sz="3200" b="1" dirty="0"/>
              <a:t>If you know who you are, there’s no need to try and convince another person who you are and what you stand for. If they don’t get it and don’t want to, it really is none of their business. </a:t>
            </a:r>
          </a:p>
          <a:p>
            <a:endParaRPr lang="en-US" dirty="0"/>
          </a:p>
          <a:p>
            <a:r>
              <a:rPr lang="en-US" sz="3200" b="1" dirty="0"/>
              <a:t>Understand if you stand there and argue with an abusive individual, you get damaged. If you do this, you have serious problems with setting boundaries. </a:t>
            </a:r>
          </a:p>
        </p:txBody>
      </p:sp>
    </p:spTree>
    <p:extLst>
      <p:ext uri="{BB962C8B-B14F-4D97-AF65-F5344CB8AC3E}">
        <p14:creationId xmlns:p14="http://schemas.microsoft.com/office/powerpoint/2010/main" val="3246185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31D6F-368E-4C9A-BD94-7B2A2E1F8DE2}"/>
              </a:ext>
            </a:extLst>
          </p:cNvPr>
          <p:cNvSpPr>
            <a:spLocks noGrp="1"/>
          </p:cNvSpPr>
          <p:nvPr>
            <p:ph type="title"/>
          </p:nvPr>
        </p:nvSpPr>
        <p:spPr/>
        <p:txBody>
          <a:bodyPr/>
          <a:lstStyle/>
          <a:p>
            <a:pPr algn="ctr"/>
            <a:r>
              <a:rPr lang="en-US" b="1" i="1" dirty="0">
                <a:effectLst>
                  <a:outerShdw blurRad="38100" dist="38100" dir="2700000" algn="tl">
                    <a:srgbClr val="000000">
                      <a:alpha val="43137"/>
                    </a:srgbClr>
                  </a:outerShdw>
                </a:effectLst>
              </a:rPr>
              <a:t>Know that your ego is every bit as abusive as another damaging individual.</a:t>
            </a:r>
          </a:p>
        </p:txBody>
      </p:sp>
      <p:sp>
        <p:nvSpPr>
          <p:cNvPr id="3" name="Content Placeholder 2">
            <a:extLst>
              <a:ext uri="{FF2B5EF4-FFF2-40B4-BE49-F238E27FC236}">
                <a16:creationId xmlns:a16="http://schemas.microsoft.com/office/drawing/2014/main" id="{7F9AC786-8B6E-47FC-BDA7-913674827AE7}"/>
              </a:ext>
            </a:extLst>
          </p:cNvPr>
          <p:cNvSpPr>
            <a:spLocks noGrp="1"/>
          </p:cNvSpPr>
          <p:nvPr>
            <p:ph idx="1"/>
          </p:nvPr>
        </p:nvSpPr>
        <p:spPr/>
        <p:txBody>
          <a:bodyPr>
            <a:normAutofit fontScale="92500" lnSpcReduction="20000"/>
          </a:bodyPr>
          <a:lstStyle/>
          <a:p>
            <a:r>
              <a:rPr lang="en-US" sz="3200" b="1" i="1" dirty="0"/>
              <a:t>If you have a ‘fight with yourself’ you’re trying to justify yourself to your ego and convince it you aren’t this person, you don’t have these fears, you don’t have doubts and you really are capable. </a:t>
            </a:r>
          </a:p>
          <a:p>
            <a:endParaRPr lang="en-US" sz="3200" b="1" i="1" dirty="0"/>
          </a:p>
          <a:p>
            <a:r>
              <a:rPr lang="en-US" sz="3200" b="1" i="1" dirty="0"/>
              <a:t>Your ego loves this because it will trick you into thinking that you can win the argument, that you can convince it and resolve the issue, and that you’ll receive peace after having this struggle with yourself. </a:t>
            </a:r>
          </a:p>
          <a:p>
            <a:pPr marL="0" indent="0">
              <a:buNone/>
            </a:pPr>
            <a:endParaRPr lang="en-US" sz="3200" b="1" i="1" dirty="0"/>
          </a:p>
          <a:p>
            <a:r>
              <a:rPr lang="en-US" sz="3200" b="1" i="1" dirty="0"/>
              <a:t>This is so untrue! </a:t>
            </a:r>
          </a:p>
        </p:txBody>
      </p:sp>
    </p:spTree>
    <p:extLst>
      <p:ext uri="{BB962C8B-B14F-4D97-AF65-F5344CB8AC3E}">
        <p14:creationId xmlns:p14="http://schemas.microsoft.com/office/powerpoint/2010/main" val="2099104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1247</Words>
  <Application>Microsoft Office PowerPoint</Application>
  <PresentationFormat>Widescreen</PresentationFormat>
  <Paragraphs>76</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“We Have to Make Up Our Mind Who or What are we allowing in our lives!” </vt:lpstr>
      <vt:lpstr>We must come out of agreement with them in order to bring freedom and health.</vt:lpstr>
      <vt:lpstr>We must come out of agreement with them in order to bring freedom and health.</vt:lpstr>
      <vt:lpstr>We have to decide we are tired of Envy and Jealousy and Bitterness rising up in us. </vt:lpstr>
      <vt:lpstr>We have to decide we are tired of Envy and Jealousy and Bitterness rising up in us. </vt:lpstr>
      <vt:lpstr>Today can be the day we stop agreeing with the Enemy. </vt:lpstr>
      <vt:lpstr>Today can be the day we stop agreeing with the Enemy. </vt:lpstr>
      <vt:lpstr>Know that your ego is every bit as abusive as another damaging individual.</vt:lpstr>
      <vt:lpstr>Know that your ego is every bit as abusive as another damaging individual.</vt:lpstr>
      <vt:lpstr>Know that your ego is every bit as abusive as another damaging individual.</vt:lpstr>
      <vt:lpstr>Agreements with the enemy of your soul sound  something like this: </vt:lpstr>
      <vt:lpstr>Agreements with the enemy of your soul sound  something like this: </vt:lpstr>
      <vt:lpstr>INSTEAD begin to make your agreements with the Scripture. </vt:lpstr>
      <vt:lpstr>Declare your faith and believe God. </vt:lpstr>
      <vt:lpstr>Choose carefully today where you are making your agreements and with whom.</vt:lpstr>
      <vt:lpstr>Closing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9</cp:revision>
  <dcterms:created xsi:type="dcterms:W3CDTF">2020-10-01T17:10:35Z</dcterms:created>
  <dcterms:modified xsi:type="dcterms:W3CDTF">2020-10-01T18:27:19Z</dcterms:modified>
</cp:coreProperties>
</file>