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6" r:id="rId5"/>
    <p:sldId id="277" r:id="rId6"/>
    <p:sldId id="270" r:id="rId7"/>
    <p:sldId id="278" r:id="rId8"/>
    <p:sldId id="279" r:id="rId9"/>
    <p:sldId id="269" r:id="rId10"/>
    <p:sldId id="268" r:id="rId11"/>
    <p:sldId id="267" r:id="rId12"/>
    <p:sldId id="266" r:id="rId13"/>
    <p:sldId id="265" r:id="rId14"/>
    <p:sldId id="264" r:id="rId15"/>
    <p:sldId id="280" r:id="rId16"/>
    <p:sldId id="258" r:id="rId17"/>
    <p:sldId id="261" r:id="rId18"/>
    <p:sldId id="26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p:cViewPr varScale="1">
        <p:scale>
          <a:sx n="99" d="100"/>
          <a:sy n="99" d="100"/>
        </p:scale>
        <p:origin x="72"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CB5C5-B631-40F3-A92B-C87592172D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9E690E-6E08-4993-8580-0B0E7BBF7E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6F1AEA-902D-4B48-B7C1-8B15DCFCE760}"/>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5" name="Footer Placeholder 4">
            <a:extLst>
              <a:ext uri="{FF2B5EF4-FFF2-40B4-BE49-F238E27FC236}">
                <a16:creationId xmlns:a16="http://schemas.microsoft.com/office/drawing/2014/main" id="{8EB23926-DE96-4BF6-8182-C93DAEEF05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3EFD6C-FFD3-4B20-8E90-8E28A29D2281}"/>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3768128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026DC-94BA-400C-BF49-4F2020449F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0E5F73-4E86-41E0-A285-8E589462BD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DA2A3-391B-4586-B880-E15C72DD922A}"/>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5" name="Footer Placeholder 4">
            <a:extLst>
              <a:ext uri="{FF2B5EF4-FFF2-40B4-BE49-F238E27FC236}">
                <a16:creationId xmlns:a16="http://schemas.microsoft.com/office/drawing/2014/main" id="{A4E7B278-C10D-48B4-8C23-855EE2F84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6484E-098A-4B82-BD6A-53860ECFD0B4}"/>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43841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B23A80-C1D3-41AF-A9AC-18CFF22706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74016A8-7A98-46E8-8283-2C5820AC95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ABA70F-1092-4EC3-91FE-9BD5FA034F23}"/>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5" name="Footer Placeholder 4">
            <a:extLst>
              <a:ext uri="{FF2B5EF4-FFF2-40B4-BE49-F238E27FC236}">
                <a16:creationId xmlns:a16="http://schemas.microsoft.com/office/drawing/2014/main" id="{FADC07E1-FF2B-49C8-8BCE-F15C4B7FAD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0C09A-0DBF-4516-8B88-429241FF7BB2}"/>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356623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28633-E6A3-42BD-84EC-572A4E13AB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998AD9-98A3-4AB0-A096-A5154A26C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5A2E9-959E-463A-BE42-261E5C5B10F5}"/>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5" name="Footer Placeholder 4">
            <a:extLst>
              <a:ext uri="{FF2B5EF4-FFF2-40B4-BE49-F238E27FC236}">
                <a16:creationId xmlns:a16="http://schemas.microsoft.com/office/drawing/2014/main" id="{7496D5CB-3D34-42AC-8F2D-DB6277AE7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51209-366C-4075-B740-F31C97432CC9}"/>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30406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B94CC-1892-43C7-BF50-7E618A307E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26B263-A557-4A7B-BF26-B4220AD8FD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5657E8-131E-4005-AC76-7B84604DB999}"/>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5" name="Footer Placeholder 4">
            <a:extLst>
              <a:ext uri="{FF2B5EF4-FFF2-40B4-BE49-F238E27FC236}">
                <a16:creationId xmlns:a16="http://schemas.microsoft.com/office/drawing/2014/main" id="{0B74CC05-20AC-447E-BF76-49BB1D03CF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0226DB-854B-42FF-A2E4-1FF5C13F3C8B}"/>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280749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E7DCC-BACE-4376-8791-AD736FB61A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D5778F-8387-4B78-9963-31F9083DD7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3842C2-0F62-4035-ADDF-F9DE9988A8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B75B10-8D60-4A88-8A70-4161813A0253}"/>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6" name="Footer Placeholder 5">
            <a:extLst>
              <a:ext uri="{FF2B5EF4-FFF2-40B4-BE49-F238E27FC236}">
                <a16:creationId xmlns:a16="http://schemas.microsoft.com/office/drawing/2014/main" id="{BEF32A82-008A-4BE6-B41B-0496D21C02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BB457F-D770-4A69-8A3D-6B5F31C823DF}"/>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93253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7D94B-E9B1-42FF-902E-3A9D7548ED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D913A8-30D2-459C-903E-C0E30C34EE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A9872E-03BF-4183-8603-177554470C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094AFF-9FA1-4B8E-81C0-35891B5E9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EBB42B-B570-4147-B922-7D23E1463F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B9804C-EF54-4584-A4AD-3ABAAA0B2254}"/>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8" name="Footer Placeholder 7">
            <a:extLst>
              <a:ext uri="{FF2B5EF4-FFF2-40B4-BE49-F238E27FC236}">
                <a16:creationId xmlns:a16="http://schemas.microsoft.com/office/drawing/2014/main" id="{D4138889-DB67-4E57-8141-31715ED34E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24D498-269E-40E4-9F37-77C5B4B8221A}"/>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1461539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70F1D-E6D9-432C-93FB-51261F9A1E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FD9D1E-B3CF-4E11-839B-829C8AF1B5D0}"/>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4" name="Footer Placeholder 3">
            <a:extLst>
              <a:ext uri="{FF2B5EF4-FFF2-40B4-BE49-F238E27FC236}">
                <a16:creationId xmlns:a16="http://schemas.microsoft.com/office/drawing/2014/main" id="{3D0DA109-5459-4C73-96AC-7D377FF91C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3E17DC-6D7E-476B-8005-00C757A6BC37}"/>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2922000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A3BF93-D70A-4CD2-BC13-3B8687ABBDA0}"/>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3" name="Footer Placeholder 2">
            <a:extLst>
              <a:ext uri="{FF2B5EF4-FFF2-40B4-BE49-F238E27FC236}">
                <a16:creationId xmlns:a16="http://schemas.microsoft.com/office/drawing/2014/main" id="{8CE69888-6BA1-4686-81AB-BBD4295CD5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8BB6FC-717E-412D-AF82-F2EF35F1E38B}"/>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1810818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B7B9-3525-438A-BD72-28443C0701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FBDC95-817A-4D4B-8F06-4D1B6FCCE9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B5F9EF-BB22-439E-B740-9A04E0556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EF1CD1-FF65-473E-88CF-F7D4CADA934C}"/>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6" name="Footer Placeholder 5">
            <a:extLst>
              <a:ext uri="{FF2B5EF4-FFF2-40B4-BE49-F238E27FC236}">
                <a16:creationId xmlns:a16="http://schemas.microsoft.com/office/drawing/2014/main" id="{49044422-9E18-47E0-9BE8-1F234DE9BB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126D1A-98CA-41A2-A69C-3A5B385AE9A3}"/>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264736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45F35-4BDD-4F7B-A7E8-D47D339C38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D02D4D-DD19-4734-92E3-665C49EA33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D263E9-8B3F-41E4-A689-A60E31471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656D1F-EE7A-4BD0-895B-DE152CC403DB}"/>
              </a:ext>
            </a:extLst>
          </p:cNvPr>
          <p:cNvSpPr>
            <a:spLocks noGrp="1"/>
          </p:cNvSpPr>
          <p:nvPr>
            <p:ph type="dt" sz="half" idx="10"/>
          </p:nvPr>
        </p:nvSpPr>
        <p:spPr/>
        <p:txBody>
          <a:bodyPr/>
          <a:lstStyle/>
          <a:p>
            <a:fld id="{98CDCD64-8A51-4489-BDE9-C6F99B6920A7}" type="datetimeFigureOut">
              <a:rPr lang="en-US" smtClean="0"/>
              <a:t>11/24/2020</a:t>
            </a:fld>
            <a:endParaRPr lang="en-US"/>
          </a:p>
        </p:txBody>
      </p:sp>
      <p:sp>
        <p:nvSpPr>
          <p:cNvPr id="6" name="Footer Placeholder 5">
            <a:extLst>
              <a:ext uri="{FF2B5EF4-FFF2-40B4-BE49-F238E27FC236}">
                <a16:creationId xmlns:a16="http://schemas.microsoft.com/office/drawing/2014/main" id="{8BF845E1-44B7-4321-BB24-2FE311571F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5966A-EBA1-47AD-9115-8345A4A3F966}"/>
              </a:ext>
            </a:extLst>
          </p:cNvPr>
          <p:cNvSpPr>
            <a:spLocks noGrp="1"/>
          </p:cNvSpPr>
          <p:nvPr>
            <p:ph type="sldNum" sz="quarter" idx="12"/>
          </p:nvPr>
        </p:nvSpPr>
        <p:spPr/>
        <p:txBody>
          <a:bodyPr/>
          <a:lstStyle/>
          <a:p>
            <a:fld id="{B4F28A71-AD97-466E-BAB5-D83884B9C53C}" type="slidenum">
              <a:rPr lang="en-US" smtClean="0"/>
              <a:t>‹#›</a:t>
            </a:fld>
            <a:endParaRPr lang="en-US"/>
          </a:p>
        </p:txBody>
      </p:sp>
    </p:spTree>
    <p:extLst>
      <p:ext uri="{BB962C8B-B14F-4D97-AF65-F5344CB8AC3E}">
        <p14:creationId xmlns:p14="http://schemas.microsoft.com/office/powerpoint/2010/main" val="142959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F9E26A-62CB-4884-8968-4C6E2143DB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94DDE0-66EF-4A62-83FE-479A7ACAE3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12FA0-5398-4ABA-A9A9-B0E8FB501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DCD64-8A51-4489-BDE9-C6F99B6920A7}" type="datetimeFigureOut">
              <a:rPr lang="en-US" smtClean="0"/>
              <a:t>11/24/2020</a:t>
            </a:fld>
            <a:endParaRPr lang="en-US"/>
          </a:p>
        </p:txBody>
      </p:sp>
      <p:sp>
        <p:nvSpPr>
          <p:cNvPr id="5" name="Footer Placeholder 4">
            <a:extLst>
              <a:ext uri="{FF2B5EF4-FFF2-40B4-BE49-F238E27FC236}">
                <a16:creationId xmlns:a16="http://schemas.microsoft.com/office/drawing/2014/main" id="{AE2D20EC-359F-47EC-B00F-8B0598836A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5B1B16-1860-49D2-A167-550E82A111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F28A71-AD97-466E-BAB5-D83884B9C53C}" type="slidenum">
              <a:rPr lang="en-US" smtClean="0"/>
              <a:t>‹#›</a:t>
            </a:fld>
            <a:endParaRPr lang="en-US"/>
          </a:p>
        </p:txBody>
      </p:sp>
    </p:spTree>
    <p:extLst>
      <p:ext uri="{BB962C8B-B14F-4D97-AF65-F5344CB8AC3E}">
        <p14:creationId xmlns:p14="http://schemas.microsoft.com/office/powerpoint/2010/main" val="243358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iblia.com/bible/esv/Rom%2010.9%E2%80%931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60DC85B-4D7E-4BD2-9726-9304FF9055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631" y="0"/>
            <a:ext cx="12192000" cy="6918960"/>
          </a:xfrm>
          <a:prstGeom prst="rect">
            <a:avLst/>
          </a:prstGeom>
        </p:spPr>
      </p:pic>
      <p:sp>
        <p:nvSpPr>
          <p:cNvPr id="2" name="Title 1">
            <a:extLst>
              <a:ext uri="{FF2B5EF4-FFF2-40B4-BE49-F238E27FC236}">
                <a16:creationId xmlns:a16="http://schemas.microsoft.com/office/drawing/2014/main" id="{09473D1A-F67D-4CF6-B38E-1A148EFBBDB7}"/>
              </a:ext>
            </a:extLst>
          </p:cNvPr>
          <p:cNvSpPr>
            <a:spLocks noGrp="1"/>
          </p:cNvSpPr>
          <p:nvPr>
            <p:ph type="ctrTitle"/>
          </p:nvPr>
        </p:nvSpPr>
        <p:spPr>
          <a:xfrm>
            <a:off x="1524000" y="1721922"/>
            <a:ext cx="9144000" cy="1788041"/>
          </a:xfrm>
        </p:spPr>
        <p:txBody>
          <a:bodyPr/>
          <a:lstStyle/>
          <a:p>
            <a:r>
              <a:rPr lang="en-US" b="1" dirty="0">
                <a:solidFill>
                  <a:schemeClr val="bg1"/>
                </a:solidFill>
                <a:effectLst>
                  <a:outerShdw blurRad="38100" dist="38100" dir="2700000" algn="tl">
                    <a:srgbClr val="000000">
                      <a:alpha val="43137"/>
                    </a:srgbClr>
                  </a:outerShdw>
                </a:effectLst>
              </a:rPr>
              <a:t>HOW DO I PREPARE FOR JESUS’ RETURN? </a:t>
            </a:r>
          </a:p>
        </p:txBody>
      </p:sp>
      <p:sp>
        <p:nvSpPr>
          <p:cNvPr id="3" name="Subtitle 2">
            <a:extLst>
              <a:ext uri="{FF2B5EF4-FFF2-40B4-BE49-F238E27FC236}">
                <a16:creationId xmlns:a16="http://schemas.microsoft.com/office/drawing/2014/main" id="{17B02ECA-747A-47C3-8594-3BFA9CD0EB6C}"/>
              </a:ext>
            </a:extLst>
          </p:cNvPr>
          <p:cNvSpPr>
            <a:spLocks noGrp="1"/>
          </p:cNvSpPr>
          <p:nvPr>
            <p:ph type="subTitle" idx="1"/>
          </p:nvPr>
        </p:nvSpPr>
        <p:spPr>
          <a:xfrm>
            <a:off x="1524000" y="6112042"/>
            <a:ext cx="9144000" cy="548640"/>
          </a:xfrm>
        </p:spPr>
        <p:txBody>
          <a:bodyPr>
            <a:normAutofit lnSpcReduction="10000"/>
          </a:bodyPr>
          <a:lstStyle/>
          <a:p>
            <a:r>
              <a:rPr lang="en-US" sz="3600" b="1" dirty="0">
                <a:solidFill>
                  <a:schemeClr val="bg1"/>
                </a:solidFill>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1168841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3. Your life has changed since accepting Christ.</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a:bodyPr>
          <a:lstStyle/>
          <a:p>
            <a:r>
              <a:rPr lang="en-US" sz="3200" b="1" dirty="0">
                <a:solidFill>
                  <a:schemeClr val="bg1"/>
                </a:solidFill>
              </a:rPr>
              <a:t>2 Corinthians 5:17 17 Therefore if any man be in Christ, he is a new creature: old things are passed away; behold, all things are become new.</a:t>
            </a:r>
          </a:p>
        </p:txBody>
      </p:sp>
    </p:spTree>
    <p:extLst>
      <p:ext uri="{BB962C8B-B14F-4D97-AF65-F5344CB8AC3E}">
        <p14:creationId xmlns:p14="http://schemas.microsoft.com/office/powerpoint/2010/main" val="1695085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4. You hear God’s voice.</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a:xfrm>
            <a:off x="838200" y="1501541"/>
            <a:ext cx="10515600" cy="4991334"/>
          </a:xfrm>
        </p:spPr>
        <p:txBody>
          <a:bodyPr>
            <a:normAutofit fontScale="92500" lnSpcReduction="20000"/>
          </a:bodyPr>
          <a:lstStyle/>
          <a:p>
            <a:r>
              <a:rPr lang="en-US" sz="3500" b="1" dirty="0">
                <a:solidFill>
                  <a:schemeClr val="bg1"/>
                </a:solidFill>
              </a:rPr>
              <a:t>John 10:23–29</a:t>
            </a:r>
          </a:p>
          <a:p>
            <a:r>
              <a:rPr lang="en-US" sz="3500" b="1" dirty="0">
                <a:solidFill>
                  <a:schemeClr val="bg1"/>
                </a:solidFill>
              </a:rPr>
              <a:t>23 And Jesus walked in the temple in Solomon’s porch. 24 Then came the Jews round about him, and said unto him, How long dost thou make us to doubt? If thou be the Christ, tell us plainly. 25 Jesus answered them, I told you, and ye believed not: the works that I do in my Father’s name, they bear witness of me.  26 But ye believe not, because ye are not of my sheep, as I said unto you. 27 </a:t>
            </a:r>
            <a:r>
              <a:rPr lang="en-US" sz="3500" b="1" u="sng" dirty="0">
                <a:solidFill>
                  <a:schemeClr val="bg1"/>
                </a:solidFill>
              </a:rPr>
              <a:t>My sheep hear my voice, and I know them, and they follow me</a:t>
            </a:r>
            <a:r>
              <a:rPr lang="en-US" sz="3500" b="1" dirty="0">
                <a:solidFill>
                  <a:schemeClr val="bg1"/>
                </a:solidFill>
              </a:rPr>
              <a:t>: 28 And I give unto them eternal life; and they shall never perish, neither shall any man pluck them out of my hand. 29 My Father, which gave them me, is greater than all; and no man is able to pluck them out of my Father’s hand.</a:t>
            </a:r>
          </a:p>
        </p:txBody>
      </p:sp>
    </p:spTree>
    <p:extLst>
      <p:ext uri="{BB962C8B-B14F-4D97-AF65-F5344CB8AC3E}">
        <p14:creationId xmlns:p14="http://schemas.microsoft.com/office/powerpoint/2010/main" val="1347590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5. You believe you are saved by grace and not by works or being a good person.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lnSpcReduction="10000"/>
          </a:bodyPr>
          <a:lstStyle/>
          <a:p>
            <a:r>
              <a:rPr lang="en-US" sz="3200" b="1" dirty="0">
                <a:solidFill>
                  <a:schemeClr val="bg1"/>
                </a:solidFill>
              </a:rPr>
              <a:t>Ephesians 2:4–9  4 But God, who is rich in mercy, for his great love wherewith he loved us, 5 Even when we were dead in sins, hath quickened us together with Christ, (</a:t>
            </a:r>
            <a:r>
              <a:rPr lang="en-US" sz="3200" b="1" u="sng" dirty="0">
                <a:solidFill>
                  <a:schemeClr val="bg1"/>
                </a:solidFill>
              </a:rPr>
              <a:t>by grace ye are saved</a:t>
            </a:r>
            <a:r>
              <a:rPr lang="en-US" sz="3200" b="1" dirty="0">
                <a:solidFill>
                  <a:schemeClr val="bg1"/>
                </a:solidFill>
              </a:rPr>
              <a:t>;) 6 And hath raised us up together, and made us sit together in heavenly places in Christ Jesus: 7 That in the ages to come he might shew the exceeding riches of his grace in his kindness toward us through Christ Jesus. 8 </a:t>
            </a:r>
            <a:r>
              <a:rPr lang="en-US" sz="3200" b="1" u="sng" dirty="0">
                <a:solidFill>
                  <a:schemeClr val="bg1"/>
                </a:solidFill>
              </a:rPr>
              <a:t>For by grace are ye saved through faith; and that not of yourselves: it is the gift of God: 9 Not of works, lest any man should boast.</a:t>
            </a:r>
          </a:p>
        </p:txBody>
      </p:sp>
    </p:spTree>
    <p:extLst>
      <p:ext uri="{BB962C8B-B14F-4D97-AF65-F5344CB8AC3E}">
        <p14:creationId xmlns:p14="http://schemas.microsoft.com/office/powerpoint/2010/main" val="4179832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6. You receive God’s Word.</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a:xfrm>
            <a:off x="838200" y="1549667"/>
            <a:ext cx="10515600" cy="4943208"/>
          </a:xfrm>
        </p:spPr>
        <p:txBody>
          <a:bodyPr>
            <a:normAutofit fontScale="92500" lnSpcReduction="10000"/>
          </a:bodyPr>
          <a:lstStyle/>
          <a:p>
            <a:r>
              <a:rPr lang="en-US" sz="3200" b="1" dirty="0">
                <a:solidFill>
                  <a:schemeClr val="bg1"/>
                </a:solidFill>
              </a:rPr>
              <a:t>John 8:31–38  31 Then said Jesus to those Jews which believed on him, </a:t>
            </a:r>
            <a:r>
              <a:rPr lang="en-US" sz="3200" b="1" u="sng" dirty="0">
                <a:solidFill>
                  <a:schemeClr val="bg1"/>
                </a:solidFill>
              </a:rPr>
              <a:t>If ye continue in my word</a:t>
            </a:r>
            <a:r>
              <a:rPr lang="en-US" sz="3200" b="1" dirty="0">
                <a:solidFill>
                  <a:schemeClr val="bg1"/>
                </a:solidFill>
              </a:rPr>
              <a:t>, </a:t>
            </a:r>
            <a:r>
              <a:rPr lang="en-US" sz="3200" b="1" u="sng" dirty="0">
                <a:solidFill>
                  <a:schemeClr val="bg1"/>
                </a:solidFill>
              </a:rPr>
              <a:t>then are ye my disciples indeed</a:t>
            </a:r>
            <a:r>
              <a:rPr lang="en-US" sz="3200" b="1" dirty="0">
                <a:solidFill>
                  <a:schemeClr val="bg1"/>
                </a:solidFill>
              </a:rPr>
              <a:t>; 32 </a:t>
            </a:r>
            <a:r>
              <a:rPr lang="en-US" sz="3200" b="1" u="sng" dirty="0">
                <a:solidFill>
                  <a:schemeClr val="bg1"/>
                </a:solidFill>
              </a:rPr>
              <a:t>And ye shall know the truth, and the truth shall make you free</a:t>
            </a:r>
            <a:r>
              <a:rPr lang="en-US" sz="3200" b="1" dirty="0">
                <a:solidFill>
                  <a:schemeClr val="bg1"/>
                </a:solidFill>
              </a:rPr>
              <a:t>. 33 They answered him, We be Abraham’s seed, and were never in bondage to any man: how sayest thou, Ye shall be made free? 34 Jesus answered them, </a:t>
            </a:r>
            <a:r>
              <a:rPr lang="en-US" sz="3200" b="1" u="sng" dirty="0">
                <a:solidFill>
                  <a:schemeClr val="bg1"/>
                </a:solidFill>
              </a:rPr>
              <a:t>Verily, verily, I say unto you, Whosoever committeth sin is the servant of sin</a:t>
            </a:r>
            <a:r>
              <a:rPr lang="en-US" sz="3200" b="1" dirty="0">
                <a:solidFill>
                  <a:schemeClr val="bg1"/>
                </a:solidFill>
              </a:rPr>
              <a:t>. 35 </a:t>
            </a:r>
            <a:r>
              <a:rPr lang="en-US" sz="3200" b="1" u="sng" dirty="0">
                <a:solidFill>
                  <a:schemeClr val="bg1"/>
                </a:solidFill>
              </a:rPr>
              <a:t>And the servant abideth not in the house for ever: but the Son abideth ever.</a:t>
            </a:r>
            <a:r>
              <a:rPr lang="en-US" sz="3200" b="1" dirty="0">
                <a:solidFill>
                  <a:schemeClr val="bg1"/>
                </a:solidFill>
              </a:rPr>
              <a:t> 36 If the Son therefore shall make you free, ye shall be free indeed. 37 I know that ye are Abraham’s seed; but ye seek to kill me, because my word hath no place in you. 38 </a:t>
            </a:r>
            <a:r>
              <a:rPr lang="en-US" sz="3200" b="1" u="sng" dirty="0">
                <a:solidFill>
                  <a:schemeClr val="bg1"/>
                </a:solidFill>
              </a:rPr>
              <a:t>I speak that which I have seen with my Father: and ye do that which ye have seen with your father</a:t>
            </a:r>
            <a:r>
              <a:rPr lang="en-US" sz="3200" b="1" dirty="0">
                <a:solidFill>
                  <a:schemeClr val="bg1"/>
                </a:solidFill>
              </a:rPr>
              <a:t>.</a:t>
            </a:r>
          </a:p>
        </p:txBody>
      </p:sp>
    </p:spTree>
    <p:extLst>
      <p:ext uri="{BB962C8B-B14F-4D97-AF65-F5344CB8AC3E}">
        <p14:creationId xmlns:p14="http://schemas.microsoft.com/office/powerpoint/2010/main" val="981131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7. You love God’s family—the Church.</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lstStyle/>
          <a:p>
            <a:r>
              <a:rPr lang="en-US" b="1" dirty="0">
                <a:solidFill>
                  <a:schemeClr val="bg1"/>
                </a:solidFill>
              </a:rPr>
              <a:t>John 13:34–35; 34 A new commandment I give unto you, </a:t>
            </a:r>
            <a:r>
              <a:rPr lang="en-US" b="1" u="sng" dirty="0">
                <a:solidFill>
                  <a:schemeClr val="bg1"/>
                </a:solidFill>
              </a:rPr>
              <a:t>That ye love one another; as I have loved you, that ye also love one another</a:t>
            </a:r>
            <a:r>
              <a:rPr lang="en-US" b="1" dirty="0">
                <a:solidFill>
                  <a:schemeClr val="bg1"/>
                </a:solidFill>
              </a:rPr>
              <a:t>. 35 </a:t>
            </a:r>
            <a:r>
              <a:rPr lang="en-US" b="1" u="sng" dirty="0">
                <a:solidFill>
                  <a:schemeClr val="bg1"/>
                </a:solidFill>
              </a:rPr>
              <a:t>By this shall all men know that ye are my disciples</a:t>
            </a:r>
            <a:r>
              <a:rPr lang="en-US" b="1" dirty="0">
                <a:solidFill>
                  <a:schemeClr val="bg1"/>
                </a:solidFill>
              </a:rPr>
              <a:t>, </a:t>
            </a:r>
            <a:r>
              <a:rPr lang="en-US" b="1" u="sng" dirty="0">
                <a:solidFill>
                  <a:schemeClr val="bg1"/>
                </a:solidFill>
              </a:rPr>
              <a:t>if ye have love one to another.</a:t>
            </a:r>
          </a:p>
          <a:p>
            <a:endParaRPr lang="en-US" b="1" dirty="0">
              <a:solidFill>
                <a:schemeClr val="bg1"/>
              </a:solidFill>
            </a:endParaRPr>
          </a:p>
          <a:p>
            <a:r>
              <a:rPr lang="en-US" b="1" dirty="0">
                <a:solidFill>
                  <a:schemeClr val="bg1"/>
                </a:solidFill>
              </a:rPr>
              <a:t>1 John 4:20-21 King James Version 20 </a:t>
            </a:r>
            <a:r>
              <a:rPr lang="en-US" b="1" u="sng" dirty="0">
                <a:solidFill>
                  <a:schemeClr val="bg1"/>
                </a:solidFill>
              </a:rPr>
              <a:t>If a man say, I love God, and hateth his brother, he is a liar</a:t>
            </a:r>
            <a:r>
              <a:rPr lang="en-US" b="1" dirty="0">
                <a:solidFill>
                  <a:schemeClr val="bg1"/>
                </a:solidFill>
              </a:rPr>
              <a:t>: for </a:t>
            </a:r>
            <a:r>
              <a:rPr lang="en-US" b="1" u="sng" dirty="0">
                <a:solidFill>
                  <a:schemeClr val="bg1"/>
                </a:solidFill>
              </a:rPr>
              <a:t>he that loveth not his brother whom he hath seen, how can he love God whom he hath not seen?</a:t>
            </a:r>
            <a:r>
              <a:rPr lang="en-US" b="1" dirty="0">
                <a:solidFill>
                  <a:schemeClr val="bg1"/>
                </a:solidFill>
              </a:rPr>
              <a:t>21 </a:t>
            </a:r>
            <a:r>
              <a:rPr lang="en-US" b="1" u="sng" dirty="0">
                <a:solidFill>
                  <a:schemeClr val="bg1"/>
                </a:solidFill>
              </a:rPr>
              <a:t>And this commandment have we from him, That he who loveth God love his brother also</a:t>
            </a:r>
            <a:r>
              <a:rPr lang="en-US" b="1" dirty="0">
                <a:solidFill>
                  <a:schemeClr val="bg1"/>
                </a:solidFill>
              </a:rPr>
              <a:t>.</a:t>
            </a:r>
          </a:p>
        </p:txBody>
      </p:sp>
    </p:spTree>
    <p:extLst>
      <p:ext uri="{BB962C8B-B14F-4D97-AF65-F5344CB8AC3E}">
        <p14:creationId xmlns:p14="http://schemas.microsoft.com/office/powerpoint/2010/main" val="1143684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dirty="0">
                <a:solidFill>
                  <a:schemeClr val="bg1"/>
                </a:solidFill>
              </a:rPr>
              <a:t>Parable of the Talents</a:t>
            </a:r>
            <a:endParaRPr lang="en-US" b="1" dirty="0">
              <a:solidFill>
                <a:schemeClr val="bg1"/>
              </a:solidFill>
            </a:endParaRP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lstStyle/>
          <a:p>
            <a:r>
              <a:rPr lang="en-US" dirty="0">
                <a:solidFill>
                  <a:schemeClr val="bg1"/>
                </a:solidFill>
              </a:rPr>
              <a:t>John 13:34–35; Parable of the Talents</a:t>
            </a:r>
          </a:p>
          <a:p>
            <a:r>
              <a:rPr lang="en-US" dirty="0">
                <a:solidFill>
                  <a:schemeClr val="bg1"/>
                </a:solidFill>
              </a:rPr>
              <a:t>5 Talents to Ten - </a:t>
            </a:r>
          </a:p>
          <a:p>
            <a:r>
              <a:rPr lang="en-US" dirty="0">
                <a:solidFill>
                  <a:schemeClr val="bg1"/>
                </a:solidFill>
              </a:rPr>
              <a:t>2 Talents to Four –</a:t>
            </a:r>
          </a:p>
          <a:p>
            <a:r>
              <a:rPr lang="en-US" b="1" dirty="0">
                <a:solidFill>
                  <a:schemeClr val="bg1"/>
                </a:solidFill>
              </a:rPr>
              <a:t>Well done, thou good and faithful servant: thou hast been faithful over a few things, I will make thee ruler over many things: enter thou into the joy of thy lord.</a:t>
            </a:r>
            <a:endParaRPr lang="en-US" dirty="0">
              <a:solidFill>
                <a:schemeClr val="bg1"/>
              </a:solidFill>
            </a:endParaRPr>
          </a:p>
          <a:p>
            <a:r>
              <a:rPr lang="en-US" dirty="0">
                <a:solidFill>
                  <a:schemeClr val="bg1"/>
                </a:solidFill>
              </a:rPr>
              <a:t>1 Talent Buried –</a:t>
            </a:r>
          </a:p>
          <a:p>
            <a:r>
              <a:rPr lang="en-US" b="1" dirty="0">
                <a:solidFill>
                  <a:schemeClr val="bg1"/>
                </a:solidFill>
              </a:rPr>
              <a:t>Cast ye the unprofitable servant into outer darkness: there shall be weeping and nashing of teeth</a:t>
            </a:r>
            <a:endParaRPr lang="en-US" dirty="0">
              <a:solidFill>
                <a:schemeClr val="bg1"/>
              </a:solidFill>
            </a:endParaRPr>
          </a:p>
        </p:txBody>
      </p:sp>
    </p:spTree>
    <p:extLst>
      <p:ext uri="{BB962C8B-B14F-4D97-AF65-F5344CB8AC3E}">
        <p14:creationId xmlns:p14="http://schemas.microsoft.com/office/powerpoint/2010/main" val="4024543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3FB2-8174-4DDB-A033-5C0B3C0B5EFB}"/>
              </a:ext>
            </a:extLst>
          </p:cNvPr>
          <p:cNvSpPr>
            <a:spLocks noGrp="1"/>
          </p:cNvSpPr>
          <p:nvPr>
            <p:ph type="title"/>
          </p:nvPr>
        </p:nvSpPr>
        <p:spPr>
          <a:xfrm>
            <a:off x="838200" y="365125"/>
            <a:ext cx="10515600" cy="857283"/>
          </a:xfrm>
        </p:spPr>
        <p:txBody>
          <a:bodyPr/>
          <a:lstStyle/>
          <a:p>
            <a:r>
              <a:rPr lang="en-US" dirty="0">
                <a:solidFill>
                  <a:schemeClr val="bg1"/>
                </a:solidFill>
              </a:rPr>
              <a:t>Luke 6:32–38 32 </a:t>
            </a:r>
          </a:p>
        </p:txBody>
      </p:sp>
      <p:sp>
        <p:nvSpPr>
          <p:cNvPr id="3" name="Content Placeholder 2">
            <a:extLst>
              <a:ext uri="{FF2B5EF4-FFF2-40B4-BE49-F238E27FC236}">
                <a16:creationId xmlns:a16="http://schemas.microsoft.com/office/drawing/2014/main" id="{3485D547-F70C-4CC1-A87C-801A925782E5}"/>
              </a:ext>
            </a:extLst>
          </p:cNvPr>
          <p:cNvSpPr>
            <a:spLocks noGrp="1"/>
          </p:cNvSpPr>
          <p:nvPr>
            <p:ph idx="1"/>
          </p:nvPr>
        </p:nvSpPr>
        <p:spPr>
          <a:xfrm>
            <a:off x="587141" y="1222408"/>
            <a:ext cx="10766659" cy="5399773"/>
          </a:xfrm>
        </p:spPr>
        <p:txBody>
          <a:bodyPr>
            <a:normAutofit lnSpcReduction="10000"/>
          </a:bodyPr>
          <a:lstStyle/>
          <a:p>
            <a:r>
              <a:rPr lang="en-US" b="1" dirty="0">
                <a:solidFill>
                  <a:schemeClr val="bg1"/>
                </a:solidFill>
              </a:rPr>
              <a:t>Luke 6:32–38 32 For if ye love them which love you, what thank have ye? for sinners also love those that love them. 33 And if ye do good to them which do good to you, what thank have ye? for sinners also do even the same. 34 And if ye lend to them of whom ye hope to receive, what thank have ye? for sinners also lend to sinners, to receive as much again. 35 But love ye your enemies, and do good, and lend, hoping for nothing again; and your reward shall be great, and ye shall be the children of the Highest: for he is kind unto the unthankful and to the evil. 36 Be ye therefore merciful, as your Father also is merciful. 37 Judge not, and ye shall not be judged: condemn not, and ye shall not be condemned: forgive, and ye shall be forgiven: 38 Give, and it shall be given unto you; good measure, pressed down, and shaken together, and running over, shall men give into your bosom. For with the same measure that ye mete withal it shall be measured to you again.</a:t>
            </a:r>
          </a:p>
        </p:txBody>
      </p:sp>
    </p:spTree>
    <p:extLst>
      <p:ext uri="{BB962C8B-B14F-4D97-AF65-F5344CB8AC3E}">
        <p14:creationId xmlns:p14="http://schemas.microsoft.com/office/powerpoint/2010/main" val="2069505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3FB2-8174-4DDB-A033-5C0B3C0B5EFB}"/>
              </a:ext>
            </a:extLst>
          </p:cNvPr>
          <p:cNvSpPr>
            <a:spLocks noGrp="1"/>
          </p:cNvSpPr>
          <p:nvPr>
            <p:ph type="title"/>
          </p:nvPr>
        </p:nvSpPr>
        <p:spPr/>
        <p:txBody>
          <a:bodyPr/>
          <a:lstStyle/>
          <a:p>
            <a:r>
              <a:rPr lang="en-US" dirty="0">
                <a:solidFill>
                  <a:schemeClr val="bg1"/>
                </a:solidFill>
              </a:rPr>
              <a:t>1 Peter 3:7 King James Version </a:t>
            </a:r>
          </a:p>
        </p:txBody>
      </p:sp>
      <p:sp>
        <p:nvSpPr>
          <p:cNvPr id="3" name="Content Placeholder 2">
            <a:extLst>
              <a:ext uri="{FF2B5EF4-FFF2-40B4-BE49-F238E27FC236}">
                <a16:creationId xmlns:a16="http://schemas.microsoft.com/office/drawing/2014/main" id="{3485D547-F70C-4CC1-A87C-801A925782E5}"/>
              </a:ext>
            </a:extLst>
          </p:cNvPr>
          <p:cNvSpPr>
            <a:spLocks noGrp="1"/>
          </p:cNvSpPr>
          <p:nvPr>
            <p:ph idx="1"/>
          </p:nvPr>
        </p:nvSpPr>
        <p:spPr/>
        <p:txBody>
          <a:bodyPr>
            <a:normAutofit/>
          </a:bodyPr>
          <a:lstStyle/>
          <a:p>
            <a:r>
              <a:rPr lang="en-US" sz="3200" b="1" dirty="0">
                <a:solidFill>
                  <a:schemeClr val="bg1"/>
                </a:solidFill>
              </a:rPr>
              <a:t>1 Peter 3:7 7 Likewise, ye husbands, dwell with them according to knowledge, giving honour unto the wife, as unto the weaker vessel, and as being heirs together of the grace of life; that your prayers be not hindered.</a:t>
            </a:r>
          </a:p>
        </p:txBody>
      </p:sp>
    </p:spTree>
    <p:extLst>
      <p:ext uri="{BB962C8B-B14F-4D97-AF65-F5344CB8AC3E}">
        <p14:creationId xmlns:p14="http://schemas.microsoft.com/office/powerpoint/2010/main" val="2416135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3FB2-8174-4DDB-A033-5C0B3C0B5EFB}"/>
              </a:ext>
            </a:extLst>
          </p:cNvPr>
          <p:cNvSpPr>
            <a:spLocks noGrp="1"/>
          </p:cNvSpPr>
          <p:nvPr>
            <p:ph type="title"/>
          </p:nvPr>
        </p:nvSpPr>
        <p:spPr>
          <a:xfrm>
            <a:off x="838200" y="365125"/>
            <a:ext cx="10515600" cy="886159"/>
          </a:xfrm>
        </p:spPr>
        <p:txBody>
          <a:bodyPr/>
          <a:lstStyle/>
          <a:p>
            <a:pPr algn="ctr"/>
            <a:r>
              <a:rPr lang="en-US" b="1" dirty="0">
                <a:solidFill>
                  <a:schemeClr val="bg1"/>
                </a:solidFill>
              </a:rPr>
              <a:t>Let’s Pray</a:t>
            </a:r>
          </a:p>
        </p:txBody>
      </p:sp>
      <p:sp>
        <p:nvSpPr>
          <p:cNvPr id="3" name="Content Placeholder 2">
            <a:extLst>
              <a:ext uri="{FF2B5EF4-FFF2-40B4-BE49-F238E27FC236}">
                <a16:creationId xmlns:a16="http://schemas.microsoft.com/office/drawing/2014/main" id="{3485D547-F70C-4CC1-A87C-801A925782E5}"/>
              </a:ext>
            </a:extLst>
          </p:cNvPr>
          <p:cNvSpPr>
            <a:spLocks noGrp="1"/>
          </p:cNvSpPr>
          <p:nvPr>
            <p:ph idx="1"/>
          </p:nvPr>
        </p:nvSpPr>
        <p:spPr>
          <a:xfrm>
            <a:off x="838200" y="1376413"/>
            <a:ext cx="10515600" cy="5116462"/>
          </a:xfrm>
        </p:spPr>
        <p:txBody>
          <a:bodyPr>
            <a:normAutofit lnSpcReduction="10000"/>
          </a:bodyPr>
          <a:lstStyle/>
          <a:p>
            <a:r>
              <a:rPr lang="en-US" sz="3200" b="1" dirty="0">
                <a:solidFill>
                  <a:schemeClr val="bg1"/>
                </a:solidFill>
              </a:rPr>
              <a:t>If you haven’t already, confess Jesus as Lord of your life right now. You can pray</a:t>
            </a:r>
          </a:p>
          <a:p>
            <a:r>
              <a:rPr lang="en-US" sz="3200" b="1" dirty="0">
                <a:solidFill>
                  <a:schemeClr val="bg1"/>
                </a:solidFill>
              </a:rPr>
              <a:t>this prayer to recommit your life to the Lord,</a:t>
            </a:r>
          </a:p>
          <a:p>
            <a:r>
              <a:rPr lang="en-US" sz="3200" b="1" dirty="0">
                <a:solidFill>
                  <a:schemeClr val="bg1"/>
                </a:solidFill>
              </a:rPr>
              <a:t>“Jesus I know I am a sinner. I ask You to forgive me for all of my sin.</a:t>
            </a:r>
          </a:p>
          <a:p>
            <a:r>
              <a:rPr lang="en-US" sz="3200" b="1" dirty="0">
                <a:solidFill>
                  <a:schemeClr val="bg1"/>
                </a:solidFill>
              </a:rPr>
              <a:t>Come into my life and be my Lord and Savior.</a:t>
            </a:r>
          </a:p>
          <a:p>
            <a:r>
              <a:rPr lang="en-US" sz="3200" b="1" dirty="0">
                <a:solidFill>
                  <a:schemeClr val="bg1"/>
                </a:solidFill>
              </a:rPr>
              <a:t>Thank You, Jesus for saving me today.”</a:t>
            </a:r>
          </a:p>
          <a:p>
            <a:r>
              <a:rPr lang="en-US" sz="3200" b="1" dirty="0">
                <a:solidFill>
                  <a:schemeClr val="bg1"/>
                </a:solidFill>
              </a:rPr>
              <a:t>If you prayed this prayer, tell someone in your group or family, or write us and let us know at</a:t>
            </a:r>
          </a:p>
          <a:p>
            <a:r>
              <a:rPr lang="en-US" sz="3200" b="1" dirty="0">
                <a:solidFill>
                  <a:schemeClr val="bg1"/>
                </a:solidFill>
              </a:rPr>
              <a:t>drronaldpowell@cox.net</a:t>
            </a:r>
          </a:p>
        </p:txBody>
      </p:sp>
    </p:spTree>
    <p:extLst>
      <p:ext uri="{BB962C8B-B14F-4D97-AF65-F5344CB8AC3E}">
        <p14:creationId xmlns:p14="http://schemas.microsoft.com/office/powerpoint/2010/main" val="107437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effectLst>
                  <a:outerShdw blurRad="38100" dist="38100" dir="2700000" algn="tl">
                    <a:srgbClr val="000000">
                      <a:alpha val="43137"/>
                    </a:srgbClr>
                  </a:outerShdw>
                </a:effectLst>
              </a:rPr>
              <a:t>JESUS  IS RETURNING AS HE SAID</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a:bodyPr>
          <a:lstStyle/>
          <a:p>
            <a:r>
              <a:rPr lang="en-US" sz="3200" b="1" dirty="0">
                <a:solidFill>
                  <a:schemeClr val="bg1"/>
                </a:solidFill>
              </a:rPr>
              <a:t>Jesus is returning soon, and He will take home those who have made Him </a:t>
            </a:r>
            <a:r>
              <a:rPr lang="en-US" sz="3200" b="1" u="sng" dirty="0">
                <a:solidFill>
                  <a:schemeClr val="bg1"/>
                </a:solidFill>
              </a:rPr>
              <a:t>Lord of their lives</a:t>
            </a:r>
            <a:r>
              <a:rPr lang="en-US" sz="3200" b="1" dirty="0">
                <a:solidFill>
                  <a:schemeClr val="bg1"/>
                </a:solidFill>
              </a:rPr>
              <a:t>. </a:t>
            </a:r>
          </a:p>
          <a:p>
            <a:r>
              <a:rPr lang="en-US" sz="3200" b="1" dirty="0">
                <a:solidFill>
                  <a:schemeClr val="bg1"/>
                </a:solidFill>
              </a:rPr>
              <a:t>If you have not made this choice, it is time to believe in Jesus and follow Him. </a:t>
            </a:r>
          </a:p>
          <a:p>
            <a:r>
              <a:rPr lang="en-US" sz="3200" b="1" u="sng" dirty="0">
                <a:solidFill>
                  <a:schemeClr val="bg1"/>
                </a:solidFill>
              </a:rPr>
              <a:t>The world is not our home</a:t>
            </a:r>
            <a:r>
              <a:rPr lang="en-US" sz="3200" b="1" dirty="0">
                <a:solidFill>
                  <a:schemeClr val="bg1"/>
                </a:solidFill>
              </a:rPr>
              <a:t>, and Jesus is returning for His people.</a:t>
            </a:r>
          </a:p>
        </p:txBody>
      </p:sp>
    </p:spTree>
    <p:extLst>
      <p:ext uri="{BB962C8B-B14F-4D97-AF65-F5344CB8AC3E}">
        <p14:creationId xmlns:p14="http://schemas.microsoft.com/office/powerpoint/2010/main" val="3232129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HOW DO I PREPARE FOR JESUS’ RETURN?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lstStyle/>
          <a:p>
            <a:r>
              <a:rPr lang="en-US" sz="3200" b="1" dirty="0">
                <a:solidFill>
                  <a:schemeClr val="bg1"/>
                </a:solidFill>
              </a:rPr>
              <a:t>Matthew 24:37–51 King James Version</a:t>
            </a:r>
          </a:p>
          <a:p>
            <a:r>
              <a:rPr lang="en-US" sz="3200" b="1" dirty="0">
                <a:solidFill>
                  <a:schemeClr val="bg1"/>
                </a:solidFill>
              </a:rPr>
              <a:t>37 But as the days of Noah were, so shall also the coming of the Son of man be.38 For as in the days that were before the flood they were eating and drinking, marrying and giving in marriage, until the day that Noe entered into the ark,39 And knew not until the flood came, and took them all away; so shall also the coming of the Son of man be.</a:t>
            </a:r>
          </a:p>
          <a:p>
            <a:endParaRPr lang="en-US" dirty="0">
              <a:solidFill>
                <a:schemeClr val="bg1"/>
              </a:solidFill>
            </a:endParaRPr>
          </a:p>
          <a:p>
            <a:r>
              <a:rPr lang="en-US" dirty="0">
                <a:solidFill>
                  <a:schemeClr val="bg1"/>
                </a:solidFill>
              </a:rPr>
              <a:t>(Continued)</a:t>
            </a:r>
          </a:p>
        </p:txBody>
      </p:sp>
    </p:spTree>
    <p:extLst>
      <p:ext uri="{BB962C8B-B14F-4D97-AF65-F5344CB8AC3E}">
        <p14:creationId xmlns:p14="http://schemas.microsoft.com/office/powerpoint/2010/main" val="4139615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HOW DO I PREPARE FOR JESUS’ RETURN?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lstStyle/>
          <a:p>
            <a:r>
              <a:rPr lang="en-US" dirty="0">
                <a:solidFill>
                  <a:schemeClr val="bg1"/>
                </a:solidFill>
              </a:rPr>
              <a:t>Matthew 24:37–51 King James Version</a:t>
            </a:r>
          </a:p>
          <a:p>
            <a:r>
              <a:rPr lang="en-US" b="1" dirty="0">
                <a:solidFill>
                  <a:schemeClr val="bg1"/>
                </a:solidFill>
              </a:rPr>
              <a:t>40 Then shall two be in the field; the one shall be taken, and the other left.41 Two women shall be grinding at the mill; the one shall be taken, and the other left.42 Watch therefore: for ye know not what hour your Lord doth come.43 But know this, that if the good man of the house had known in what watch the thief would come, he would have watched, and would not have suffered his house to be broken up.44 Therefore be ye also ready: for in such an hour as ye think not the Son of man cometh. </a:t>
            </a:r>
          </a:p>
          <a:p>
            <a:r>
              <a:rPr lang="en-US" dirty="0">
                <a:solidFill>
                  <a:schemeClr val="bg1"/>
                </a:solidFill>
              </a:rPr>
              <a:t>(Continued)</a:t>
            </a:r>
          </a:p>
          <a:p>
            <a:endParaRPr lang="en-US" dirty="0">
              <a:solidFill>
                <a:schemeClr val="bg1"/>
              </a:solidFill>
            </a:endParaRPr>
          </a:p>
        </p:txBody>
      </p:sp>
    </p:spTree>
    <p:extLst>
      <p:ext uri="{BB962C8B-B14F-4D97-AF65-F5344CB8AC3E}">
        <p14:creationId xmlns:p14="http://schemas.microsoft.com/office/powerpoint/2010/main" val="156607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HOW DO I PREPARE FOR JESUS’ RETURN?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a:xfrm>
            <a:off x="838200" y="1825625"/>
            <a:ext cx="10515600" cy="4667250"/>
          </a:xfrm>
        </p:spPr>
        <p:txBody>
          <a:bodyPr>
            <a:normAutofit fontScale="92500" lnSpcReduction="20000"/>
          </a:bodyPr>
          <a:lstStyle/>
          <a:p>
            <a:r>
              <a:rPr lang="en-US" sz="3200" dirty="0">
                <a:solidFill>
                  <a:schemeClr val="bg1"/>
                </a:solidFill>
              </a:rPr>
              <a:t>Matthew 24:37–51 King James Version</a:t>
            </a:r>
          </a:p>
          <a:p>
            <a:r>
              <a:rPr lang="en-US" sz="3500" b="1" dirty="0">
                <a:solidFill>
                  <a:schemeClr val="bg1"/>
                </a:solidFill>
              </a:rPr>
              <a:t>45 Who then is a faithful and wise servant, whom his lord hath made ruler over his household, to give them meat in due season?46 Blessed is that servant, whom his lord when he cometh shall find so doing.47 Verily I say unto you, That he shall make him ruler over all his goods.48 But and if that evil servant shall say in his heart, My lord delayeth his coming;49 And shall begin to smite his fellow servants, and to eat and drink with the drunken;50 The lord of that servant shall come in a day when he looketh not for him, and in an hour that he is not aware of,51 And shall cut him asunder, and appoint him his portion with the hypocrites: there shall be weeping and gnashing of teeth.</a:t>
            </a:r>
          </a:p>
          <a:p>
            <a:endParaRPr lang="en-US" dirty="0">
              <a:solidFill>
                <a:schemeClr val="bg1"/>
              </a:solidFill>
            </a:endParaRPr>
          </a:p>
        </p:txBody>
      </p:sp>
    </p:spTree>
    <p:extLst>
      <p:ext uri="{BB962C8B-B14F-4D97-AF65-F5344CB8AC3E}">
        <p14:creationId xmlns:p14="http://schemas.microsoft.com/office/powerpoint/2010/main" val="284573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How can we know we are prepared for Jesus’ return?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fontScale="85000" lnSpcReduction="20000"/>
          </a:bodyPr>
          <a:lstStyle/>
          <a:p>
            <a:endParaRPr lang="en-US" dirty="0">
              <a:solidFill>
                <a:schemeClr val="bg1"/>
              </a:solidFill>
            </a:endParaRPr>
          </a:p>
          <a:p>
            <a:r>
              <a:rPr lang="en-US" sz="4100" b="1" dirty="0">
                <a:solidFill>
                  <a:schemeClr val="bg1"/>
                </a:solidFill>
              </a:rPr>
              <a:t>Matthew 25:1–13</a:t>
            </a:r>
          </a:p>
          <a:p>
            <a:endParaRPr lang="en-US" dirty="0">
              <a:solidFill>
                <a:schemeClr val="bg1"/>
              </a:solidFill>
            </a:endParaRPr>
          </a:p>
          <a:p>
            <a:r>
              <a:rPr lang="en-US" sz="3800" b="1" dirty="0">
                <a:solidFill>
                  <a:schemeClr val="bg1"/>
                </a:solidFill>
              </a:rPr>
              <a:t>25 Then shall the kingdom of heaven be likened unto ten virgins, which took their lamps, and went forth to meet the bridegroom. 2 And five of them were wise, and five were foolish.</a:t>
            </a:r>
          </a:p>
          <a:p>
            <a:r>
              <a:rPr lang="en-US" sz="3800" b="1" dirty="0">
                <a:solidFill>
                  <a:schemeClr val="bg1"/>
                </a:solidFill>
              </a:rPr>
              <a:t>3 They that were foolish took their lamps, and took no oil with them: 4 But the wise took oil in their vessels with their lamps. 5 While the bridegroom tarried, they all slumbered and slept.</a:t>
            </a:r>
          </a:p>
        </p:txBody>
      </p:sp>
    </p:spTree>
    <p:extLst>
      <p:ext uri="{BB962C8B-B14F-4D97-AF65-F5344CB8AC3E}">
        <p14:creationId xmlns:p14="http://schemas.microsoft.com/office/powerpoint/2010/main" val="323227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How can we know we are prepared for Jesus’ return?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lnSpcReduction="10000"/>
          </a:bodyPr>
          <a:lstStyle/>
          <a:p>
            <a:endParaRPr lang="en-US" dirty="0">
              <a:solidFill>
                <a:schemeClr val="bg1"/>
              </a:solidFill>
            </a:endParaRPr>
          </a:p>
          <a:p>
            <a:r>
              <a:rPr lang="en-US" sz="4100" b="1" dirty="0">
                <a:solidFill>
                  <a:schemeClr val="bg1"/>
                </a:solidFill>
              </a:rPr>
              <a:t>Matthew 25:1–13</a:t>
            </a:r>
          </a:p>
          <a:p>
            <a:r>
              <a:rPr lang="en-US" sz="3200" b="1" dirty="0">
                <a:solidFill>
                  <a:schemeClr val="bg1"/>
                </a:solidFill>
              </a:rPr>
              <a:t>6 And at midnight there was a cry made, Behold, the bridegroom cometh; go ye out to meet him. 7 Then all those virgins arose, and trimmed their lamps. 8 And the foolish said unto the wise, Give us of your oil; for our lamps are gone out. 9 But the wise answered, saying, Not so; lest there be not enough for us and you: but go ye rather to them that sell, and buy for yourselves.</a:t>
            </a:r>
          </a:p>
        </p:txBody>
      </p:sp>
    </p:spTree>
    <p:extLst>
      <p:ext uri="{BB962C8B-B14F-4D97-AF65-F5344CB8AC3E}">
        <p14:creationId xmlns:p14="http://schemas.microsoft.com/office/powerpoint/2010/main" val="1357548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How can we know we are prepared for Jesus’ return?</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a:bodyPr>
          <a:lstStyle/>
          <a:p>
            <a:r>
              <a:rPr lang="en-US" sz="4100" b="1" dirty="0">
                <a:solidFill>
                  <a:schemeClr val="bg1"/>
                </a:solidFill>
              </a:rPr>
              <a:t>Matthew 25:1–13</a:t>
            </a:r>
          </a:p>
          <a:p>
            <a:r>
              <a:rPr lang="en-US" sz="3200" b="1" dirty="0">
                <a:solidFill>
                  <a:schemeClr val="bg1"/>
                </a:solidFill>
              </a:rPr>
              <a:t>10 And while they went to buy, the bridegroom came; and they that were ready went in with him to the marriage: and the door was shut. 11 Afterward came also the other virgins, saying, Lord, Lord, open to us. 12 But he answered and said, Verily I say unto you, I know you not. 13 Watch therefore, for ye know neither the day nor the hour wherein the Son of man cometh.</a:t>
            </a:r>
          </a:p>
        </p:txBody>
      </p:sp>
    </p:spTree>
    <p:extLst>
      <p:ext uri="{BB962C8B-B14F-4D97-AF65-F5344CB8AC3E}">
        <p14:creationId xmlns:p14="http://schemas.microsoft.com/office/powerpoint/2010/main" val="32430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14A-8545-4A68-8273-E1A756250486}"/>
              </a:ext>
            </a:extLst>
          </p:cNvPr>
          <p:cNvSpPr>
            <a:spLocks noGrp="1"/>
          </p:cNvSpPr>
          <p:nvPr>
            <p:ph type="title"/>
          </p:nvPr>
        </p:nvSpPr>
        <p:spPr/>
        <p:txBody>
          <a:bodyPr/>
          <a:lstStyle/>
          <a:p>
            <a:pPr algn="ctr"/>
            <a:r>
              <a:rPr lang="en-US" b="1" dirty="0">
                <a:solidFill>
                  <a:schemeClr val="bg1"/>
                </a:solidFill>
              </a:rPr>
              <a:t>Seven Signs that You Are a True Believer in Jesus</a:t>
            </a:r>
          </a:p>
        </p:txBody>
      </p:sp>
      <p:sp>
        <p:nvSpPr>
          <p:cNvPr id="3" name="Content Placeholder 2">
            <a:extLst>
              <a:ext uri="{FF2B5EF4-FFF2-40B4-BE49-F238E27FC236}">
                <a16:creationId xmlns:a16="http://schemas.microsoft.com/office/drawing/2014/main" id="{038102E8-C1B4-4F58-A42B-68D3D1A9CB05}"/>
              </a:ext>
            </a:extLst>
          </p:cNvPr>
          <p:cNvSpPr>
            <a:spLocks noGrp="1"/>
          </p:cNvSpPr>
          <p:nvPr>
            <p:ph idx="1"/>
          </p:nvPr>
        </p:nvSpPr>
        <p:spPr/>
        <p:txBody>
          <a:bodyPr>
            <a:normAutofit/>
          </a:bodyPr>
          <a:lstStyle/>
          <a:p>
            <a:r>
              <a:rPr lang="en-US" sz="3200" b="1" dirty="0">
                <a:solidFill>
                  <a:schemeClr val="bg1"/>
                </a:solidFill>
              </a:rPr>
              <a:t>1. You have confessed with your mouth that Jesus is Lord of your life.</a:t>
            </a:r>
          </a:p>
          <a:p>
            <a:r>
              <a:rPr lang="en-US" sz="3200" b="1" dirty="0">
                <a:solidFill>
                  <a:schemeClr val="bg1"/>
                </a:solidFill>
              </a:rPr>
              <a:t>2. You believe Jesus is the only way of salvation.</a:t>
            </a:r>
          </a:p>
          <a:p>
            <a:r>
              <a:rPr lang="en-US" sz="3200" b="1" dirty="0">
                <a:solidFill>
                  <a:schemeClr val="bg1"/>
                </a:solidFill>
                <a:hlinkClick r:id="rId2">
                  <a:extLst>
                    <a:ext uri="{A12FA001-AC4F-418D-AE19-62706E023703}">
                      <ahyp:hlinkClr xmlns:ahyp="http://schemas.microsoft.com/office/drawing/2018/hyperlinkcolor" val="tx"/>
                    </a:ext>
                  </a:extLst>
                </a:hlinkClick>
              </a:rPr>
              <a:t>Romans 10:9–10</a:t>
            </a:r>
            <a:r>
              <a:rPr lang="en-US" sz="3200" b="1" dirty="0">
                <a:solidFill>
                  <a:schemeClr val="bg1"/>
                </a:solidFill>
              </a:rPr>
              <a:t> King James Version</a:t>
            </a:r>
            <a:r>
              <a:rPr lang="en-US" sz="3200" b="1" baseline="30000" dirty="0">
                <a:solidFill>
                  <a:schemeClr val="bg1"/>
                </a:solidFill>
              </a:rPr>
              <a:t>9 </a:t>
            </a:r>
            <a:r>
              <a:rPr lang="en-US" sz="3200" b="1" dirty="0">
                <a:solidFill>
                  <a:schemeClr val="bg1"/>
                </a:solidFill>
              </a:rPr>
              <a:t>That if thou shalt confess with thy mouth the Lord Jesus, and shalt believe in thine heart that God hath raised him from the dead, thou shalt be saved. </a:t>
            </a:r>
            <a:r>
              <a:rPr lang="en-US" sz="3200" b="1" baseline="30000" dirty="0">
                <a:solidFill>
                  <a:schemeClr val="bg1"/>
                </a:solidFill>
              </a:rPr>
              <a:t>10 </a:t>
            </a:r>
            <a:r>
              <a:rPr lang="en-US" sz="3200" b="1" dirty="0">
                <a:solidFill>
                  <a:schemeClr val="bg1"/>
                </a:solidFill>
              </a:rPr>
              <a:t>For with the heart man believeth unto righteousness; and with the mouth confession is made unto salvation.</a:t>
            </a:r>
            <a:endParaRPr lang="en-US" sz="4400" b="1" dirty="0">
              <a:solidFill>
                <a:schemeClr val="bg1"/>
              </a:solidFill>
            </a:endParaRPr>
          </a:p>
        </p:txBody>
      </p:sp>
    </p:spTree>
    <p:extLst>
      <p:ext uri="{BB962C8B-B14F-4D97-AF65-F5344CB8AC3E}">
        <p14:creationId xmlns:p14="http://schemas.microsoft.com/office/powerpoint/2010/main" val="553469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2002</Words>
  <Application>Microsoft Office PowerPoint</Application>
  <PresentationFormat>Widescreen</PresentationFormat>
  <Paragraphs>67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HOW DO I PREPARE FOR JESUS’ RETURN? </vt:lpstr>
      <vt:lpstr>JESUS  IS RETURNING AS HE SAID</vt:lpstr>
      <vt:lpstr>HOW DO I PREPARE FOR JESUS’ RETURN?</vt:lpstr>
      <vt:lpstr>HOW DO I PREPARE FOR JESUS’ RETURN?</vt:lpstr>
      <vt:lpstr>HOW DO I PREPARE FOR JESUS’ RETURN?</vt:lpstr>
      <vt:lpstr>How can we know we are prepared for Jesus’ return?</vt:lpstr>
      <vt:lpstr>How can we know we are prepared for Jesus’ return?</vt:lpstr>
      <vt:lpstr>How can we know we are prepared for Jesus’ return?</vt:lpstr>
      <vt:lpstr>Seven Signs that You Are a True Believer in Jesus</vt:lpstr>
      <vt:lpstr>3. Your life has changed since accepting Christ.</vt:lpstr>
      <vt:lpstr>4. You hear God’s voice.</vt:lpstr>
      <vt:lpstr>5. You believe you are saved by grace and not by works or being a good person.</vt:lpstr>
      <vt:lpstr>6. You receive God’s Word.</vt:lpstr>
      <vt:lpstr>7. You love God’s family—the Church.</vt:lpstr>
      <vt:lpstr>Parable of the Talents</vt:lpstr>
      <vt:lpstr>Luke 6:32–38 32 </vt:lpstr>
      <vt:lpstr>1 Peter 3:7 King James Version </vt:lpstr>
      <vt:lpstr>Let’s Pray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PREPARE FOR JESUS’ RETURN?</dc:title>
  <dc:creator>Ronald Powell</dc:creator>
  <cp:lastModifiedBy>Ronald Powell</cp:lastModifiedBy>
  <cp:revision>6</cp:revision>
  <dcterms:created xsi:type="dcterms:W3CDTF">2020-11-24T19:40:34Z</dcterms:created>
  <dcterms:modified xsi:type="dcterms:W3CDTF">2020-11-24T20:57:16Z</dcterms:modified>
</cp:coreProperties>
</file>