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7" r:id="rId2"/>
    <p:sldId id="258" r:id="rId3"/>
    <p:sldId id="260" r:id="rId4"/>
    <p:sldId id="261" r:id="rId5"/>
    <p:sldId id="262" r:id="rId6"/>
    <p:sldId id="263" r:id="rId7"/>
    <p:sldId id="264" r:id="rId8"/>
    <p:sldId id="268" r:id="rId9"/>
    <p:sldId id="269" r:id="rId10"/>
    <p:sldId id="277" r:id="rId11"/>
    <p:sldId id="271" r:id="rId12"/>
    <p:sldId id="272" r:id="rId13"/>
    <p:sldId id="270" r:id="rId14"/>
    <p:sldId id="267" r:id="rId15"/>
    <p:sldId id="266" r:id="rId16"/>
    <p:sldId id="274" r:id="rId17"/>
    <p:sldId id="265" r:id="rId18"/>
    <p:sldId id="273" r:id="rId19"/>
    <p:sldId id="276" r:id="rId20"/>
    <p:sldId id="275" r:id="rId21"/>
    <p:sldId id="279" r:id="rId22"/>
    <p:sldId id="278" r:id="rId23"/>
    <p:sldId id="259" r:id="rId24"/>
    <p:sldId id="282" r:id="rId25"/>
    <p:sldId id="281" r:id="rId26"/>
    <p:sldId id="280" r:id="rId27"/>
    <p:sldId id="286" r:id="rId28"/>
    <p:sldId id="285"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p:cViewPr varScale="1">
        <p:scale>
          <a:sx n="99" d="100"/>
          <a:sy n="99" d="100"/>
        </p:scale>
        <p:origin x="10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18078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632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42873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33015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1740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1523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4629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6571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6830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73235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5509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11/14/2020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7883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11/14/2020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40794384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5" r:id="rId7"/>
    <p:sldLayoutId id="2147483676" r:id="rId8"/>
    <p:sldLayoutId id="2147483677" r:id="rId9"/>
    <p:sldLayoutId id="2147483678" r:id="rId10"/>
    <p:sldLayoutId id="2147483679" r:id="rId11"/>
    <p:sldLayoutId id="2147483681"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9AA9B-E9B1-4558-9D27-6C486E0F5D7D}"/>
              </a:ext>
            </a:extLst>
          </p:cNvPr>
          <p:cNvSpPr>
            <a:spLocks noGrp="1"/>
          </p:cNvSpPr>
          <p:nvPr>
            <p:ph type="title"/>
          </p:nvPr>
        </p:nvSpPr>
        <p:spPr/>
        <p:txBody>
          <a:bodyPr/>
          <a:lstStyle/>
          <a:p>
            <a:pPr algn="ctr"/>
            <a:r>
              <a:rPr lang="en-US" dirty="0">
                <a:solidFill>
                  <a:schemeClr val="bg1"/>
                </a:solidFill>
              </a:rPr>
              <a:t>How to overcome the Spirt of Jezebel</a:t>
            </a:r>
            <a:br>
              <a:rPr lang="en-US" dirty="0">
                <a:solidFill>
                  <a:schemeClr val="bg1"/>
                </a:solidFill>
              </a:rPr>
            </a:br>
            <a:r>
              <a:rPr lang="en-US" dirty="0">
                <a:solidFill>
                  <a:schemeClr val="bg1"/>
                </a:solidFill>
              </a:rPr>
              <a:t>Inner Healing and Deliverance</a:t>
            </a:r>
          </a:p>
        </p:txBody>
      </p:sp>
      <p:pic>
        <p:nvPicPr>
          <p:cNvPr id="5" name="Content Placeholder 4">
            <a:extLst>
              <a:ext uri="{FF2B5EF4-FFF2-40B4-BE49-F238E27FC236}">
                <a16:creationId xmlns:a16="http://schemas.microsoft.com/office/drawing/2014/main" id="{7D524028-5C46-4728-8A70-6C5FE8504B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1690689"/>
            <a:ext cx="10515599" cy="4617520"/>
          </a:xfrm>
        </p:spPr>
      </p:pic>
      <p:sp>
        <p:nvSpPr>
          <p:cNvPr id="6" name="TextBox 5">
            <a:extLst>
              <a:ext uri="{FF2B5EF4-FFF2-40B4-BE49-F238E27FC236}">
                <a16:creationId xmlns:a16="http://schemas.microsoft.com/office/drawing/2014/main" id="{1BDEBBAA-D8BB-4324-B4AE-072DD3DC0024}"/>
              </a:ext>
            </a:extLst>
          </p:cNvPr>
          <p:cNvSpPr txBox="1"/>
          <p:nvPr/>
        </p:nvSpPr>
        <p:spPr>
          <a:xfrm>
            <a:off x="770822" y="6308209"/>
            <a:ext cx="9287578" cy="584775"/>
          </a:xfrm>
          <a:prstGeom prst="rect">
            <a:avLst/>
          </a:prstGeom>
          <a:noFill/>
        </p:spPr>
        <p:txBody>
          <a:bodyPr wrap="square" rtlCol="0">
            <a:spAutoFit/>
          </a:bodyPr>
          <a:lstStyle/>
          <a:p>
            <a:r>
              <a:rPr lang="en-US" sz="3200" dirty="0">
                <a:solidFill>
                  <a:schemeClr val="bg1"/>
                </a:solidFill>
              </a:rPr>
              <a:t>With Bishop Ronald K. Powell </a:t>
            </a:r>
          </a:p>
        </p:txBody>
      </p:sp>
    </p:spTree>
    <p:extLst>
      <p:ext uri="{BB962C8B-B14F-4D97-AF65-F5344CB8AC3E}">
        <p14:creationId xmlns:p14="http://schemas.microsoft.com/office/powerpoint/2010/main" val="9475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The last vicious act attributed to Jezebel is recorded in 1 Kings 21:5–16.</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When Naboth refused to part with his vineyard (“the inheritance of my fathers”), Jezebel falsely charged him with blaspheming “God and the king,” </a:t>
            </a:r>
            <a:r>
              <a:rPr lang="en-US" sz="3200" b="1" u="sng" dirty="0">
                <a:solidFill>
                  <a:schemeClr val="bg1"/>
                </a:solidFill>
              </a:rPr>
              <a:t>which led to Naboth’s death by stoning</a:t>
            </a:r>
            <a:r>
              <a:rPr lang="en-US" sz="3200" b="1" dirty="0">
                <a:solidFill>
                  <a:schemeClr val="bg1"/>
                </a:solidFill>
              </a:rPr>
              <a:t>.</a:t>
            </a:r>
          </a:p>
          <a:p>
            <a:r>
              <a:rPr lang="en-US" sz="3200" b="1" dirty="0">
                <a:solidFill>
                  <a:schemeClr val="bg1"/>
                </a:solidFill>
              </a:rPr>
              <a:t>Elijah confronted Ahab in the vineyard, </a:t>
            </a:r>
            <a:r>
              <a:rPr lang="en-US" sz="3200" b="1" u="sng" dirty="0">
                <a:solidFill>
                  <a:schemeClr val="bg1"/>
                </a:solidFill>
              </a:rPr>
              <a:t>predicting that he and all his heirs would be destroyed and that dogs in Jezreel would devour Jezebel</a:t>
            </a:r>
            <a:r>
              <a:rPr lang="en-US" sz="3200" b="1" dirty="0">
                <a:solidFill>
                  <a:schemeClr val="bg1"/>
                </a:solidFill>
              </a:rPr>
              <a:t>.</a:t>
            </a:r>
          </a:p>
        </p:txBody>
      </p:sp>
    </p:spTree>
    <p:extLst>
      <p:ext uri="{BB962C8B-B14F-4D97-AF65-F5344CB8AC3E}">
        <p14:creationId xmlns:p14="http://schemas.microsoft.com/office/powerpoint/2010/main" val="2235019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r>
              <a:rPr lang="en-US" b="1" dirty="0">
                <a:solidFill>
                  <a:schemeClr val="bg1"/>
                </a:solidFill>
              </a:rPr>
              <a:t>Malachi 4:5-6 King James Version</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5 Behold, </a:t>
            </a:r>
            <a:r>
              <a:rPr lang="en-US" sz="3200" b="1" u="sng" dirty="0">
                <a:solidFill>
                  <a:schemeClr val="bg1"/>
                </a:solidFill>
              </a:rPr>
              <a:t>I will send you Elijah the prophet</a:t>
            </a:r>
            <a:r>
              <a:rPr lang="en-US" sz="3200" b="1" dirty="0">
                <a:solidFill>
                  <a:schemeClr val="bg1"/>
                </a:solidFill>
              </a:rPr>
              <a:t> before the coming of the great and dreadful day of the LORD: 6 And </a:t>
            </a:r>
            <a:r>
              <a:rPr lang="en-US" sz="3200" b="1" u="sng" dirty="0">
                <a:solidFill>
                  <a:schemeClr val="bg1"/>
                </a:solidFill>
              </a:rPr>
              <a:t>he shall turn the heart of the fathers to the children, and the heart of the children to their fathers,</a:t>
            </a:r>
            <a:r>
              <a:rPr lang="en-US" sz="3200" b="1" dirty="0">
                <a:solidFill>
                  <a:schemeClr val="bg1"/>
                </a:solidFill>
              </a:rPr>
              <a:t> lest I come and smite the earth with a curse.</a:t>
            </a:r>
          </a:p>
        </p:txBody>
      </p:sp>
    </p:spTree>
    <p:extLst>
      <p:ext uri="{BB962C8B-B14F-4D97-AF65-F5344CB8AC3E}">
        <p14:creationId xmlns:p14="http://schemas.microsoft.com/office/powerpoint/2010/main" val="266617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Malachi 4 speaks of the end times and the spirit of this age.</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780674"/>
            <a:ext cx="10515600" cy="4391526"/>
          </a:xfrm>
        </p:spPr>
        <p:txBody>
          <a:bodyPr>
            <a:normAutofit/>
          </a:bodyPr>
          <a:lstStyle/>
          <a:p>
            <a:r>
              <a:rPr lang="en-US" sz="3200" b="1" dirty="0">
                <a:solidFill>
                  <a:schemeClr val="bg1"/>
                </a:solidFill>
              </a:rPr>
              <a:t>It speaks of an anointing that will come to restore Families torn apart by the spirit of Jezebel.</a:t>
            </a:r>
          </a:p>
          <a:p>
            <a:r>
              <a:rPr lang="en-US" sz="3200" b="1" dirty="0">
                <a:solidFill>
                  <a:schemeClr val="bg1"/>
                </a:solidFill>
              </a:rPr>
              <a:t>Jezebel made eunuchs of men and was vicious and cruel to mankind. </a:t>
            </a:r>
          </a:p>
          <a:p>
            <a:r>
              <a:rPr lang="en-US" sz="3200" b="1" dirty="0">
                <a:solidFill>
                  <a:schemeClr val="bg1"/>
                </a:solidFill>
              </a:rPr>
              <a:t>She pulled young girls into a place in society to rule over men. </a:t>
            </a:r>
          </a:p>
          <a:p>
            <a:r>
              <a:rPr lang="en-US" sz="3200" b="1" dirty="0">
                <a:solidFill>
                  <a:schemeClr val="bg1"/>
                </a:solidFill>
              </a:rPr>
              <a:t>She taught them to use sex to control men and subdue them.</a:t>
            </a:r>
          </a:p>
        </p:txBody>
      </p:sp>
    </p:spTree>
    <p:extLst>
      <p:ext uri="{BB962C8B-B14F-4D97-AF65-F5344CB8AC3E}">
        <p14:creationId xmlns:p14="http://schemas.microsoft.com/office/powerpoint/2010/main" val="3296894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Jezebel Taking Headship over God’s Word</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690688"/>
            <a:ext cx="10515600" cy="4481512"/>
          </a:xfrm>
        </p:spPr>
        <p:txBody>
          <a:bodyPr>
            <a:normAutofit lnSpcReduction="10000"/>
          </a:bodyPr>
          <a:lstStyle/>
          <a:p>
            <a:r>
              <a:rPr lang="en-US" sz="3200" b="1" dirty="0">
                <a:solidFill>
                  <a:schemeClr val="bg1"/>
                </a:solidFill>
              </a:rPr>
              <a:t>1 Corinthians 11:2-4</a:t>
            </a:r>
          </a:p>
          <a:p>
            <a:r>
              <a:rPr lang="en-US" sz="3200" b="1" dirty="0">
                <a:solidFill>
                  <a:schemeClr val="bg1"/>
                </a:solidFill>
              </a:rPr>
              <a:t>2 Now I praise you, brethren, that ye remember me in all things and keep the ordinances as I have delivered them to you. 3 But I would have you know that the head of every man is Christ, and the head of the woman is the man, and the head of Christ is God. 4 Every man who prayeth or prophesieth, having his head covered, dishonoreth his head.</a:t>
            </a:r>
          </a:p>
        </p:txBody>
      </p:sp>
    </p:spTree>
    <p:extLst>
      <p:ext uri="{BB962C8B-B14F-4D97-AF65-F5344CB8AC3E}">
        <p14:creationId xmlns:p14="http://schemas.microsoft.com/office/powerpoint/2010/main" val="944100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The Jezebel Spirit Causes:</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790299"/>
            <a:ext cx="10515600" cy="4381901"/>
          </a:xfrm>
        </p:spPr>
        <p:txBody>
          <a:bodyPr>
            <a:normAutofit/>
          </a:bodyPr>
          <a:lstStyle/>
          <a:p>
            <a:r>
              <a:rPr lang="en-US" sz="3200" b="1" dirty="0">
                <a:solidFill>
                  <a:schemeClr val="bg1"/>
                </a:solidFill>
              </a:rPr>
              <a:t>1: Break downs and relationship between Fathers who are a source of Identity and their sons and daughters.</a:t>
            </a:r>
          </a:p>
          <a:p>
            <a:r>
              <a:rPr lang="en-US" sz="3200" b="1" dirty="0">
                <a:solidFill>
                  <a:schemeClr val="bg1"/>
                </a:solidFill>
              </a:rPr>
              <a:t>2: As a consequence of that there will be broken lives, broken people shattered families.</a:t>
            </a:r>
          </a:p>
          <a:p>
            <a:r>
              <a:rPr lang="en-US" sz="3200" b="1" dirty="0">
                <a:solidFill>
                  <a:schemeClr val="bg1"/>
                </a:solidFill>
              </a:rPr>
              <a:t>3: In this generation the demonic spirit of Jezebel will have tremendous influence on government's and power over their decisions.</a:t>
            </a:r>
          </a:p>
        </p:txBody>
      </p:sp>
    </p:spTree>
    <p:extLst>
      <p:ext uri="{BB962C8B-B14F-4D97-AF65-F5344CB8AC3E}">
        <p14:creationId xmlns:p14="http://schemas.microsoft.com/office/powerpoint/2010/main" val="374285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normAutofit fontScale="90000"/>
          </a:bodyPr>
          <a:lstStyle/>
          <a:p>
            <a:r>
              <a:rPr lang="en-US" b="1" dirty="0">
                <a:solidFill>
                  <a:schemeClr val="bg1"/>
                </a:solidFill>
              </a:rPr>
              <a:t>God is wanting to anoint you and empower you today with the assignment Elijah had!</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790299"/>
            <a:ext cx="10515600" cy="4381901"/>
          </a:xfrm>
        </p:spPr>
        <p:txBody>
          <a:bodyPr>
            <a:normAutofit fontScale="92500" lnSpcReduction="10000"/>
          </a:bodyPr>
          <a:lstStyle/>
          <a:p>
            <a:r>
              <a:rPr lang="en-US" sz="3200" b="1" u="sng" dirty="0">
                <a:solidFill>
                  <a:schemeClr val="bg1"/>
                </a:solidFill>
              </a:rPr>
              <a:t>What was Elijah’s assignment?</a:t>
            </a:r>
          </a:p>
          <a:p>
            <a:r>
              <a:rPr lang="en-US" sz="3200" b="1" dirty="0">
                <a:solidFill>
                  <a:schemeClr val="bg1"/>
                </a:solidFill>
              </a:rPr>
              <a:t>God called Elijah to influence God’s people with truth and revelation!</a:t>
            </a:r>
          </a:p>
          <a:p>
            <a:r>
              <a:rPr lang="en-US" sz="3200" b="1" dirty="0">
                <a:solidFill>
                  <a:schemeClr val="bg1"/>
                </a:solidFill>
              </a:rPr>
              <a:t>To deliver them from deception and corruption of Jezebel!</a:t>
            </a:r>
          </a:p>
          <a:p>
            <a:r>
              <a:rPr lang="en-US" sz="3200" b="1" dirty="0">
                <a:solidFill>
                  <a:schemeClr val="bg1"/>
                </a:solidFill>
              </a:rPr>
              <a:t>His call was to confront a power that was influencing a nation, a hidden demonic power.</a:t>
            </a:r>
          </a:p>
          <a:p>
            <a:r>
              <a:rPr lang="en-US" sz="3200" b="1" dirty="0">
                <a:solidFill>
                  <a:schemeClr val="bg1"/>
                </a:solidFill>
              </a:rPr>
              <a:t>His call was to return the supernatural power of God to a nation and restore true worship.</a:t>
            </a:r>
          </a:p>
        </p:txBody>
      </p:sp>
    </p:spTree>
    <p:extLst>
      <p:ext uri="{BB962C8B-B14F-4D97-AF65-F5344CB8AC3E}">
        <p14:creationId xmlns:p14="http://schemas.microsoft.com/office/powerpoint/2010/main" val="4045694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What is God’s assignment upon you? </a:t>
            </a:r>
            <a:br>
              <a:rPr lang="en-US" b="1" dirty="0">
                <a:solidFill>
                  <a:schemeClr val="bg1"/>
                </a:solidFill>
              </a:rPr>
            </a:br>
            <a:r>
              <a:rPr lang="en-US" b="1" dirty="0">
                <a:solidFill>
                  <a:schemeClr val="bg1"/>
                </a:solidFill>
              </a:rPr>
              <a:t>Turn the Hearts.</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God calls you to influence your families, your work places your churches to return to the Word of truth and reject Jezebel’s influence over the nations.</a:t>
            </a:r>
          </a:p>
          <a:p>
            <a:r>
              <a:rPr lang="en-US" sz="3200" b="1" dirty="0">
                <a:solidFill>
                  <a:schemeClr val="bg1"/>
                </a:solidFill>
              </a:rPr>
              <a:t>To uncover the spiritual influences and to break out from the limitations it brings on your ministry and families, your assignment in the earth.</a:t>
            </a:r>
          </a:p>
        </p:txBody>
      </p:sp>
    </p:spTree>
    <p:extLst>
      <p:ext uri="{BB962C8B-B14F-4D97-AF65-F5344CB8AC3E}">
        <p14:creationId xmlns:p14="http://schemas.microsoft.com/office/powerpoint/2010/main" val="1688149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How many people who come to Church to worship, but there are many things concealed, many things in the heart are covered and so the relationship with Christ is not an intimate one. </a:t>
            </a:r>
          </a:p>
          <a:p>
            <a:r>
              <a:rPr lang="en-US" sz="3200" b="1" dirty="0">
                <a:solidFill>
                  <a:schemeClr val="bg1"/>
                </a:solidFill>
              </a:rPr>
              <a:t>Afraid of exposure! It’s very superficial. Not repentant!</a:t>
            </a:r>
          </a:p>
        </p:txBody>
      </p:sp>
    </p:spTree>
    <p:extLst>
      <p:ext uri="{BB962C8B-B14F-4D97-AF65-F5344CB8AC3E}">
        <p14:creationId xmlns:p14="http://schemas.microsoft.com/office/powerpoint/2010/main" val="1303855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dirty="0">
                <a:solidFill>
                  <a:schemeClr val="bg1"/>
                </a:solidFill>
              </a:rPr>
              <a:t>The center of a man's life is his heart</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Proverbs 23:7 King James Version</a:t>
            </a:r>
          </a:p>
          <a:p>
            <a:r>
              <a:rPr lang="en-US" sz="3200" b="1" dirty="0">
                <a:solidFill>
                  <a:schemeClr val="bg1"/>
                </a:solidFill>
              </a:rPr>
              <a:t>7 </a:t>
            </a:r>
            <a:r>
              <a:rPr lang="en-US" sz="3200" b="1" u="sng" dirty="0">
                <a:solidFill>
                  <a:schemeClr val="bg1"/>
                </a:solidFill>
              </a:rPr>
              <a:t>For as he thinketh in his heart, so is he</a:t>
            </a:r>
            <a:r>
              <a:rPr lang="en-US" sz="3200" b="1" dirty="0">
                <a:solidFill>
                  <a:schemeClr val="bg1"/>
                </a:solidFill>
              </a:rPr>
              <a:t>: Eat and drink, saith he to thee; </a:t>
            </a:r>
            <a:r>
              <a:rPr lang="en-US" sz="3200" b="1" u="sng" dirty="0">
                <a:solidFill>
                  <a:schemeClr val="bg1"/>
                </a:solidFill>
              </a:rPr>
              <a:t>but his heart is not with thee</a:t>
            </a:r>
            <a:r>
              <a:rPr lang="en-US" sz="3200" b="1" dirty="0">
                <a:solidFill>
                  <a:schemeClr val="bg1"/>
                </a:solidFill>
              </a:rPr>
              <a:t>.</a:t>
            </a:r>
          </a:p>
          <a:p>
            <a:pPr marL="0" indent="0">
              <a:buNone/>
            </a:pPr>
            <a:endParaRPr lang="en-US" sz="3200" b="1" dirty="0">
              <a:solidFill>
                <a:schemeClr val="bg1"/>
              </a:solidFill>
            </a:endParaRPr>
          </a:p>
          <a:p>
            <a:r>
              <a:rPr lang="en-US" sz="3200" b="1" dirty="0">
                <a:solidFill>
                  <a:schemeClr val="bg1"/>
                </a:solidFill>
              </a:rPr>
              <a:t>Proverbs 4:23 New International Version</a:t>
            </a:r>
          </a:p>
          <a:p>
            <a:r>
              <a:rPr lang="en-US" sz="3200" b="1" dirty="0">
                <a:solidFill>
                  <a:schemeClr val="bg1"/>
                </a:solidFill>
              </a:rPr>
              <a:t>23 Above all else, </a:t>
            </a:r>
            <a:r>
              <a:rPr lang="en-US" sz="3200" b="1" u="sng" dirty="0">
                <a:solidFill>
                  <a:schemeClr val="bg1"/>
                </a:solidFill>
              </a:rPr>
              <a:t>guard your heart</a:t>
            </a:r>
            <a:r>
              <a:rPr lang="en-US" sz="3200" b="1" dirty="0">
                <a:solidFill>
                  <a:schemeClr val="bg1"/>
                </a:solidFill>
              </a:rPr>
              <a:t>, </a:t>
            </a:r>
            <a:r>
              <a:rPr lang="en-US" sz="3200" b="1" u="sng" dirty="0">
                <a:solidFill>
                  <a:schemeClr val="bg1"/>
                </a:solidFill>
              </a:rPr>
              <a:t>for everything you do flows from it.</a:t>
            </a:r>
          </a:p>
        </p:txBody>
      </p:sp>
    </p:spTree>
    <p:extLst>
      <p:ext uri="{BB962C8B-B14F-4D97-AF65-F5344CB8AC3E}">
        <p14:creationId xmlns:p14="http://schemas.microsoft.com/office/powerpoint/2010/main" val="565085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nl-NL" b="1" dirty="0">
                <a:solidFill>
                  <a:schemeClr val="bg1"/>
                </a:solidFill>
              </a:rPr>
              <a:t>Luke 6:44-46 King James Version</a:t>
            </a:r>
            <a:endParaRPr lang="en-US" b="1" dirty="0">
              <a:solidFill>
                <a:schemeClr val="bg1"/>
              </a:solidFill>
            </a:endParaRP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568918"/>
            <a:ext cx="10515600" cy="4603282"/>
          </a:xfrm>
        </p:spPr>
        <p:txBody>
          <a:bodyPr>
            <a:normAutofit fontScale="92500" lnSpcReduction="10000"/>
          </a:bodyPr>
          <a:lstStyle/>
          <a:p>
            <a:r>
              <a:rPr lang="en-US" sz="3200" b="1" dirty="0">
                <a:solidFill>
                  <a:schemeClr val="bg1"/>
                </a:solidFill>
              </a:rPr>
              <a:t>44 </a:t>
            </a:r>
            <a:r>
              <a:rPr lang="en-US" sz="3200" b="1" u="sng" dirty="0">
                <a:solidFill>
                  <a:schemeClr val="bg1"/>
                </a:solidFill>
              </a:rPr>
              <a:t>For every tree is known by his own fruit</a:t>
            </a:r>
            <a:r>
              <a:rPr lang="en-US" sz="3200" b="1" dirty="0">
                <a:solidFill>
                  <a:schemeClr val="bg1"/>
                </a:solidFill>
              </a:rPr>
              <a:t>. For of thorns men do not gather figs, nor of a bramble bush gather they grapes. </a:t>
            </a:r>
          </a:p>
          <a:p>
            <a:r>
              <a:rPr lang="en-US" sz="3200" b="1" dirty="0">
                <a:solidFill>
                  <a:schemeClr val="bg1"/>
                </a:solidFill>
              </a:rPr>
              <a:t>45 </a:t>
            </a:r>
            <a:r>
              <a:rPr lang="en-US" sz="3200" b="1" u="sng" dirty="0">
                <a:solidFill>
                  <a:schemeClr val="bg1"/>
                </a:solidFill>
              </a:rPr>
              <a:t>A good man out of the good treasure of his heart bringeth forth that which is good; and an evil man out of the evil treasure of his heart bringeth forth that which is evil:</a:t>
            </a:r>
            <a:r>
              <a:rPr lang="en-US" sz="3200" b="1" dirty="0">
                <a:solidFill>
                  <a:schemeClr val="bg1"/>
                </a:solidFill>
              </a:rPr>
              <a:t> for </a:t>
            </a:r>
            <a:r>
              <a:rPr lang="en-US" sz="3200" b="1" u="sng" dirty="0">
                <a:solidFill>
                  <a:schemeClr val="bg1"/>
                </a:solidFill>
              </a:rPr>
              <a:t>of the abundance of the heart his mouth speaketh</a:t>
            </a:r>
            <a:r>
              <a:rPr lang="en-US" sz="3200" b="1" dirty="0">
                <a:solidFill>
                  <a:schemeClr val="bg1"/>
                </a:solidFill>
              </a:rPr>
              <a:t>. </a:t>
            </a:r>
          </a:p>
          <a:p>
            <a:r>
              <a:rPr lang="en-US" sz="3200" b="1" dirty="0">
                <a:solidFill>
                  <a:schemeClr val="bg1"/>
                </a:solidFill>
              </a:rPr>
              <a:t>46 And </a:t>
            </a:r>
            <a:r>
              <a:rPr lang="en-US" sz="3200" b="1" u="sng" dirty="0">
                <a:solidFill>
                  <a:schemeClr val="bg1"/>
                </a:solidFill>
              </a:rPr>
              <a:t>why call ye me, Lord, Lord, and do not the things which I say</a:t>
            </a:r>
            <a:r>
              <a:rPr lang="en-US" sz="3200" b="1" dirty="0">
                <a:solidFill>
                  <a:schemeClr val="bg1"/>
                </a:solidFill>
              </a:rPr>
              <a:t>?</a:t>
            </a:r>
          </a:p>
        </p:txBody>
      </p:sp>
    </p:spTree>
    <p:extLst>
      <p:ext uri="{BB962C8B-B14F-4D97-AF65-F5344CB8AC3E}">
        <p14:creationId xmlns:p14="http://schemas.microsoft.com/office/powerpoint/2010/main" val="187591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r>
              <a:rPr lang="en-US" b="1" dirty="0">
                <a:solidFill>
                  <a:schemeClr val="bg1"/>
                </a:solidFill>
              </a:rPr>
              <a:t>Isaiah 52:1: </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Isaiah 52:1: “Awake, awake! Put on your strength, O Zion; Put on your beautiful garments, O Jerusalem, the holy city! For the uncircumcised and the unclean shall come no longer to you. Shake yourself from the dust, rise up; Sit down, O Jerusalem! Loose yourself from the bonds of your neck, O captive daughter of Zion!”</a:t>
            </a:r>
          </a:p>
        </p:txBody>
      </p:sp>
    </p:spTree>
    <p:extLst>
      <p:ext uri="{BB962C8B-B14F-4D97-AF65-F5344CB8AC3E}">
        <p14:creationId xmlns:p14="http://schemas.microsoft.com/office/powerpoint/2010/main" val="341918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God Heals Our Hearts from Past Wounds</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Psalm 147: 2-3</a:t>
            </a:r>
          </a:p>
          <a:p>
            <a:r>
              <a:rPr lang="en-US" sz="3200" b="1" dirty="0">
                <a:solidFill>
                  <a:schemeClr val="bg1"/>
                </a:solidFill>
              </a:rPr>
              <a:t>2 The LORD doth build up Jerusalem: he </a:t>
            </a:r>
            <a:r>
              <a:rPr lang="en-US" sz="3200" b="1" u="sng" dirty="0" err="1">
                <a:solidFill>
                  <a:schemeClr val="bg1"/>
                </a:solidFill>
              </a:rPr>
              <a:t>gathereth</a:t>
            </a:r>
            <a:r>
              <a:rPr lang="en-US" sz="3200" b="1" u="sng" dirty="0">
                <a:solidFill>
                  <a:schemeClr val="bg1"/>
                </a:solidFill>
              </a:rPr>
              <a:t> together the outcasts</a:t>
            </a:r>
            <a:r>
              <a:rPr lang="en-US" sz="3200" b="1" dirty="0">
                <a:solidFill>
                  <a:schemeClr val="bg1"/>
                </a:solidFill>
              </a:rPr>
              <a:t> of Israel. 3 </a:t>
            </a:r>
            <a:r>
              <a:rPr lang="en-US" sz="3200" b="1" u="sng" dirty="0">
                <a:solidFill>
                  <a:schemeClr val="bg1"/>
                </a:solidFill>
              </a:rPr>
              <a:t>He healeth the broken in heart</a:t>
            </a:r>
            <a:r>
              <a:rPr lang="en-US" sz="3200" b="1" dirty="0">
                <a:solidFill>
                  <a:schemeClr val="bg1"/>
                </a:solidFill>
              </a:rPr>
              <a:t>, and </a:t>
            </a:r>
            <a:r>
              <a:rPr lang="en-US" sz="3200" b="1" u="sng" dirty="0">
                <a:solidFill>
                  <a:schemeClr val="bg1"/>
                </a:solidFill>
              </a:rPr>
              <a:t>bindeth up their wounds</a:t>
            </a:r>
            <a:r>
              <a:rPr lang="en-US" sz="3200" b="1" dirty="0">
                <a:solidFill>
                  <a:schemeClr val="bg1"/>
                </a:solidFill>
              </a:rPr>
              <a:t>.</a:t>
            </a:r>
          </a:p>
        </p:txBody>
      </p:sp>
    </p:spTree>
    <p:extLst>
      <p:ext uri="{BB962C8B-B14F-4D97-AF65-F5344CB8AC3E}">
        <p14:creationId xmlns:p14="http://schemas.microsoft.com/office/powerpoint/2010/main" val="801742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God is interested in your heart and your life and wants to heal the broken hearted</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He wants to bind up the wounds. </a:t>
            </a:r>
          </a:p>
          <a:p>
            <a:r>
              <a:rPr lang="en-US" sz="3200" b="1" dirty="0">
                <a:solidFill>
                  <a:schemeClr val="bg1"/>
                </a:solidFill>
              </a:rPr>
              <a:t>He wants to heal your heart because He knows it will bring limitations on what you can do and what you can become.</a:t>
            </a:r>
          </a:p>
        </p:txBody>
      </p:sp>
    </p:spTree>
    <p:extLst>
      <p:ext uri="{BB962C8B-B14F-4D97-AF65-F5344CB8AC3E}">
        <p14:creationId xmlns:p14="http://schemas.microsoft.com/office/powerpoint/2010/main" val="872530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No one gets through life without painful experiences. </a:t>
            </a:r>
          </a:p>
          <a:p>
            <a:r>
              <a:rPr lang="en-US" sz="3200" b="1" dirty="0">
                <a:solidFill>
                  <a:schemeClr val="bg1"/>
                </a:solidFill>
              </a:rPr>
              <a:t>It is what you do with those traumas that determines whether the Spirit has power in your life or not.</a:t>
            </a:r>
          </a:p>
        </p:txBody>
      </p:sp>
    </p:spTree>
    <p:extLst>
      <p:ext uri="{BB962C8B-B14F-4D97-AF65-F5344CB8AC3E}">
        <p14:creationId xmlns:p14="http://schemas.microsoft.com/office/powerpoint/2010/main" val="3095238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normAutofit fontScale="90000"/>
          </a:bodyPr>
          <a:lstStyle/>
          <a:p>
            <a:pPr algn="ctr"/>
            <a:r>
              <a:rPr lang="en-US" b="1" dirty="0">
                <a:solidFill>
                  <a:schemeClr val="bg1"/>
                </a:solidFill>
              </a:rPr>
              <a:t>The Broken hearted in the Scriptures literally means to trample down so that it creates a Rut. (A Hard Place)</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God wants to heal the Broken hearted, to go to the deepest wounds and release the grief the pain and the bitterness and anger from your past. </a:t>
            </a:r>
          </a:p>
          <a:p>
            <a:r>
              <a:rPr lang="en-US" sz="3200" b="1" dirty="0">
                <a:solidFill>
                  <a:schemeClr val="bg1"/>
                </a:solidFill>
              </a:rPr>
              <a:t>He wants to heal you of the stuff you let get into your heart and mind.</a:t>
            </a:r>
          </a:p>
        </p:txBody>
      </p:sp>
    </p:spTree>
    <p:extLst>
      <p:ext uri="{BB962C8B-B14F-4D97-AF65-F5344CB8AC3E}">
        <p14:creationId xmlns:p14="http://schemas.microsoft.com/office/powerpoint/2010/main" val="420095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God wants to bind up your wounds which means deep grief and sorrow, but the primary word is this, it means an Idol. </a:t>
            </a:r>
          </a:p>
          <a:p>
            <a:r>
              <a:rPr lang="en-US" sz="3200" b="1" dirty="0">
                <a:solidFill>
                  <a:schemeClr val="bg1"/>
                </a:solidFill>
              </a:rPr>
              <a:t>God wants to heal the pains and sorrows in your life that you have allowed to become an Idol that you serve.</a:t>
            </a:r>
          </a:p>
        </p:txBody>
      </p:sp>
    </p:spTree>
    <p:extLst>
      <p:ext uri="{BB962C8B-B14F-4D97-AF65-F5344CB8AC3E}">
        <p14:creationId xmlns:p14="http://schemas.microsoft.com/office/powerpoint/2010/main" val="325263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You have a choice to let God into your heart to heal it, because the Bible says where the Spirit of the Lord is there is liberty, freedom from oppression.</a:t>
            </a:r>
          </a:p>
        </p:txBody>
      </p:sp>
    </p:spTree>
    <p:extLst>
      <p:ext uri="{BB962C8B-B14F-4D97-AF65-F5344CB8AC3E}">
        <p14:creationId xmlns:p14="http://schemas.microsoft.com/office/powerpoint/2010/main" val="1294846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Closing</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588168"/>
            <a:ext cx="10515600" cy="4584032"/>
          </a:xfrm>
        </p:spPr>
        <p:txBody>
          <a:bodyPr>
            <a:normAutofit fontScale="92500"/>
          </a:bodyPr>
          <a:lstStyle/>
          <a:p>
            <a:r>
              <a:rPr lang="en-US" sz="3200" b="1" u="sng" dirty="0">
                <a:solidFill>
                  <a:schemeClr val="bg1"/>
                </a:solidFill>
              </a:rPr>
              <a:t>The Question Is: </a:t>
            </a:r>
            <a:r>
              <a:rPr lang="en-US" sz="3200" b="1" dirty="0">
                <a:solidFill>
                  <a:schemeClr val="bg1"/>
                </a:solidFill>
              </a:rPr>
              <a:t>will I let Jesus come into the places of pain, brokenness and heal you or will you continue to worship the pain of my past experiences.</a:t>
            </a:r>
          </a:p>
          <a:p>
            <a:r>
              <a:rPr lang="en-US" sz="3200" b="1" dirty="0">
                <a:solidFill>
                  <a:schemeClr val="bg1"/>
                </a:solidFill>
              </a:rPr>
              <a:t>Will you repent of inner vows today like: </a:t>
            </a:r>
          </a:p>
          <a:p>
            <a:r>
              <a:rPr lang="en-US" sz="3200" b="1" dirty="0">
                <a:solidFill>
                  <a:schemeClr val="bg1"/>
                </a:solidFill>
              </a:rPr>
              <a:t>I will never allow a man or woman to hurt me again, I will never be vulnerable again, I will never trust a man or I will never trust a woman, I will never trust anyone in authority, I will never open up my life again!</a:t>
            </a:r>
          </a:p>
        </p:txBody>
      </p:sp>
    </p:spTree>
    <p:extLst>
      <p:ext uri="{BB962C8B-B14F-4D97-AF65-F5344CB8AC3E}">
        <p14:creationId xmlns:p14="http://schemas.microsoft.com/office/powerpoint/2010/main" val="645996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Closing</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443789"/>
            <a:ext cx="10515600" cy="4728411"/>
          </a:xfrm>
        </p:spPr>
        <p:txBody>
          <a:bodyPr>
            <a:normAutofit/>
          </a:bodyPr>
          <a:lstStyle/>
          <a:p>
            <a:r>
              <a:rPr lang="en-US" sz="3200" b="1" u="sng" dirty="0">
                <a:solidFill>
                  <a:schemeClr val="bg1"/>
                </a:solidFill>
              </a:rPr>
              <a:t>Will you repent of Internal vows you have made to yourselves?</a:t>
            </a:r>
          </a:p>
          <a:p>
            <a:r>
              <a:rPr lang="en-US" sz="3200" b="1" i="1" u="none" strike="noStrike" baseline="0" dirty="0">
                <a:solidFill>
                  <a:schemeClr val="bg1"/>
                </a:solidFill>
                <a:latin typeface="Calibri" panose="020F0502020204030204" pitchFamily="34" charset="0"/>
              </a:rPr>
              <a:t>If not, you have given the spirit of Jezebel power to fragment and control your life. </a:t>
            </a:r>
          </a:p>
          <a:p>
            <a:r>
              <a:rPr lang="en-US" sz="3200" b="1" i="1" u="none" strike="noStrike" baseline="0" dirty="0">
                <a:solidFill>
                  <a:schemeClr val="bg1"/>
                </a:solidFill>
                <a:latin typeface="Calibri" panose="020F0502020204030204" pitchFamily="34" charset="0"/>
              </a:rPr>
              <a:t>We either yield to God’s way and the freedom He brings or we try to save ourselves and in doing so we create an Idol of your pain and give access to your heart to demonic spirits to assist in controlling your life. </a:t>
            </a:r>
            <a:endParaRPr lang="en-US" sz="4800" b="1" dirty="0">
              <a:solidFill>
                <a:schemeClr val="bg1"/>
              </a:solidFill>
            </a:endParaRPr>
          </a:p>
        </p:txBody>
      </p:sp>
    </p:spTree>
    <p:extLst>
      <p:ext uri="{BB962C8B-B14F-4D97-AF65-F5344CB8AC3E}">
        <p14:creationId xmlns:p14="http://schemas.microsoft.com/office/powerpoint/2010/main" val="1912272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Closing</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u="sng" dirty="0">
                <a:solidFill>
                  <a:schemeClr val="bg1"/>
                </a:solidFill>
              </a:rPr>
              <a:t>Today you have a choice!</a:t>
            </a:r>
          </a:p>
          <a:p>
            <a:r>
              <a:rPr lang="en-US" sz="3200" b="1" u="sng" dirty="0">
                <a:solidFill>
                  <a:schemeClr val="bg1"/>
                </a:solidFill>
              </a:rPr>
              <a:t>You can continue as you are or be liberated from your past.</a:t>
            </a:r>
          </a:p>
          <a:p>
            <a:r>
              <a:rPr lang="en-US" sz="3200" b="1" u="sng" dirty="0">
                <a:solidFill>
                  <a:schemeClr val="bg1"/>
                </a:solidFill>
              </a:rPr>
              <a:t>What will you choose? Today you have a choice to be free and also to liberate your families from the Spirit of Jezebel.</a:t>
            </a:r>
          </a:p>
        </p:txBody>
      </p:sp>
    </p:spTree>
    <p:extLst>
      <p:ext uri="{BB962C8B-B14F-4D97-AF65-F5344CB8AC3E}">
        <p14:creationId xmlns:p14="http://schemas.microsoft.com/office/powerpoint/2010/main" val="238966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Let’s pray</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lstStyle/>
          <a:p>
            <a:endParaRPr lang="en-US" dirty="0">
              <a:solidFill>
                <a:schemeClr val="bg1"/>
              </a:solidFill>
            </a:endParaRPr>
          </a:p>
        </p:txBody>
      </p:sp>
    </p:spTree>
    <p:extLst>
      <p:ext uri="{BB962C8B-B14F-4D97-AF65-F5344CB8AC3E}">
        <p14:creationId xmlns:p14="http://schemas.microsoft.com/office/powerpoint/2010/main" val="2514210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r>
              <a:rPr lang="en-US" dirty="0">
                <a:solidFill>
                  <a:schemeClr val="bg1"/>
                </a:solidFill>
              </a:rPr>
              <a:t>God is speaking through the prophet Isaiah, telling the church of the day: </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Wake up! Wake up to what's happening. Wake up spiritually, wake up on the inside, wake up - begin to arise and return to your first love, back to become the people of God! </a:t>
            </a:r>
          </a:p>
          <a:p>
            <a:r>
              <a:rPr lang="en-US" sz="3200" b="1" dirty="0">
                <a:solidFill>
                  <a:schemeClr val="bg1"/>
                </a:solidFill>
              </a:rPr>
              <a:t>Shake off the things that have held you down. Arise and begin to take your rightful role and positioning.</a:t>
            </a:r>
          </a:p>
        </p:txBody>
      </p:sp>
    </p:spTree>
    <p:extLst>
      <p:ext uri="{BB962C8B-B14F-4D97-AF65-F5344CB8AC3E}">
        <p14:creationId xmlns:p14="http://schemas.microsoft.com/office/powerpoint/2010/main" val="2182136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normAutofit fontScale="90000"/>
          </a:bodyPr>
          <a:lstStyle/>
          <a:p>
            <a:pPr algn="ctr"/>
            <a:r>
              <a:rPr lang="en-US" dirty="0">
                <a:solidFill>
                  <a:schemeClr val="bg1"/>
                </a:solidFill>
              </a:rPr>
              <a:t>God is speaking strongly to a church, which was in a place of defeat, to awaken the church. </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In my ministry of 50 years, this one spirit (Jezebel) has been my main adversary. </a:t>
            </a:r>
          </a:p>
          <a:p>
            <a:r>
              <a:rPr lang="en-US" sz="3200" b="1" dirty="0">
                <a:solidFill>
                  <a:schemeClr val="bg1"/>
                </a:solidFill>
              </a:rPr>
              <a:t>This spirit comes to attack Families, Marriages, our Lives and All things of God. To confuse Positions!</a:t>
            </a:r>
          </a:p>
          <a:p>
            <a:r>
              <a:rPr lang="en-US" sz="3200" b="1" dirty="0">
                <a:solidFill>
                  <a:schemeClr val="bg1"/>
                </a:solidFill>
              </a:rPr>
              <a:t>God continuously led me to the Prophet Elijah in scripture when beginning this ministry.</a:t>
            </a:r>
          </a:p>
        </p:txBody>
      </p:sp>
    </p:spTree>
    <p:extLst>
      <p:ext uri="{BB962C8B-B14F-4D97-AF65-F5344CB8AC3E}">
        <p14:creationId xmlns:p14="http://schemas.microsoft.com/office/powerpoint/2010/main" val="1409633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normAutofit fontScale="90000"/>
          </a:bodyPr>
          <a:lstStyle/>
          <a:p>
            <a:pPr algn="ctr"/>
            <a:r>
              <a:rPr lang="en-US" dirty="0">
                <a:solidFill>
                  <a:schemeClr val="bg1"/>
                </a:solidFill>
              </a:rPr>
              <a:t>The Bible is very clear: there is an invisible spirit world, in which spiritual powers operate (Eph 6:12).</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Ephesians 6:12, KJV: "For we wrestle not against flesh and blood, but against principalities, against powers, against the rulers of the darkness of this world, against spiritual wickedness in high places."</a:t>
            </a:r>
          </a:p>
        </p:txBody>
      </p:sp>
    </p:spTree>
    <p:extLst>
      <p:ext uri="{BB962C8B-B14F-4D97-AF65-F5344CB8AC3E}">
        <p14:creationId xmlns:p14="http://schemas.microsoft.com/office/powerpoint/2010/main" val="305588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normAutofit fontScale="90000"/>
          </a:bodyPr>
          <a:lstStyle/>
          <a:p>
            <a:r>
              <a:rPr lang="en-US" dirty="0">
                <a:solidFill>
                  <a:schemeClr val="bg1"/>
                </a:solidFill>
              </a:rPr>
              <a:t>The nation of Israel got into an alliance with another nation, the Sidonians, by marriage.</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771049"/>
            <a:ext cx="10515600" cy="4543124"/>
          </a:xfrm>
        </p:spPr>
        <p:txBody>
          <a:bodyPr>
            <a:normAutofit lnSpcReduction="10000"/>
          </a:bodyPr>
          <a:lstStyle/>
          <a:p>
            <a:r>
              <a:rPr lang="en-US" sz="3200" b="1" dirty="0">
                <a:solidFill>
                  <a:schemeClr val="bg1"/>
                </a:solidFill>
              </a:rPr>
              <a:t>Jezebel was the daughter of the priest-king </a:t>
            </a:r>
            <a:r>
              <a:rPr lang="en-US" sz="3200" b="1" dirty="0" err="1">
                <a:solidFill>
                  <a:schemeClr val="bg1"/>
                </a:solidFill>
              </a:rPr>
              <a:t>Ethbaal</a:t>
            </a:r>
            <a:r>
              <a:rPr lang="en-US" sz="3200" b="1" dirty="0">
                <a:solidFill>
                  <a:schemeClr val="bg1"/>
                </a:solidFill>
              </a:rPr>
              <a:t>, ruler of the coastal Phoenician cities (now in Lebanon) of Tyre and Sidon (Arabic: </a:t>
            </a:r>
            <a:r>
              <a:rPr lang="en-US" sz="3200" b="1" dirty="0" err="1">
                <a:solidFill>
                  <a:schemeClr val="bg1"/>
                </a:solidFill>
              </a:rPr>
              <a:t>Ṣaydā</a:t>
            </a:r>
            <a:r>
              <a:rPr lang="en-US" sz="3200" b="1" dirty="0">
                <a:solidFill>
                  <a:schemeClr val="bg1"/>
                </a:solidFill>
              </a:rPr>
              <a:t>).</a:t>
            </a:r>
          </a:p>
          <a:p>
            <a:r>
              <a:rPr lang="en-US" sz="3200" b="1" dirty="0">
                <a:solidFill>
                  <a:schemeClr val="bg1"/>
                </a:solidFill>
              </a:rPr>
              <a:t> When Jezebel married Ahab (ruled c. 874–c. 853 BCE), she persuaded him to introduce the worship of the Tyrian god Baal-</a:t>
            </a:r>
            <a:r>
              <a:rPr lang="en-US" sz="3200" b="1" dirty="0" err="1">
                <a:solidFill>
                  <a:schemeClr val="bg1"/>
                </a:solidFill>
              </a:rPr>
              <a:t>Melkart</a:t>
            </a:r>
            <a:r>
              <a:rPr lang="en-US" sz="3200" b="1" dirty="0">
                <a:solidFill>
                  <a:schemeClr val="bg1"/>
                </a:solidFill>
              </a:rPr>
              <a:t>, a nature god. </a:t>
            </a:r>
          </a:p>
          <a:p>
            <a:r>
              <a:rPr lang="en-US" sz="3200" b="1" dirty="0">
                <a:solidFill>
                  <a:schemeClr val="bg1"/>
                </a:solidFill>
              </a:rPr>
              <a:t>A woman of fierce energy, she tried to destroy those who opposed her; most of the prophets of Yahweh were killed at her command.</a:t>
            </a:r>
          </a:p>
        </p:txBody>
      </p:sp>
    </p:spTree>
    <p:extLst>
      <p:ext uri="{BB962C8B-B14F-4D97-AF65-F5344CB8AC3E}">
        <p14:creationId xmlns:p14="http://schemas.microsoft.com/office/powerpoint/2010/main" val="194067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790299"/>
            <a:ext cx="10515600" cy="4381901"/>
          </a:xfrm>
        </p:spPr>
        <p:txBody>
          <a:bodyPr>
            <a:normAutofit/>
          </a:bodyPr>
          <a:lstStyle/>
          <a:p>
            <a:r>
              <a:rPr lang="en-US" sz="3200" b="1" dirty="0">
                <a:solidFill>
                  <a:schemeClr val="bg1"/>
                </a:solidFill>
              </a:rPr>
              <a:t>These cruel and despotic actions provoked the righteous wrath of Elijah; </a:t>
            </a:r>
          </a:p>
          <a:p>
            <a:r>
              <a:rPr lang="en-US" sz="3200" b="1" dirty="0">
                <a:solidFill>
                  <a:schemeClr val="bg1"/>
                </a:solidFill>
              </a:rPr>
              <a:t>according to 1 Kings 17, he accurately prophesied the onset of a severe drought as divine retribution.</a:t>
            </a:r>
          </a:p>
        </p:txBody>
      </p:sp>
    </p:spTree>
    <p:extLst>
      <p:ext uri="{BB962C8B-B14F-4D97-AF65-F5344CB8AC3E}">
        <p14:creationId xmlns:p14="http://schemas.microsoft.com/office/powerpoint/2010/main" val="367679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a:xfrm>
            <a:off x="838200" y="1559293"/>
            <a:ext cx="10515600" cy="4612907"/>
          </a:xfrm>
        </p:spPr>
        <p:txBody>
          <a:bodyPr>
            <a:normAutofit/>
          </a:bodyPr>
          <a:lstStyle/>
          <a:p>
            <a:r>
              <a:rPr lang="en-US" sz="3200" b="1" dirty="0">
                <a:solidFill>
                  <a:schemeClr val="bg1"/>
                </a:solidFill>
              </a:rPr>
              <a:t>Sometime later Elijah had the Baal priests slain, after they lost a contest with him to see which god would heed prayers to ignite a bull offering, Baal or Yahweh. </a:t>
            </a:r>
          </a:p>
          <a:p>
            <a:r>
              <a:rPr lang="en-US" sz="3200" b="1" dirty="0">
                <a:solidFill>
                  <a:schemeClr val="bg1"/>
                </a:solidFill>
              </a:rPr>
              <a:t>When Jezebel heard of the slaughter, she angrily swore to have Elijah killed, forcing him to flee for his life (1 Kings 18:19–19:3).</a:t>
            </a:r>
          </a:p>
        </p:txBody>
      </p:sp>
    </p:spTree>
    <p:extLst>
      <p:ext uri="{BB962C8B-B14F-4D97-AF65-F5344CB8AC3E}">
        <p14:creationId xmlns:p14="http://schemas.microsoft.com/office/powerpoint/2010/main" val="1055630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6F0D-64AF-4AF2-976F-95EDE2EB2E84}"/>
              </a:ext>
            </a:extLst>
          </p:cNvPr>
          <p:cNvSpPr>
            <a:spLocks noGrp="1"/>
          </p:cNvSpPr>
          <p:nvPr>
            <p:ph type="title"/>
          </p:nvPr>
        </p:nvSpPr>
        <p:spPr/>
        <p:txBody>
          <a:bodyPr/>
          <a:lstStyle/>
          <a:p>
            <a:pPr algn="ctr"/>
            <a:r>
              <a:rPr lang="en-US" b="1" dirty="0">
                <a:solidFill>
                  <a:schemeClr val="bg1"/>
                </a:solidFill>
              </a:rPr>
              <a:t>The last vicious act attributed to Jezebel is recorded in 1 Kings 21:5–16.</a:t>
            </a:r>
          </a:p>
        </p:txBody>
      </p:sp>
      <p:sp>
        <p:nvSpPr>
          <p:cNvPr id="3" name="Content Placeholder 2">
            <a:extLst>
              <a:ext uri="{FF2B5EF4-FFF2-40B4-BE49-F238E27FC236}">
                <a16:creationId xmlns:a16="http://schemas.microsoft.com/office/drawing/2014/main" id="{25415B19-1AE8-488C-8031-693FB0758150}"/>
              </a:ext>
            </a:extLst>
          </p:cNvPr>
          <p:cNvSpPr>
            <a:spLocks noGrp="1"/>
          </p:cNvSpPr>
          <p:nvPr>
            <p:ph idx="1"/>
          </p:nvPr>
        </p:nvSpPr>
        <p:spPr/>
        <p:txBody>
          <a:bodyPr>
            <a:normAutofit/>
          </a:bodyPr>
          <a:lstStyle/>
          <a:p>
            <a:r>
              <a:rPr lang="en-US" sz="3200" b="1" dirty="0">
                <a:solidFill>
                  <a:schemeClr val="bg1"/>
                </a:solidFill>
              </a:rPr>
              <a:t>Adjacent to Ahab’s palace was a vineyard, which he coveted; </a:t>
            </a:r>
            <a:r>
              <a:rPr lang="en-US" sz="3200" b="1" u="sng" dirty="0">
                <a:solidFill>
                  <a:schemeClr val="bg1"/>
                </a:solidFill>
              </a:rPr>
              <a:t>it belonged to a commoner, Naboth of Jezreel</a:t>
            </a:r>
            <a:r>
              <a:rPr lang="en-US" sz="3200" b="1" dirty="0">
                <a:solidFill>
                  <a:schemeClr val="bg1"/>
                </a:solidFill>
              </a:rPr>
              <a:t> (an ancient city at the foot of Mount Gilboa, probably the site of the modern Israeli settlement of the same name).</a:t>
            </a:r>
          </a:p>
        </p:txBody>
      </p:sp>
    </p:spTree>
    <p:extLst>
      <p:ext uri="{BB962C8B-B14F-4D97-AF65-F5344CB8AC3E}">
        <p14:creationId xmlns:p14="http://schemas.microsoft.com/office/powerpoint/2010/main" val="3502033143"/>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243641"/>
      </a:dk2>
      <a:lt2>
        <a:srgbClr val="E6E8E2"/>
      </a:lt2>
      <a:accent1>
        <a:srgbClr val="A996C6"/>
      </a:accent1>
      <a:accent2>
        <a:srgbClr val="7F81BA"/>
      </a:accent2>
      <a:accent3>
        <a:srgbClr val="8FA6C2"/>
      </a:accent3>
      <a:accent4>
        <a:srgbClr val="7BADB5"/>
      </a:accent4>
      <a:accent5>
        <a:srgbClr val="83ACA1"/>
      </a:accent5>
      <a:accent6>
        <a:srgbClr val="77AF88"/>
      </a:accent6>
      <a:hlink>
        <a:srgbClr val="758A53"/>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70</TotalTime>
  <Words>1772</Words>
  <Application>Microsoft Office PowerPoint</Application>
  <PresentationFormat>Widescreen</PresentationFormat>
  <Paragraphs>88</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Century Gothic</vt:lpstr>
      <vt:lpstr>BrushVTI</vt:lpstr>
      <vt:lpstr>How to overcome the Spirt of Jezebel Inner Healing and Deliverance</vt:lpstr>
      <vt:lpstr>Isaiah 52:1: </vt:lpstr>
      <vt:lpstr>God is speaking through the prophet Isaiah, telling the church of the day: </vt:lpstr>
      <vt:lpstr>God is speaking strongly to a church, which was in a place of defeat, to awaken the church. </vt:lpstr>
      <vt:lpstr>The Bible is very clear: there is an invisible spirit world, in which spiritual powers operate (Eph 6:12).</vt:lpstr>
      <vt:lpstr>The nation of Israel got into an alliance with another nation, the Sidonians, by marriage.</vt:lpstr>
      <vt:lpstr>PowerPoint Presentation</vt:lpstr>
      <vt:lpstr>PowerPoint Presentation</vt:lpstr>
      <vt:lpstr>The last vicious act attributed to Jezebel is recorded in 1 Kings 21:5–16.</vt:lpstr>
      <vt:lpstr>The last vicious act attributed to Jezebel is recorded in 1 Kings 21:5–16.</vt:lpstr>
      <vt:lpstr>Malachi 4:5-6 King James Version</vt:lpstr>
      <vt:lpstr>Malachi 4 speaks of the end times and the spirit of this age.</vt:lpstr>
      <vt:lpstr>Jezebel Taking Headship over God’s Word</vt:lpstr>
      <vt:lpstr>The Jezebel Spirit Causes:</vt:lpstr>
      <vt:lpstr>God is wanting to anoint you and empower you today with the assignment Elijah had!</vt:lpstr>
      <vt:lpstr>What is God’s assignment upon you?  Turn the Hearts.</vt:lpstr>
      <vt:lpstr>PowerPoint Presentation</vt:lpstr>
      <vt:lpstr>The center of a man's life is his heart</vt:lpstr>
      <vt:lpstr>Luke 6:44-46 King James Version</vt:lpstr>
      <vt:lpstr>God Heals Our Hearts from Past Wounds</vt:lpstr>
      <vt:lpstr>God is interested in your heart and your life and wants to heal the broken hearted</vt:lpstr>
      <vt:lpstr>PowerPoint Presentation</vt:lpstr>
      <vt:lpstr>The Broken hearted in the Scriptures literally means to trample down so that it creates a Rut. (A Hard Place)</vt:lpstr>
      <vt:lpstr>PowerPoint Presentation</vt:lpstr>
      <vt:lpstr>PowerPoint Presentation</vt:lpstr>
      <vt:lpstr>Closing</vt:lpstr>
      <vt:lpstr>Closing</vt:lpstr>
      <vt:lpstr>Closing</vt:lpstr>
      <vt:lpstr>Let’s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overcome the Spirt of Jezebel Inner Healing and Deliverance</dc:title>
  <dc:creator>Ronald Powell</dc:creator>
  <cp:lastModifiedBy>Ronald Powell</cp:lastModifiedBy>
  <cp:revision>8</cp:revision>
  <dcterms:created xsi:type="dcterms:W3CDTF">2020-11-14T17:17:25Z</dcterms:created>
  <dcterms:modified xsi:type="dcterms:W3CDTF">2020-11-14T18:28:12Z</dcterms:modified>
</cp:coreProperties>
</file>