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9" r:id="rId5"/>
    <p:sldId id="280" r:id="rId6"/>
    <p:sldId id="259" r:id="rId7"/>
    <p:sldId id="281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C4576-B7DE-4CEB-A83E-EC1C47D47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CBF212-6097-49E1-A810-77535E387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D89EF-242E-4011-BE2A-A318353A6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5DC0-CBB6-4762-817C-B1E56F451D5F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20C1D-AF1A-43D9-8835-2B6EFCF22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D7E87-A7F5-4A20-A69B-E481EAE00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A178-B7F9-43A5-90B7-BE1A23C16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498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07291-687A-4EFA-A801-02754B648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4D5FE-C64F-4F2F-A915-261741B229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91D7BE-3F62-4775-95C6-077F433EC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5DC0-CBB6-4762-817C-B1E56F451D5F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56812-6BED-4FA9-8562-A791BFA21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C2C25-046C-4668-9B38-8FF47A8FF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A178-B7F9-43A5-90B7-BE1A23C16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338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AC9BE4-3740-4673-B7BF-57169CB518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2E8416-DD2A-4D08-8C8F-13797F750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584AC9-5F35-4881-92B8-3F91DEE7A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5DC0-CBB6-4762-817C-B1E56F451D5F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A4100-ED9D-430A-AAFC-54A4247DF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C0B79-197B-4084-A524-7538F93BF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A178-B7F9-43A5-90B7-BE1A23C16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05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F74F3-86FA-4A65-BBB3-331E3EE41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42AA5-832B-4D21-A637-31FC1732B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FFE4F-D28E-4F61-A962-0AFEAB00C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5DC0-CBB6-4762-817C-B1E56F451D5F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66D31-FADE-4D99-930D-ED255C17A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C669C-996E-4505-A0E5-8BCBFC728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A178-B7F9-43A5-90B7-BE1A23C16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00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BCA0D-22F6-44CC-8225-35F199869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0F9FB9-4D1C-4A61-8C45-5355DB5C0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918EE0-E366-40A8-93D8-08956CDD4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5DC0-CBB6-4762-817C-B1E56F451D5F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D9BBC-A008-46E9-BCC1-5941962A8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395F4-483F-48AB-8319-9762243FF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A178-B7F9-43A5-90B7-BE1A23C16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901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9E629-BE10-4619-8326-0E79010FE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70CFF-8FA1-4A6E-B879-4BE7183F11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81B8D-3A1E-49B2-B46A-B4C4A5210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6F1A5B-5569-4D90-9CF0-E8B534B2F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5DC0-CBB6-4762-817C-B1E56F451D5F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D2D140-CAF4-4248-8428-A46BB9301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B3DD0-3A2F-4BBE-8C25-68172DC3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A178-B7F9-43A5-90B7-BE1A23C16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303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4B9B5-3747-40C1-B00A-F1EF13F92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272D39-B4D4-43D1-9DB7-73096AAED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59ACB4-5039-450D-9E31-CB97C3E6CF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22AE21-611A-41C1-B3FA-79D39D9C58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41D0E4-3015-4C3C-AEBC-52D78A8ABE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688635-4CCC-49E2-8D87-080FD266A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5DC0-CBB6-4762-817C-B1E56F451D5F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74B74C-68E0-4ED0-81EF-8486B9219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9DBD72-2132-4C72-B69D-C4993A252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A178-B7F9-43A5-90B7-BE1A23C16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23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84ABF-A993-457D-B323-DA8E0287D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8DF6E0-1735-42B2-A77B-76385B254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5DC0-CBB6-4762-817C-B1E56F451D5F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9DF83C-116A-43E8-B7D4-97FA8851B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750F8E-C578-45FA-AFB7-E7B37C304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A178-B7F9-43A5-90B7-BE1A23C16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98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B2F336-6B62-4E7B-AB88-9F016FDC9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5DC0-CBB6-4762-817C-B1E56F451D5F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A6B1DE-16AD-4FD0-8D7E-55D6FE8AC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706F73-A9FA-48BD-9BF7-B8CEAC6A2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A178-B7F9-43A5-90B7-BE1A23C16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410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4C755-2BF2-4DC7-BE48-723034B8C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11104-BBD1-4918-84D5-59CD8AA23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0A045E-869C-4496-8311-678E80B27A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FE692-7C21-49DA-BBBC-E1AB6E0E3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5DC0-CBB6-4762-817C-B1E56F451D5F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2DFB22-3565-40F5-ADCB-2A36AE333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8F0964-7501-4F26-9D2A-368362518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A178-B7F9-43A5-90B7-BE1A23C16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3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A8623-3BFD-40ED-B224-6F3450619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10D36D-0D0F-499F-BCD0-9F9FAEE4CE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4A57AA-2A15-4286-A95C-28577C8DD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6507C3-65F8-475F-B79E-34AB800D5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5DC0-CBB6-4762-817C-B1E56F451D5F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E0FC35-A6D9-40B1-9475-90B88E837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8C99C1-D445-4B36-AE72-42A37D671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A178-B7F9-43A5-90B7-BE1A23C16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546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000">
              <a:schemeClr val="bg1"/>
            </a:gs>
            <a:gs pos="9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9E7BFC-5725-41FC-A442-25506FAEC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36F722-A01B-44F7-A4C7-999DF4F87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02E70-C17A-426E-821E-F756EF7299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A5DC0-CBB6-4762-817C-B1E56F451D5F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53F19-8768-4E01-9A4A-1083988C5C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BB1E4-DA8B-4EBC-96E9-5C10CB6902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5A178-B7F9-43A5-90B7-BE1A23C16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5659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FCA4-672C-4D57-B455-D1A93714EF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Direction without Doubt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3E9B55-D52A-40D6-B34B-227676D054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Bishop Ronald K. Powell</a:t>
            </a:r>
          </a:p>
        </p:txBody>
      </p:sp>
    </p:spTree>
    <p:extLst>
      <p:ext uri="{BB962C8B-B14F-4D97-AF65-F5344CB8AC3E}">
        <p14:creationId xmlns:p14="http://schemas.microsoft.com/office/powerpoint/2010/main" val="422878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5587D-4718-4FFE-8586-D819CC609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Bringing your desires to the point of neutrality.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20FB6-0174-4DF1-BF63-04DC6F765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will be times when what you want in a situation is not in line with what the Lord desires.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only way you'll receive His guidance is by submitting to Him.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can honestly say that you desire His will be done more than your own, He'll give you clear direction.</a:t>
            </a:r>
          </a:p>
        </p:txBody>
      </p:sp>
    </p:spTree>
    <p:extLst>
      <p:ext uri="{BB962C8B-B14F-4D97-AF65-F5344CB8AC3E}">
        <p14:creationId xmlns:p14="http://schemas.microsoft.com/office/powerpoint/2010/main" val="348499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BB2B3-253A-4F4E-B148-A4E23BC1B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 Exercise patience.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94A1D-ADD9-400D-9BF8-A76E131EC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decisions are urgent-at least from a human perspective. However, demanding an immediate answer from God is a sign of distrust.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Patience requires a willingness to trust the Lord and submit to His timing.</a:t>
            </a:r>
          </a:p>
          <a:p>
            <a:r>
              <a:rPr lang="en-US" sz="3200" b="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Examine the situation from God's perspective and remember that those who wait  for the Lord will not be ashamed (</a:t>
            </a:r>
            <a:r>
              <a:rPr lang="en-US" sz="3200" b="1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Ps. 25:3</a:t>
            </a:r>
            <a:r>
              <a:rPr lang="en-US" sz="3200" b="0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).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9982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66E75-6E95-4C2D-9279-2BAA0554F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 Be alert to pressure.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FF730-F2AD-4670-8F50-EC35E35C2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seeking the Lord's direction, be careful not to let anyone or anything persuade you to choose a path other than God’s. 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cautious of:</a:t>
            </a:r>
          </a:p>
        </p:txBody>
      </p:sp>
    </p:spTree>
    <p:extLst>
      <p:ext uri="{BB962C8B-B14F-4D97-AF65-F5344CB8AC3E}">
        <p14:creationId xmlns:p14="http://schemas.microsoft.com/office/powerpoint/2010/main" val="2383921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5E816-39A3-4B28-8B0A-BE9C69E89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External pressure.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5FE12-409B-41C7-A992-42C3D399D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Sometimes people don't understand why you're waiting, and they may offer advice or push you to make a decision.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Instead of giving in and jumping ahead of God's will, fill your mind with His Word.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way, you’ll be able to discern if the advice aligns with His desires.</a:t>
            </a:r>
          </a:p>
        </p:txBody>
      </p:sp>
    </p:spTree>
    <p:extLst>
      <p:ext uri="{BB962C8B-B14F-4D97-AF65-F5344CB8AC3E}">
        <p14:creationId xmlns:p14="http://schemas.microsoft.com/office/powerpoint/2010/main" val="2918218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DAB4A-49E7-4FF7-BC12-3055D9DF8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Internal pressure.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4434A-3B2B-407C-AF39-00FFE8C9C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times, the pressure to make a decision comes from within.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Fear of losing an opportunity may cause you to enter into a situation or relationship instead of waiting for God's guidance.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may lead you to a decision nobody else will understand, but if you take the first step of obedience, His blessings will follow.</a:t>
            </a:r>
          </a:p>
        </p:txBody>
      </p:sp>
    </p:spTree>
    <p:extLst>
      <p:ext uri="{BB962C8B-B14F-4D97-AF65-F5344CB8AC3E}">
        <p14:creationId xmlns:p14="http://schemas.microsoft.com/office/powerpoint/2010/main" val="3091822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BAE5E-FAB7-4F2E-B4DB-0E060F835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 Persist in prayer.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FDCFB-1509-45B8-A44B-6DB1B80F5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 because you don't receive an immediate answer from the Lord, it doesn't mean He isn't listening.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point of persistent prayer is not to force God to do what you want but to see the situation from His perspective.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you wait, He deepens your relationship with Him and deals with issues in your lives that are preventing you from growing spiritually.</a:t>
            </a:r>
          </a:p>
        </p:txBody>
      </p:sp>
    </p:spTree>
    <p:extLst>
      <p:ext uri="{BB962C8B-B14F-4D97-AF65-F5344CB8AC3E}">
        <p14:creationId xmlns:p14="http://schemas.microsoft.com/office/powerpoint/2010/main" val="3128556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D9EBF-0AED-4047-B1BB-56F8F6A9C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 Rest in God's promise.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F6F9A-60C2-489A-86CB-57AA135BB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order to find out what the Lord wants you to do in a situation, you must believe His promises.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assures us He'll answer the prayers of those who ask, seek, and knock (Matt. 7:7), and if you'll faithfully read the Word each day, the Holy Spirit will lead you to passages with the guidance you need for any situation.</a:t>
            </a:r>
          </a:p>
        </p:txBody>
      </p:sp>
    </p:spTree>
    <p:extLst>
      <p:ext uri="{BB962C8B-B14F-4D97-AF65-F5344CB8AC3E}">
        <p14:creationId xmlns:p14="http://schemas.microsoft.com/office/powerpoint/2010/main" val="841347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5B70F-BE11-4D6B-9782-7AC4B9D3E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F. Wait for Christ's peace.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2240E-8B5C-4D7D-BB5C-D7EC68F22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last step in the decision making process is to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the peace of Christ act as the "umpire" for your choice (see Col. 3:15).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the direction is from God, His peace will enter your heart and mind.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the final proof that you are following His path.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are no more doubts-just confident assurance.</a:t>
            </a:r>
          </a:p>
        </p:txBody>
      </p:sp>
    </p:spTree>
    <p:extLst>
      <p:ext uri="{BB962C8B-B14F-4D97-AF65-F5344CB8AC3E}">
        <p14:creationId xmlns:p14="http://schemas.microsoft.com/office/powerpoint/2010/main" val="3812235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156A7-2B76-49B1-901A-70DF830C5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Conclusion: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C13D6-7A36-4128-81A5-243F41F09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you're faced with a decision and don't know what to do, remember that God's Word is His primary method of speaking to His people.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can also receive guidance by humbly seeking the Lord in prayer and asking the Holy Spirit to help you apply Scriptural principles to your particular circumstance.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patiently wait to hear His voice and heed His instructions, you can make a confident decision knowing that God has given you clear direction.</a:t>
            </a:r>
          </a:p>
        </p:txBody>
      </p:sp>
    </p:spTree>
    <p:extLst>
      <p:ext uri="{BB962C8B-B14F-4D97-AF65-F5344CB8AC3E}">
        <p14:creationId xmlns:p14="http://schemas.microsoft.com/office/powerpoint/2010/main" val="2071614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0476C-C7E2-4D0A-9AB7-EF1254A0B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Pray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FD06B-17A9-470C-B127-118996BDD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82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2FFF0-78D6-44A7-9954-698F86E5A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Direction without Doubt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535C695-3438-45D1-AC2A-CC7E33F4AE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825625"/>
            <a:ext cx="10515599" cy="4558846"/>
          </a:xfrm>
        </p:spPr>
      </p:pic>
    </p:spTree>
    <p:extLst>
      <p:ext uri="{BB962C8B-B14F-4D97-AF65-F5344CB8AC3E}">
        <p14:creationId xmlns:p14="http://schemas.microsoft.com/office/powerpoint/2010/main" val="1226294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AA260-1CAC-460C-A025-822438F26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Verses: Psalm 25:12 -22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CF50C-9818-4A2B-AB72-CF7030EE2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4789"/>
          </a:xfrm>
        </p:spPr>
        <p:txBody>
          <a:bodyPr>
            <a:normAutofit lnSpcReduction="10000"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man is he that feareth the Lord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him shall he teach in the way that he shall choose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His soul shall dwell at ease; and his seed shall inherit the earth.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secret of the Lord is with them that fear him; and he will shew them his covenant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Mine eyes are ever toward the Lord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he shall pluck my feet out of the net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Turn thee unto me, and have mercy upon me; for I am desolate and afflicted.</a:t>
            </a:r>
          </a:p>
        </p:txBody>
      </p:sp>
    </p:spTree>
    <p:extLst>
      <p:ext uri="{BB962C8B-B14F-4D97-AF65-F5344CB8AC3E}">
        <p14:creationId xmlns:p14="http://schemas.microsoft.com/office/powerpoint/2010/main" val="1179522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AA260-1CAC-460C-A025-822438F26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Verses: Psalm 25:12 -22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CF50C-9818-4A2B-AB72-CF7030EE2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The troubles of my heart are enlarged: O bring thou me out of my distresses.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 Look upon mine affliction and my pain; and forgive all my sins.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 Consider mine enemies; for they are many; and they hate me with cruel hatred.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O keep my soul, and deliver me: let me not be ashamed; for I put my trust in thee.</a:t>
            </a:r>
          </a:p>
        </p:txBody>
      </p:sp>
    </p:spTree>
    <p:extLst>
      <p:ext uri="{BB962C8B-B14F-4D97-AF65-F5344CB8AC3E}">
        <p14:creationId xmlns:p14="http://schemas.microsoft.com/office/powerpoint/2010/main" val="1621699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AA260-1CAC-460C-A025-822438F26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Verses: Psalm 25:12 -22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CF50C-9818-4A2B-AB72-CF7030EE2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 Let integrity and uprightness preserve me; for I wait on thee.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 Redeem Israel, O God, out of all his troubles.</a:t>
            </a:r>
          </a:p>
        </p:txBody>
      </p:sp>
    </p:spTree>
    <p:extLst>
      <p:ext uri="{BB962C8B-B14F-4D97-AF65-F5344CB8AC3E}">
        <p14:creationId xmlns:p14="http://schemas.microsoft.com/office/powerpoint/2010/main" val="2978500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65DC4-D18F-4150-BB00-FE3D84570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8889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Introduction: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D2849-993F-4F8A-B827-3C81910BC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6864"/>
            <a:ext cx="10515600" cy="5821136"/>
          </a:xfrm>
        </p:spPr>
        <p:txBody>
          <a:bodyPr>
            <a:no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Christians can face difficult decisions with confidence knowing God is willing to give them clear direction in every situation.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However, those who fail to seek or wait for His guidance will experience uncertainty, confusion, and frustration.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Feelings of inadequacy or the fear of making wrong choices prevent some people from taking advantage of wonderful opportunities.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Others miss out because they rush ahead and hope everything works out for the best. With so much at stake, we desperately need God's wisdom to direct us.</a:t>
            </a:r>
          </a:p>
        </p:txBody>
      </p:sp>
    </p:spTree>
    <p:extLst>
      <p:ext uri="{BB962C8B-B14F-4D97-AF65-F5344CB8AC3E}">
        <p14:creationId xmlns:p14="http://schemas.microsoft.com/office/powerpoint/2010/main" val="3759438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65DC4-D18F-4150-BB00-FE3D84570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Introduction: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D2849-993F-4F8A-B827-3C81910BC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Lord wants you to make the right decision in every circumstance. He's not trying to keep His will a secret.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However, your attitude regarding His guidance makes a difference.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instructions are reserved for those who fear Him (Ps. 25:12).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when you acknowledge that He alone has the right to direct every choice you make, He'll give you the wisdom you seek.</a:t>
            </a:r>
          </a:p>
        </p:txBody>
      </p:sp>
    </p:spTree>
    <p:extLst>
      <p:ext uri="{BB962C8B-B14F-4D97-AF65-F5344CB8AC3E}">
        <p14:creationId xmlns:p14="http://schemas.microsoft.com/office/powerpoint/2010/main" val="2458566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D64DA-9ECE-4C23-A60E-505682399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A Pattern for Making Decisions.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6864E-2CFC-42EC-883E-5D0F52961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six steps will help you discern God's directions no matter what situation you're facing.</a:t>
            </a:r>
          </a:p>
          <a:p>
            <a:r>
              <a:rPr lang="en-US" b="1" u="sng" dirty="0"/>
              <a:t>A. Clear the pathway</a:t>
            </a:r>
            <a:r>
              <a:rPr lang="en-US" b="1" dirty="0"/>
              <a:t>. </a:t>
            </a:r>
            <a:r>
              <a:rPr lang="en-US" dirty="0"/>
              <a:t>In order to hear the Lord's voice, you must remove all obstacles by:</a:t>
            </a:r>
          </a:p>
        </p:txBody>
      </p:sp>
    </p:spTree>
    <p:extLst>
      <p:ext uri="{BB962C8B-B14F-4D97-AF65-F5344CB8AC3E}">
        <p14:creationId xmlns:p14="http://schemas.microsoft.com/office/powerpoint/2010/main" val="1170991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30BB6-2020-43B0-BF1F-80448A4BB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Clearing your heart of sin.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ACA35-B5F6-4F5C-AFD7-906E6A00D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 sinful attitude or habit must be removed before you can proceed because sin clouds the mind like fog obstructs your view on the highway.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 God if there's anything in your life that doesn't fit your identity as a follower of Christ.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He reveals a specific sin, immediately confess and repent of it.</a:t>
            </a:r>
          </a:p>
        </p:txBody>
      </p:sp>
    </p:spTree>
    <p:extLst>
      <p:ext uri="{BB962C8B-B14F-4D97-AF65-F5344CB8AC3E}">
        <p14:creationId xmlns:p14="http://schemas.microsoft.com/office/powerpoint/2010/main" val="3892187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1129</Words>
  <Application>Microsoft Office PowerPoint</Application>
  <PresentationFormat>Widescreen</PresentationFormat>
  <Paragraphs>71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Direction without Doubt</vt:lpstr>
      <vt:lpstr>Direction without Doubt</vt:lpstr>
      <vt:lpstr>Key Verses: Psalm 25:12 -22</vt:lpstr>
      <vt:lpstr>Key Verses: Psalm 25:12 -22</vt:lpstr>
      <vt:lpstr>Key Verses: Psalm 25:12 -22</vt:lpstr>
      <vt:lpstr>I. Introduction:</vt:lpstr>
      <vt:lpstr>I. Introduction:</vt:lpstr>
      <vt:lpstr>II. A Pattern for Making Decisions.</vt:lpstr>
      <vt:lpstr>1. Clearing your heart of sin.</vt:lpstr>
      <vt:lpstr>2. Bringing your desires to the point of neutrality.</vt:lpstr>
      <vt:lpstr>B. Exercise patience.</vt:lpstr>
      <vt:lpstr>C. Be alert to pressure.</vt:lpstr>
      <vt:lpstr>1. External pressure.</vt:lpstr>
      <vt:lpstr>2. Internal pressure.</vt:lpstr>
      <vt:lpstr>D. Persist in prayer. </vt:lpstr>
      <vt:lpstr>E. Rest in God's promise.</vt:lpstr>
      <vt:lpstr>F. Wait for Christ's peace.</vt:lpstr>
      <vt:lpstr>III. Conclusion:</vt:lpstr>
      <vt:lpstr>Let’s Pray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Direction without Doubt</dc:title>
  <dc:creator>Ronald Powell</dc:creator>
  <cp:lastModifiedBy>Ronald Powell</cp:lastModifiedBy>
  <cp:revision>6</cp:revision>
  <dcterms:created xsi:type="dcterms:W3CDTF">2020-12-22T16:14:52Z</dcterms:created>
  <dcterms:modified xsi:type="dcterms:W3CDTF">2020-12-22T17:05:53Z</dcterms:modified>
</cp:coreProperties>
</file>