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7" r:id="rId5"/>
    <p:sldId id="266" r:id="rId6"/>
    <p:sldId id="265" r:id="rId7"/>
    <p:sldId id="264" r:id="rId8"/>
    <p:sldId id="263" r:id="rId9"/>
    <p:sldId id="258" r:id="rId10"/>
    <p:sldId id="272" r:id="rId11"/>
    <p:sldId id="271" r:id="rId12"/>
    <p:sldId id="276" r:id="rId13"/>
    <p:sldId id="270" r:id="rId14"/>
    <p:sldId id="269" r:id="rId15"/>
    <p:sldId id="277" r:id="rId16"/>
    <p:sldId id="278" r:id="rId17"/>
    <p:sldId id="273" r:id="rId18"/>
    <p:sldId id="279" r:id="rId19"/>
    <p:sldId id="274" r:id="rId20"/>
    <p:sldId id="259" r:id="rId21"/>
    <p:sldId id="275" r:id="rId22"/>
    <p:sldId id="260"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7" autoAdjust="0"/>
    <p:restoredTop sz="94660"/>
  </p:normalViewPr>
  <p:slideViewPr>
    <p:cSldViewPr snapToGrid="0">
      <p:cViewPr varScale="1">
        <p:scale>
          <a:sx n="99" d="100"/>
          <a:sy n="99" d="100"/>
        </p:scale>
        <p:origin x="102"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8A182-2C3E-4E52-B054-B0548ECE31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4328E0-BFCB-4CE9-91D2-8983A64CC9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5ACEF4-A9C9-49A5-8CDB-1713B7E3B1A9}"/>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5" name="Footer Placeholder 4">
            <a:extLst>
              <a:ext uri="{FF2B5EF4-FFF2-40B4-BE49-F238E27FC236}">
                <a16:creationId xmlns:a16="http://schemas.microsoft.com/office/drawing/2014/main" id="{20D9681D-C1D3-40E8-95BD-C02181892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91CED-3850-4DDB-AAAA-10134564EA35}"/>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3275765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DC0C5-8453-44E7-A07B-FEC93CD28B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4D4A86-981B-4669-8AD6-026ACCE750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6FB428-5A06-4F0C-9BBD-DE8534509AD0}"/>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5" name="Footer Placeholder 4">
            <a:extLst>
              <a:ext uri="{FF2B5EF4-FFF2-40B4-BE49-F238E27FC236}">
                <a16:creationId xmlns:a16="http://schemas.microsoft.com/office/drawing/2014/main" id="{CFE3FC6D-82CB-4E2A-B96C-267DAFE7A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978782-4C22-4E29-9CB0-EC8805781B89}"/>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4233280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74FDB9-E38D-4014-BDDC-6544A18BB3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9EBBE4-9643-4153-B822-B356A3B3E3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CE8897-824C-48AD-A7FF-7513D4631A8E}"/>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5" name="Footer Placeholder 4">
            <a:extLst>
              <a:ext uri="{FF2B5EF4-FFF2-40B4-BE49-F238E27FC236}">
                <a16:creationId xmlns:a16="http://schemas.microsoft.com/office/drawing/2014/main" id="{2BB03FF5-82AD-4954-BE4C-E295FAAB2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A83886-BCCC-4B3A-BB02-3FB2D7FF5D08}"/>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299560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8539E-A9C6-4112-AE13-31CF1733AB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21E96-4826-43BE-9627-E151815F64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9BBB12-11C3-407D-9BB6-7877FC167E73}"/>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5" name="Footer Placeholder 4">
            <a:extLst>
              <a:ext uri="{FF2B5EF4-FFF2-40B4-BE49-F238E27FC236}">
                <a16:creationId xmlns:a16="http://schemas.microsoft.com/office/drawing/2014/main" id="{DC442D6D-A999-4CC0-963C-1CD25DE33C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C76D65-AAE7-4A68-B7D5-47579D9FE8C1}"/>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2099160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FF395-A26B-4FBB-BBB1-6020FE258E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C0E76A-95E2-443A-8B44-0FDE8CE594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22C246-73DB-4481-B567-6B21560396AF}"/>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5" name="Footer Placeholder 4">
            <a:extLst>
              <a:ext uri="{FF2B5EF4-FFF2-40B4-BE49-F238E27FC236}">
                <a16:creationId xmlns:a16="http://schemas.microsoft.com/office/drawing/2014/main" id="{0BB45E08-AA07-475F-B2F8-390D3FD6A6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D5944-4BA4-4509-B1FD-E34B311D8872}"/>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45726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32C0-F652-460A-9439-259098F630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2CFBC7-B14C-45D7-9094-A52E09379F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3EF9A9-2E69-441E-8919-D0EE14D324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364767-D122-4373-BFC9-6462E49311E1}"/>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6" name="Footer Placeholder 5">
            <a:extLst>
              <a:ext uri="{FF2B5EF4-FFF2-40B4-BE49-F238E27FC236}">
                <a16:creationId xmlns:a16="http://schemas.microsoft.com/office/drawing/2014/main" id="{E8C535F1-979C-4DC3-80BF-7C0A698E8F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EDE311-7E0D-4387-B818-08B9525B6CCC}"/>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221827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EA6FF-ABD5-4F94-BE4D-09AFF0C389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E81A3A-76BD-4E37-A446-EF79FB52F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6329B3-FAEA-4BFC-AD04-A5E86E413F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F12C62-E9B5-4601-BAEA-6D70706E4A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8B9144-7EAD-41D9-95F3-4E23408357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D1CD73-069B-44BB-B76F-0528940FE8F2}"/>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8" name="Footer Placeholder 7">
            <a:extLst>
              <a:ext uri="{FF2B5EF4-FFF2-40B4-BE49-F238E27FC236}">
                <a16:creationId xmlns:a16="http://schemas.microsoft.com/office/drawing/2014/main" id="{267DEE3B-CCA2-44D7-8938-C0AF1A1C29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5A8F85-3FEB-4F12-AA6B-5A34719B0A0A}"/>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185797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894FB-A92E-42AF-8EBA-5B4DFFA3F8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B66294-82D4-4974-A483-055BF4B220F3}"/>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4" name="Footer Placeholder 3">
            <a:extLst>
              <a:ext uri="{FF2B5EF4-FFF2-40B4-BE49-F238E27FC236}">
                <a16:creationId xmlns:a16="http://schemas.microsoft.com/office/drawing/2014/main" id="{F141E13F-B8BB-41F2-AAED-6584CCCEB9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A8131E-557F-40A9-9A79-841A2BB2A869}"/>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21025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C2392B-6DC6-4A7D-A5B7-7094A645E87C}"/>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3" name="Footer Placeholder 2">
            <a:extLst>
              <a:ext uri="{FF2B5EF4-FFF2-40B4-BE49-F238E27FC236}">
                <a16:creationId xmlns:a16="http://schemas.microsoft.com/office/drawing/2014/main" id="{40191F9C-2158-4469-BB38-8D00F8940C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840C7B-40D9-423D-B44F-97D431F6D4DB}"/>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3744097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05FB5-6F44-460B-9B51-B5E305264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5DB4B5-AA48-4A16-B908-1E89095764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3706E1-F0FC-44DC-9707-BE15C6B7F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4F3730-F692-47FF-8A86-AB6A71F07CB4}"/>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6" name="Footer Placeholder 5">
            <a:extLst>
              <a:ext uri="{FF2B5EF4-FFF2-40B4-BE49-F238E27FC236}">
                <a16:creationId xmlns:a16="http://schemas.microsoft.com/office/drawing/2014/main" id="{DDCAFABF-5F97-4BDA-9FD1-3B3976B963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4B1666-77C9-40B6-A1B6-6895EFC08452}"/>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52354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5D40E-F3C9-435C-AB1A-02EDA9CC18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05D650-59CD-40D1-A601-C1F21C4A4E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D016D4-C396-44B8-9E27-5890485B1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21AB2-AAB9-4FDA-9711-65DEDD496727}"/>
              </a:ext>
            </a:extLst>
          </p:cNvPr>
          <p:cNvSpPr>
            <a:spLocks noGrp="1"/>
          </p:cNvSpPr>
          <p:nvPr>
            <p:ph type="dt" sz="half" idx="10"/>
          </p:nvPr>
        </p:nvSpPr>
        <p:spPr/>
        <p:txBody>
          <a:bodyPr/>
          <a:lstStyle/>
          <a:p>
            <a:fld id="{1F29039F-C6AE-4F49-9AFF-E54B78BCDA4C}" type="datetimeFigureOut">
              <a:rPr lang="en-US" smtClean="0"/>
              <a:t>12/17/2020</a:t>
            </a:fld>
            <a:endParaRPr lang="en-US"/>
          </a:p>
        </p:txBody>
      </p:sp>
      <p:sp>
        <p:nvSpPr>
          <p:cNvPr id="6" name="Footer Placeholder 5">
            <a:extLst>
              <a:ext uri="{FF2B5EF4-FFF2-40B4-BE49-F238E27FC236}">
                <a16:creationId xmlns:a16="http://schemas.microsoft.com/office/drawing/2014/main" id="{DB117E9A-E309-4A7B-B801-B1E7E062C8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BF3F60-8EBD-47AB-8258-41D590B1C8CB}"/>
              </a:ext>
            </a:extLst>
          </p:cNvPr>
          <p:cNvSpPr>
            <a:spLocks noGrp="1"/>
          </p:cNvSpPr>
          <p:nvPr>
            <p:ph type="sldNum" sz="quarter" idx="12"/>
          </p:nvPr>
        </p:nvSpPr>
        <p:spPr/>
        <p:txBody>
          <a:bodyPr/>
          <a:lstStyle/>
          <a:p>
            <a:fld id="{31935BE8-3CD8-48EE-90ED-632EA0691BA0}" type="slidenum">
              <a:rPr lang="en-US" smtClean="0"/>
              <a:t>‹#›</a:t>
            </a:fld>
            <a:endParaRPr lang="en-US"/>
          </a:p>
        </p:txBody>
      </p:sp>
    </p:spTree>
    <p:extLst>
      <p:ext uri="{BB962C8B-B14F-4D97-AF65-F5344CB8AC3E}">
        <p14:creationId xmlns:p14="http://schemas.microsoft.com/office/powerpoint/2010/main" val="51141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E93B13-A1E3-46FF-A4EB-CC78C389ED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41E6A0-C6D0-48F6-B183-BFC0A27B60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6A833-10A8-40C5-A97F-503BCC4CE5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9039F-C6AE-4F49-9AFF-E54B78BCDA4C}" type="datetimeFigureOut">
              <a:rPr lang="en-US" smtClean="0"/>
              <a:t>12/17/2020</a:t>
            </a:fld>
            <a:endParaRPr lang="en-US"/>
          </a:p>
        </p:txBody>
      </p:sp>
      <p:sp>
        <p:nvSpPr>
          <p:cNvPr id="5" name="Footer Placeholder 4">
            <a:extLst>
              <a:ext uri="{FF2B5EF4-FFF2-40B4-BE49-F238E27FC236}">
                <a16:creationId xmlns:a16="http://schemas.microsoft.com/office/drawing/2014/main" id="{DE8097FC-59D1-400D-8944-4AF1995567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CAD348-FAFE-46C4-B6C8-BA1134CBCC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35BE8-3CD8-48EE-90ED-632EA0691BA0}" type="slidenum">
              <a:rPr lang="en-US" smtClean="0"/>
              <a:t>‹#›</a:t>
            </a:fld>
            <a:endParaRPr lang="en-US"/>
          </a:p>
        </p:txBody>
      </p:sp>
    </p:spTree>
    <p:extLst>
      <p:ext uri="{BB962C8B-B14F-4D97-AF65-F5344CB8AC3E}">
        <p14:creationId xmlns:p14="http://schemas.microsoft.com/office/powerpoint/2010/main" val="388747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6000" b="-7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68E01-9D38-4E46-A71F-38EBA55258DD}"/>
              </a:ext>
            </a:extLst>
          </p:cNvPr>
          <p:cNvSpPr>
            <a:spLocks noGrp="1"/>
          </p:cNvSpPr>
          <p:nvPr>
            <p:ph type="ctrTitle"/>
          </p:nvPr>
        </p:nvSpPr>
        <p:spPr>
          <a:xfrm>
            <a:off x="5255393" y="1122363"/>
            <a:ext cx="6718433" cy="2387600"/>
          </a:xfrm>
        </p:spPr>
        <p:txBody>
          <a:bodyPr/>
          <a:lstStyle/>
          <a:p>
            <a:r>
              <a:rPr lang="en-US" b="1" dirty="0">
                <a:solidFill>
                  <a:srgbClr val="00B0F0"/>
                </a:solidFill>
                <a:effectLst>
                  <a:outerShdw blurRad="38100" dist="38100" dir="2700000" algn="tl">
                    <a:srgbClr val="000000">
                      <a:alpha val="43137"/>
                    </a:srgbClr>
                  </a:outerShdw>
                </a:effectLst>
              </a:rPr>
              <a:t>Spirit Led Christianity:</a:t>
            </a:r>
          </a:p>
        </p:txBody>
      </p:sp>
      <p:sp>
        <p:nvSpPr>
          <p:cNvPr id="3" name="Subtitle 2">
            <a:extLst>
              <a:ext uri="{FF2B5EF4-FFF2-40B4-BE49-F238E27FC236}">
                <a16:creationId xmlns:a16="http://schemas.microsoft.com/office/drawing/2014/main" id="{424DF238-BDEE-48AB-9E9E-F8702241C46F}"/>
              </a:ext>
            </a:extLst>
          </p:cNvPr>
          <p:cNvSpPr>
            <a:spLocks noGrp="1"/>
          </p:cNvSpPr>
          <p:nvPr>
            <p:ph type="subTitle" idx="1"/>
          </p:nvPr>
        </p:nvSpPr>
        <p:spPr>
          <a:xfrm>
            <a:off x="5255393" y="3509963"/>
            <a:ext cx="6862812" cy="1655762"/>
          </a:xfrm>
        </p:spPr>
        <p:txBody>
          <a:bodyPr/>
          <a:lstStyle/>
          <a:p>
            <a:r>
              <a:rPr lang="en-US" dirty="0">
                <a:solidFill>
                  <a:srgbClr val="00B0F0"/>
                </a:solidFill>
                <a:effectLst>
                  <a:outerShdw blurRad="38100" dist="38100" dir="2700000" algn="tl">
                    <a:srgbClr val="000000">
                      <a:alpha val="43137"/>
                    </a:srgbClr>
                  </a:outerShdw>
                </a:effectLst>
              </a:rPr>
              <a:t>With Bishop Ronald K. Powell</a:t>
            </a:r>
          </a:p>
        </p:txBody>
      </p:sp>
    </p:spTree>
    <p:extLst>
      <p:ext uri="{BB962C8B-B14F-4D97-AF65-F5344CB8AC3E}">
        <p14:creationId xmlns:p14="http://schemas.microsoft.com/office/powerpoint/2010/main" val="867400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xfrm>
            <a:off x="838200" y="1796749"/>
            <a:ext cx="10515600" cy="4351338"/>
          </a:xfrm>
          <a:solidFill>
            <a:srgbClr val="002060"/>
          </a:solidFill>
        </p:spPr>
        <p:txBody>
          <a:bodyPr>
            <a:normAutofit/>
          </a:bodyPr>
          <a:lstStyle/>
          <a:p>
            <a:r>
              <a:rPr lang="en-US" sz="3200" b="1" dirty="0">
                <a:solidFill>
                  <a:schemeClr val="bg1"/>
                </a:solidFill>
              </a:rPr>
              <a:t>Now I am not suggesting that we should just serve God to see what we can get out of the deal, but it is nice to know that He is really is looking out for our benefit!</a:t>
            </a:r>
          </a:p>
        </p:txBody>
      </p:sp>
    </p:spTree>
    <p:extLst>
      <p:ext uri="{BB962C8B-B14F-4D97-AF65-F5344CB8AC3E}">
        <p14:creationId xmlns:p14="http://schemas.microsoft.com/office/powerpoint/2010/main" val="3305896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Psalm 1:1-3 (NIV)</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Psalm 1:1-3 (NIV) – Blessed is the man who does not walk in the counsel of the wicked or stand in the way of sinners or sit in the seat of mockers. </a:t>
            </a:r>
            <a:r>
              <a:rPr lang="en-US" sz="3200" b="1" u="sng" dirty="0">
                <a:solidFill>
                  <a:schemeClr val="bg1"/>
                </a:solidFill>
                <a:effectLst>
                  <a:outerShdw blurRad="38100" dist="38100" dir="2700000" algn="tl">
                    <a:srgbClr val="000000">
                      <a:alpha val="43137"/>
                    </a:srgbClr>
                  </a:outerShdw>
                </a:effectLst>
              </a:rPr>
              <a:t>But his delight is in the law of the LORD, and on his law, he meditates day and night</a:t>
            </a:r>
            <a:r>
              <a:rPr lang="en-US" sz="3200" b="1" dirty="0">
                <a:solidFill>
                  <a:schemeClr val="bg1"/>
                </a:solidFill>
                <a:effectLst>
                  <a:outerShdw blurRad="38100" dist="38100" dir="2700000" algn="tl">
                    <a:srgbClr val="000000">
                      <a:alpha val="43137"/>
                    </a:srgbClr>
                  </a:outerShdw>
                </a:effectLst>
              </a:rPr>
              <a:t>. He is like a tree planted by streams of water, which yields its fruit in season and whose leaf does not wither. </a:t>
            </a:r>
            <a:r>
              <a:rPr lang="en-US" sz="3200" b="1" u="sng" dirty="0">
                <a:solidFill>
                  <a:schemeClr val="bg1"/>
                </a:solidFill>
                <a:effectLst>
                  <a:outerShdw blurRad="38100" dist="38100" dir="2700000" algn="tl">
                    <a:srgbClr val="000000">
                      <a:alpha val="43137"/>
                    </a:srgbClr>
                  </a:outerShdw>
                </a:effectLst>
              </a:rPr>
              <a:t>Whatever he does prospers</a:t>
            </a:r>
            <a:r>
              <a:rPr lang="en-US" sz="32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61543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B0626-C88A-412E-A3BC-725F94D1E910}"/>
              </a:ext>
            </a:extLst>
          </p:cNvPr>
          <p:cNvSpPr>
            <a:spLocks noGrp="1"/>
          </p:cNvSpPr>
          <p:nvPr>
            <p:ph type="title"/>
          </p:nvPr>
        </p:nvSpPr>
        <p:spPr/>
        <p:txBody>
          <a:bodyPr/>
          <a:lstStyle/>
          <a:p>
            <a:r>
              <a:rPr lang="en-US" b="1" dirty="0">
                <a:solidFill>
                  <a:schemeClr val="bg1"/>
                </a:solidFill>
              </a:rPr>
              <a:t>Genesis 39:3 (NASB)</a:t>
            </a:r>
          </a:p>
        </p:txBody>
      </p:sp>
      <p:sp>
        <p:nvSpPr>
          <p:cNvPr id="3" name="Content Placeholder 2">
            <a:extLst>
              <a:ext uri="{FF2B5EF4-FFF2-40B4-BE49-F238E27FC236}">
                <a16:creationId xmlns:a16="http://schemas.microsoft.com/office/drawing/2014/main" id="{89864E0F-FCC7-42E5-B7E3-C30396FC4B4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Genesis 39:3 (NASB) – Now his master saw that the LORD was with him and how the LORD caused all that he did to prosper in his hand.</a:t>
            </a:r>
          </a:p>
        </p:txBody>
      </p:sp>
    </p:spTree>
    <p:extLst>
      <p:ext uri="{BB962C8B-B14F-4D97-AF65-F5344CB8AC3E}">
        <p14:creationId xmlns:p14="http://schemas.microsoft.com/office/powerpoint/2010/main" val="625654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Deuteronomy 29:9 (NASB)</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Deuteronomy 29:9 (NASB) – So keep the words of this covenant to do them, that you may prosper in all that you do.</a:t>
            </a:r>
          </a:p>
        </p:txBody>
      </p:sp>
    </p:spTree>
    <p:extLst>
      <p:ext uri="{BB962C8B-B14F-4D97-AF65-F5344CB8AC3E}">
        <p14:creationId xmlns:p14="http://schemas.microsoft.com/office/powerpoint/2010/main" val="27200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Deuteronomy 30:8-10 (NASB)</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xfrm>
            <a:off x="838200" y="1825625"/>
            <a:ext cx="10515600" cy="4667250"/>
          </a:xfrm>
          <a:solidFill>
            <a:srgbClr val="002060"/>
          </a:solidFill>
        </p:spPr>
        <p:txBody>
          <a:bodyPr>
            <a:normAutofit lnSpcReduction="10000"/>
          </a:bodyPr>
          <a:lstStyle/>
          <a:p>
            <a:r>
              <a:rPr lang="en-US" sz="3200" b="1" dirty="0">
                <a:solidFill>
                  <a:schemeClr val="bg1"/>
                </a:solidFill>
                <a:effectLst>
                  <a:outerShdw blurRad="38100" dist="38100" dir="2700000" algn="tl">
                    <a:srgbClr val="000000">
                      <a:alpha val="43137"/>
                    </a:srgbClr>
                  </a:outerShdw>
                </a:effectLst>
              </a:rPr>
              <a:t>Deuteronomy 30:8-10 (NASB) “</a:t>
            </a:r>
            <a:r>
              <a:rPr lang="en-US" sz="3200" b="1" u="sng" dirty="0">
                <a:solidFill>
                  <a:schemeClr val="bg1"/>
                </a:solidFill>
                <a:effectLst>
                  <a:outerShdw blurRad="38100" dist="38100" dir="2700000" algn="tl">
                    <a:srgbClr val="000000">
                      <a:alpha val="43137"/>
                    </a:srgbClr>
                  </a:outerShdw>
                </a:effectLst>
              </a:rPr>
              <a:t>And you shall again obey the LORD, and observe all His commandments which I command you today. </a:t>
            </a:r>
            <a:r>
              <a:rPr lang="en-US" sz="3200" b="1" dirty="0">
                <a:solidFill>
                  <a:schemeClr val="bg1"/>
                </a:solidFill>
                <a:effectLst>
                  <a:outerShdw blurRad="38100" dist="38100" dir="2700000" algn="tl">
                    <a:srgbClr val="000000">
                      <a:alpha val="43137"/>
                    </a:srgbClr>
                  </a:outerShdw>
                </a:effectLst>
              </a:rPr>
              <a:t>“</a:t>
            </a:r>
            <a:r>
              <a:rPr lang="en-US" sz="3200" b="1" u="sng" dirty="0">
                <a:solidFill>
                  <a:schemeClr val="bg1"/>
                </a:solidFill>
                <a:effectLst>
                  <a:outerShdw blurRad="38100" dist="38100" dir="2700000" algn="tl">
                    <a:srgbClr val="000000">
                      <a:alpha val="43137"/>
                    </a:srgbClr>
                  </a:outerShdw>
                </a:effectLst>
              </a:rPr>
              <a:t>Then</a:t>
            </a:r>
            <a:r>
              <a:rPr lang="en-US" sz="3200" b="1" dirty="0">
                <a:solidFill>
                  <a:schemeClr val="bg1"/>
                </a:solidFill>
                <a:effectLst>
                  <a:outerShdw blurRad="38100" dist="38100" dir="2700000" algn="tl">
                    <a:srgbClr val="000000">
                      <a:alpha val="43137"/>
                    </a:srgbClr>
                  </a:outerShdw>
                </a:effectLst>
              </a:rPr>
              <a:t> </a:t>
            </a:r>
            <a:r>
              <a:rPr lang="en-US" sz="3200" b="1" u="sng" dirty="0">
                <a:solidFill>
                  <a:schemeClr val="bg1"/>
                </a:solidFill>
                <a:effectLst>
                  <a:outerShdw blurRad="38100" dist="38100" dir="2700000" algn="tl">
                    <a:srgbClr val="000000">
                      <a:alpha val="43137"/>
                    </a:srgbClr>
                  </a:outerShdw>
                </a:effectLst>
              </a:rPr>
              <a:t>the LORD your God will prosper you abundantly in all the work of your hand</a:t>
            </a:r>
            <a:r>
              <a:rPr lang="en-US" sz="3200" b="1" dirty="0">
                <a:solidFill>
                  <a:schemeClr val="bg1"/>
                </a:solidFill>
                <a:effectLst>
                  <a:outerShdw blurRad="38100" dist="38100" dir="2700000" algn="tl">
                    <a:srgbClr val="000000">
                      <a:alpha val="43137"/>
                    </a:srgbClr>
                  </a:outerShdw>
                </a:effectLst>
              </a:rPr>
              <a:t>, </a:t>
            </a:r>
            <a:r>
              <a:rPr lang="en-US" sz="3200" b="1" u="sng" dirty="0">
                <a:solidFill>
                  <a:schemeClr val="bg1"/>
                </a:solidFill>
                <a:effectLst>
                  <a:outerShdw blurRad="38100" dist="38100" dir="2700000" algn="tl">
                    <a:srgbClr val="000000">
                      <a:alpha val="43137"/>
                    </a:srgbClr>
                  </a:outerShdw>
                </a:effectLst>
              </a:rPr>
              <a:t>in the offspring of your body and in the offspring of your cattle and in the produce of your ground</a:t>
            </a:r>
            <a:r>
              <a:rPr lang="en-US" sz="3200" b="1" dirty="0">
                <a:solidFill>
                  <a:schemeClr val="bg1"/>
                </a:solidFill>
                <a:effectLst>
                  <a:outerShdw blurRad="38100" dist="38100" dir="2700000" algn="tl">
                    <a:srgbClr val="000000">
                      <a:alpha val="43137"/>
                    </a:srgbClr>
                  </a:outerShdw>
                </a:effectLst>
              </a:rPr>
              <a:t>, for </a:t>
            </a:r>
            <a:r>
              <a:rPr lang="en-US" sz="3200" b="1" u="sng" dirty="0">
                <a:solidFill>
                  <a:schemeClr val="bg1"/>
                </a:solidFill>
                <a:effectLst>
                  <a:outerShdw blurRad="38100" dist="38100" dir="2700000" algn="tl">
                    <a:srgbClr val="000000">
                      <a:alpha val="43137"/>
                    </a:srgbClr>
                  </a:outerShdw>
                </a:effectLst>
              </a:rPr>
              <a:t>the LORD will again rejoice over you for good, just as He rejoiced over your fathers</a:t>
            </a:r>
            <a:r>
              <a:rPr lang="en-US" sz="3200" b="1" dirty="0">
                <a:solidFill>
                  <a:schemeClr val="bg1"/>
                </a:solidFill>
                <a:effectLst>
                  <a:outerShdw blurRad="38100" dist="38100" dir="2700000" algn="tl">
                    <a:srgbClr val="000000">
                      <a:alpha val="43137"/>
                    </a:srgbClr>
                  </a:outerShdw>
                </a:effectLst>
              </a:rPr>
              <a:t>; </a:t>
            </a:r>
            <a:r>
              <a:rPr lang="en-US" sz="3200" b="1" u="sng" dirty="0">
                <a:solidFill>
                  <a:schemeClr val="bg1"/>
                </a:solidFill>
                <a:effectLst>
                  <a:outerShdw blurRad="38100" dist="38100" dir="2700000" algn="tl">
                    <a:srgbClr val="000000">
                      <a:alpha val="43137"/>
                    </a:srgbClr>
                  </a:outerShdw>
                </a:effectLst>
              </a:rPr>
              <a:t>if you obey the LORD</a:t>
            </a:r>
            <a:r>
              <a:rPr lang="en-US" sz="3200" b="1" dirty="0">
                <a:solidFill>
                  <a:schemeClr val="bg1"/>
                </a:solidFill>
                <a:effectLst>
                  <a:outerShdw blurRad="38100" dist="38100" dir="2700000" algn="tl">
                    <a:srgbClr val="000000">
                      <a:alpha val="43137"/>
                    </a:srgbClr>
                  </a:outerShdw>
                </a:effectLst>
              </a:rPr>
              <a:t> your God to keep His commandments and His statutes which are written in this book of the law, if you turn to the LORD your God with all your heart and soul.</a:t>
            </a:r>
          </a:p>
        </p:txBody>
      </p:sp>
    </p:spTree>
    <p:extLst>
      <p:ext uri="{BB962C8B-B14F-4D97-AF65-F5344CB8AC3E}">
        <p14:creationId xmlns:p14="http://schemas.microsoft.com/office/powerpoint/2010/main" val="2949784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If you acknowledge Him:</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 I am the Lord that healeth thee (Exodus 15:26).</a:t>
            </a:r>
          </a:p>
          <a:p>
            <a:r>
              <a:rPr lang="en-US" sz="3200" b="1" dirty="0">
                <a:solidFill>
                  <a:schemeClr val="bg1"/>
                </a:solidFill>
                <a:effectLst>
                  <a:outerShdw blurRad="38100" dist="38100" dir="2700000" algn="tl">
                    <a:srgbClr val="000000">
                      <a:alpha val="43137"/>
                    </a:srgbClr>
                  </a:outerShdw>
                </a:effectLst>
              </a:rPr>
              <a:t>You shall be buried in a good old age (Gen. 15:15).</a:t>
            </a:r>
          </a:p>
          <a:p>
            <a:r>
              <a:rPr lang="en-US" sz="3200" b="1" dirty="0">
                <a:solidFill>
                  <a:schemeClr val="bg1"/>
                </a:solidFill>
                <a:effectLst>
                  <a:outerShdw blurRad="38100" dist="38100" dir="2700000" algn="tl">
                    <a:srgbClr val="000000">
                      <a:alpha val="43137"/>
                    </a:srgbClr>
                  </a:outerShdw>
                </a:effectLst>
              </a:rPr>
              <a:t>You shall come to your grave in a full age like as a shock of corn cometh in its season (Job 5:26).</a:t>
            </a:r>
          </a:p>
          <a:p>
            <a:r>
              <a:rPr lang="en-US" sz="3200" b="1" dirty="0">
                <a:solidFill>
                  <a:schemeClr val="bg1"/>
                </a:solidFill>
                <a:effectLst>
                  <a:outerShdw blurRad="38100" dist="38100" dir="2700000" algn="tl">
                    <a:srgbClr val="000000">
                      <a:alpha val="43137"/>
                    </a:srgbClr>
                  </a:outerShdw>
                </a:effectLst>
              </a:rPr>
              <a:t>When I see the blood, I will pass over you and the plague shall not be upon you to destroy you (Ex. 12:13).</a:t>
            </a:r>
          </a:p>
        </p:txBody>
      </p:sp>
    </p:spTree>
    <p:extLst>
      <p:ext uri="{BB962C8B-B14F-4D97-AF65-F5344CB8AC3E}">
        <p14:creationId xmlns:p14="http://schemas.microsoft.com/office/powerpoint/2010/main" val="763798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When the Lord is directing your steps and your path you will be victorious in everything your hand finds to do.</a:t>
            </a:r>
          </a:p>
          <a:p>
            <a:r>
              <a:rPr lang="en-US" sz="3200" b="1" dirty="0">
                <a:solidFill>
                  <a:schemeClr val="bg1"/>
                </a:solidFill>
                <a:effectLst>
                  <a:outerShdw blurRad="38100" dist="38100" dir="2700000" algn="tl">
                    <a:srgbClr val="000000">
                      <a:alpha val="43137"/>
                    </a:srgbClr>
                  </a:outerShdw>
                </a:effectLst>
              </a:rPr>
              <a:t>When God says: Do this, and do not do that, you already know leaning on your own understanding is a problem. God would not have brought it up if it were not an across-the-board problem for all humans.</a:t>
            </a:r>
          </a:p>
        </p:txBody>
      </p:sp>
    </p:spTree>
    <p:extLst>
      <p:ext uri="{BB962C8B-B14F-4D97-AF65-F5344CB8AC3E}">
        <p14:creationId xmlns:p14="http://schemas.microsoft.com/office/powerpoint/2010/main" val="279090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dirty="0">
                <a:solidFill>
                  <a:schemeClr val="bg1"/>
                </a:solidFill>
              </a:rPr>
              <a:t>If the Lord says do not do this What can you figure He means or is trying to do with you?</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xfrm>
            <a:off x="838200" y="2088681"/>
            <a:ext cx="10515600" cy="4088281"/>
          </a:xfrm>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Trust in the LORD </a:t>
            </a:r>
            <a:r>
              <a:rPr lang="en-US" sz="3200" b="1" u="sng" dirty="0">
                <a:solidFill>
                  <a:schemeClr val="bg1"/>
                </a:solidFill>
                <a:effectLst>
                  <a:outerShdw blurRad="38100" dist="38100" dir="2700000" algn="tl">
                    <a:srgbClr val="000000">
                      <a:alpha val="43137"/>
                    </a:srgbClr>
                  </a:outerShdw>
                </a:effectLst>
              </a:rPr>
              <a:t>with all thine heart</a:t>
            </a:r>
            <a:r>
              <a:rPr lang="en-US" sz="3200" b="1" dirty="0">
                <a:solidFill>
                  <a:schemeClr val="bg1"/>
                </a:solidFill>
                <a:effectLst>
                  <a:outerShdw blurRad="38100" dist="38100" dir="2700000" algn="tl">
                    <a:srgbClr val="000000">
                      <a:alpha val="43137"/>
                    </a:srgbClr>
                  </a:outerShdw>
                </a:effectLst>
              </a:rPr>
              <a:t>; and </a:t>
            </a:r>
            <a:r>
              <a:rPr lang="en-US" sz="3200" b="1" u="sng" dirty="0">
                <a:solidFill>
                  <a:schemeClr val="bg1"/>
                </a:solidFill>
                <a:effectLst>
                  <a:outerShdw blurRad="38100" dist="38100" dir="2700000" algn="tl">
                    <a:srgbClr val="000000">
                      <a:alpha val="43137"/>
                    </a:srgbClr>
                  </a:outerShdw>
                </a:effectLst>
              </a:rPr>
              <a:t>lean not unto thine own understanding</a:t>
            </a:r>
            <a:r>
              <a:rPr lang="en-US" sz="3200" b="1" dirty="0">
                <a:solidFill>
                  <a:schemeClr val="bg1"/>
                </a:solidFill>
                <a:effectLst>
                  <a:outerShdw blurRad="38100" dist="38100" dir="2700000" algn="tl">
                    <a:srgbClr val="000000">
                      <a:alpha val="43137"/>
                    </a:srgbClr>
                  </a:outerShdw>
                </a:effectLst>
              </a:rPr>
              <a:t>, in </a:t>
            </a:r>
            <a:r>
              <a:rPr lang="en-US" sz="3200" b="1" u="sng" dirty="0">
                <a:solidFill>
                  <a:schemeClr val="bg1"/>
                </a:solidFill>
                <a:effectLst>
                  <a:outerShdw blurRad="38100" dist="38100" dir="2700000" algn="tl">
                    <a:srgbClr val="000000">
                      <a:alpha val="43137"/>
                    </a:srgbClr>
                  </a:outerShdw>
                </a:effectLst>
              </a:rPr>
              <a:t>all thy ways</a:t>
            </a:r>
            <a:r>
              <a:rPr lang="en-US" sz="3200" b="1" dirty="0">
                <a:solidFill>
                  <a:schemeClr val="bg1"/>
                </a:solidFill>
                <a:effectLst>
                  <a:outerShdw blurRad="38100" dist="38100" dir="2700000" algn="tl">
                    <a:srgbClr val="000000">
                      <a:alpha val="43137"/>
                    </a:srgbClr>
                  </a:outerShdw>
                </a:effectLst>
              </a:rPr>
              <a:t> acknowledge him, and </a:t>
            </a:r>
            <a:r>
              <a:rPr lang="en-US" sz="3200" b="1" u="sng" dirty="0">
                <a:solidFill>
                  <a:schemeClr val="bg1"/>
                </a:solidFill>
                <a:effectLst>
                  <a:outerShdw blurRad="38100" dist="38100" dir="2700000" algn="tl">
                    <a:srgbClr val="000000">
                      <a:alpha val="43137"/>
                    </a:srgbClr>
                  </a:outerShdw>
                </a:effectLst>
              </a:rPr>
              <a:t>he shall direct thy paths</a:t>
            </a:r>
            <a:r>
              <a:rPr lang="en-US" sz="32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793734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Turn to Romans Chapter 8 beginning in verse 14; </a:t>
            </a:r>
          </a:p>
          <a:p>
            <a:r>
              <a:rPr lang="en-US" sz="3200" b="1" dirty="0">
                <a:solidFill>
                  <a:schemeClr val="bg1"/>
                </a:solidFill>
                <a:effectLst>
                  <a:outerShdw blurRad="38100" dist="38100" dir="2700000" algn="tl">
                    <a:srgbClr val="000000">
                      <a:alpha val="43137"/>
                    </a:srgbClr>
                  </a:outerShdw>
                </a:effectLst>
              </a:rPr>
              <a:t>God is distinguishing those which are Sons of God and the difference between those led by the Spirit and those led by their head.</a:t>
            </a:r>
          </a:p>
        </p:txBody>
      </p:sp>
    </p:spTree>
    <p:extLst>
      <p:ext uri="{BB962C8B-B14F-4D97-AF65-F5344CB8AC3E}">
        <p14:creationId xmlns:p14="http://schemas.microsoft.com/office/powerpoint/2010/main" val="731702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normAutofit fontScale="90000"/>
          </a:bodyPr>
          <a:lstStyle/>
          <a:p>
            <a:br>
              <a:rPr lang="en-US" dirty="0">
                <a:solidFill>
                  <a:schemeClr val="bg1"/>
                </a:solidFill>
              </a:rPr>
            </a:br>
            <a:r>
              <a:rPr lang="en-US" b="1" dirty="0">
                <a:solidFill>
                  <a:schemeClr val="bg1"/>
                </a:solidFill>
              </a:rPr>
              <a:t>Romans 8:14 - 17 King James Version</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lstStyle/>
          <a:p>
            <a:r>
              <a:rPr lang="en-US" dirty="0">
                <a:solidFill>
                  <a:schemeClr val="bg1"/>
                </a:solidFill>
              </a:rPr>
              <a:t>Romans 8:14 - 17 King James Version</a:t>
            </a:r>
          </a:p>
          <a:p>
            <a:r>
              <a:rPr lang="en-US" dirty="0">
                <a:solidFill>
                  <a:schemeClr val="bg1"/>
                </a:solidFill>
              </a:rPr>
              <a:t>14 For as many as are </a:t>
            </a:r>
            <a:r>
              <a:rPr lang="en-US" u="sng" dirty="0">
                <a:solidFill>
                  <a:schemeClr val="bg1"/>
                </a:solidFill>
              </a:rPr>
              <a:t>led by the Spirit</a:t>
            </a:r>
            <a:r>
              <a:rPr lang="en-US" dirty="0">
                <a:solidFill>
                  <a:schemeClr val="bg1"/>
                </a:solidFill>
              </a:rPr>
              <a:t> of God, </a:t>
            </a:r>
            <a:r>
              <a:rPr lang="en-US" u="sng" dirty="0">
                <a:solidFill>
                  <a:schemeClr val="bg1"/>
                </a:solidFill>
              </a:rPr>
              <a:t>they are the son</a:t>
            </a:r>
            <a:r>
              <a:rPr lang="en-US" dirty="0">
                <a:solidFill>
                  <a:schemeClr val="bg1"/>
                </a:solidFill>
              </a:rPr>
              <a:t>s of God. 15 For </a:t>
            </a:r>
            <a:r>
              <a:rPr lang="en-US" u="sng" dirty="0">
                <a:solidFill>
                  <a:schemeClr val="bg1"/>
                </a:solidFill>
              </a:rPr>
              <a:t>ye have not received the spirit of bondage again to fear</a:t>
            </a:r>
            <a:r>
              <a:rPr lang="en-US" dirty="0">
                <a:solidFill>
                  <a:schemeClr val="bg1"/>
                </a:solidFill>
              </a:rPr>
              <a:t>; but ye have received the Spirit of adoption, whereby we cry, Abba, Father.</a:t>
            </a:r>
          </a:p>
          <a:p>
            <a:r>
              <a:rPr lang="en-US" dirty="0">
                <a:solidFill>
                  <a:schemeClr val="bg1"/>
                </a:solidFill>
              </a:rPr>
              <a:t>16 The </a:t>
            </a:r>
            <a:r>
              <a:rPr lang="en-US" u="sng" dirty="0">
                <a:solidFill>
                  <a:schemeClr val="bg1"/>
                </a:solidFill>
              </a:rPr>
              <a:t>Spirit itself beareth witness with our spirit, that we are the children of God</a:t>
            </a:r>
            <a:r>
              <a:rPr lang="en-US" dirty="0">
                <a:solidFill>
                  <a:schemeClr val="bg1"/>
                </a:solidFill>
              </a:rPr>
              <a:t>:</a:t>
            </a:r>
          </a:p>
          <a:p>
            <a:r>
              <a:rPr lang="en-US" dirty="0">
                <a:solidFill>
                  <a:schemeClr val="bg1"/>
                </a:solidFill>
              </a:rPr>
              <a:t>17 And if children, </a:t>
            </a:r>
            <a:r>
              <a:rPr lang="en-US" u="sng" dirty="0">
                <a:solidFill>
                  <a:schemeClr val="bg1"/>
                </a:solidFill>
              </a:rPr>
              <a:t>then heirs; heirs of God</a:t>
            </a:r>
            <a:r>
              <a:rPr lang="en-US" dirty="0">
                <a:solidFill>
                  <a:schemeClr val="bg1"/>
                </a:solidFill>
              </a:rPr>
              <a:t>, and </a:t>
            </a:r>
            <a:r>
              <a:rPr lang="en-US" u="sng" dirty="0">
                <a:solidFill>
                  <a:schemeClr val="bg1"/>
                </a:solidFill>
              </a:rPr>
              <a:t>joint-heirs with Christ</a:t>
            </a:r>
            <a:r>
              <a:rPr lang="en-US" dirty="0">
                <a:solidFill>
                  <a:schemeClr val="bg1"/>
                </a:solidFill>
              </a:rPr>
              <a:t>; </a:t>
            </a:r>
            <a:r>
              <a:rPr lang="en-US" u="sng" dirty="0">
                <a:solidFill>
                  <a:schemeClr val="bg1"/>
                </a:solidFill>
              </a:rPr>
              <a:t>if so be that we suffer with him</a:t>
            </a:r>
            <a:r>
              <a:rPr lang="en-US" dirty="0">
                <a:solidFill>
                  <a:schemeClr val="bg1"/>
                </a:solidFill>
              </a:rPr>
              <a:t>, that </a:t>
            </a:r>
            <a:r>
              <a:rPr lang="en-US" u="sng" dirty="0">
                <a:solidFill>
                  <a:schemeClr val="bg1"/>
                </a:solidFill>
              </a:rPr>
              <a:t>we may be also glorified together</a:t>
            </a:r>
            <a:r>
              <a:rPr lang="en-US" dirty="0">
                <a:solidFill>
                  <a:schemeClr val="bg1"/>
                </a:solidFill>
              </a:rPr>
              <a:t>.</a:t>
            </a:r>
          </a:p>
        </p:txBody>
      </p:sp>
    </p:spTree>
    <p:extLst>
      <p:ext uri="{BB962C8B-B14F-4D97-AF65-F5344CB8AC3E}">
        <p14:creationId xmlns:p14="http://schemas.microsoft.com/office/powerpoint/2010/main" val="80169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Proverbs 3:5 King James Version</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5 Trust in the LORD with all thine heart; and lean not unto thine own understanding.</a:t>
            </a:r>
          </a:p>
          <a:p>
            <a:r>
              <a:rPr lang="en-US" sz="3200" b="1" dirty="0">
                <a:solidFill>
                  <a:schemeClr val="bg1"/>
                </a:solidFill>
                <a:effectLst>
                  <a:outerShdw blurRad="38100" dist="38100" dir="2700000" algn="tl">
                    <a:srgbClr val="000000">
                      <a:alpha val="43137"/>
                    </a:srgbClr>
                  </a:outerShdw>
                </a:effectLst>
              </a:rPr>
              <a:t> Trust in the Lord with all your What? all thine heart</a:t>
            </a:r>
          </a:p>
          <a:p>
            <a:r>
              <a:rPr lang="en-US" sz="3200" b="1" dirty="0">
                <a:solidFill>
                  <a:schemeClr val="bg1"/>
                </a:solidFill>
                <a:effectLst>
                  <a:outerShdw blurRad="38100" dist="38100" dir="2700000" algn="tl">
                    <a:srgbClr val="000000">
                      <a:alpha val="43137"/>
                    </a:srgbClr>
                  </a:outerShdw>
                </a:effectLst>
              </a:rPr>
              <a:t> You don’t trust God in your head!</a:t>
            </a:r>
          </a:p>
        </p:txBody>
      </p:sp>
    </p:spTree>
    <p:extLst>
      <p:ext uri="{BB962C8B-B14F-4D97-AF65-F5344CB8AC3E}">
        <p14:creationId xmlns:p14="http://schemas.microsoft.com/office/powerpoint/2010/main" val="4236080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xfrm>
            <a:off x="838200" y="1453415"/>
            <a:ext cx="10515600" cy="4723548"/>
          </a:xfrm>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You don’t' get light and truth about being led by the Spirit of truth in just any place or every ministry. </a:t>
            </a:r>
          </a:p>
          <a:p>
            <a:r>
              <a:rPr lang="en-US" sz="3200" b="1" dirty="0">
                <a:solidFill>
                  <a:schemeClr val="bg1"/>
                </a:solidFill>
                <a:effectLst>
                  <a:outerShdw blurRad="38100" dist="38100" dir="2700000" algn="tl">
                    <a:srgbClr val="000000">
                      <a:alpha val="43137"/>
                    </a:srgbClr>
                  </a:outerShdw>
                </a:effectLst>
              </a:rPr>
              <a:t>There are who ministries, denominations and groups that are simply ignorant of these truths today. </a:t>
            </a:r>
          </a:p>
          <a:p>
            <a:r>
              <a:rPr lang="en-US" sz="3200" b="1" dirty="0">
                <a:solidFill>
                  <a:schemeClr val="bg1"/>
                </a:solidFill>
                <a:effectLst>
                  <a:outerShdw blurRad="38100" dist="38100" dir="2700000" algn="tl">
                    <a:srgbClr val="000000">
                      <a:alpha val="43137"/>
                    </a:srgbClr>
                  </a:outerShdw>
                </a:effectLst>
              </a:rPr>
              <a:t>I am sincerely thankful for my mentors and predecessors for teaching me this as a young minister. </a:t>
            </a:r>
          </a:p>
          <a:p>
            <a:r>
              <a:rPr lang="en-US" sz="3200" b="1" dirty="0">
                <a:solidFill>
                  <a:schemeClr val="bg1"/>
                </a:solidFill>
                <a:effectLst>
                  <a:outerShdw blurRad="38100" dist="38100" dir="2700000" algn="tl">
                    <a:srgbClr val="000000">
                      <a:alpha val="43137"/>
                    </a:srgbClr>
                  </a:outerShdw>
                </a:effectLst>
              </a:rPr>
              <a:t>Now, I am here to pass it on to you and generations to follow.</a:t>
            </a:r>
          </a:p>
        </p:txBody>
      </p:sp>
    </p:spTree>
    <p:extLst>
      <p:ext uri="{BB962C8B-B14F-4D97-AF65-F5344CB8AC3E}">
        <p14:creationId xmlns:p14="http://schemas.microsoft.com/office/powerpoint/2010/main" val="3603309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xfrm>
            <a:off x="838200" y="1434164"/>
            <a:ext cx="10515600" cy="4742799"/>
          </a:xfrm>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There are still people putting out fleeces and flipping quarters to find the will of God today.</a:t>
            </a:r>
          </a:p>
          <a:p>
            <a:r>
              <a:rPr lang="en-US" sz="3200" b="1" dirty="0">
                <a:solidFill>
                  <a:schemeClr val="bg1"/>
                </a:solidFill>
                <a:effectLst>
                  <a:outerShdw blurRad="38100" dist="38100" dir="2700000" algn="tl">
                    <a:srgbClr val="000000">
                      <a:alpha val="43137"/>
                    </a:srgbClr>
                  </a:outerShdw>
                </a:effectLst>
              </a:rPr>
              <a:t>• People running from person to person to ask their opinions and what they think they should do. Trying to get a general consensus and majority opinion on what they should do. That is not being led by the Spirit of God!</a:t>
            </a:r>
          </a:p>
          <a:p>
            <a:r>
              <a:rPr lang="en-US" sz="3200" b="1" dirty="0">
                <a:solidFill>
                  <a:schemeClr val="bg1"/>
                </a:solidFill>
                <a:effectLst>
                  <a:outerShdw blurRad="38100" dist="38100" dir="2700000" algn="tl">
                    <a:srgbClr val="000000">
                      <a:alpha val="43137"/>
                    </a:srgbClr>
                  </a:outerShdw>
                </a:effectLst>
              </a:rPr>
              <a:t>• Where did God say to get the direction for your life and direction?</a:t>
            </a:r>
          </a:p>
        </p:txBody>
      </p:sp>
    </p:spTree>
    <p:extLst>
      <p:ext uri="{BB962C8B-B14F-4D97-AF65-F5344CB8AC3E}">
        <p14:creationId xmlns:p14="http://schemas.microsoft.com/office/powerpoint/2010/main" val="1726200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normAutofit fontScale="90000"/>
          </a:bodyPr>
          <a:lstStyle/>
          <a:p>
            <a:br>
              <a:rPr lang="en-US" dirty="0">
                <a:solidFill>
                  <a:schemeClr val="bg1"/>
                </a:solidFill>
              </a:rPr>
            </a:br>
            <a:r>
              <a:rPr lang="en-US" dirty="0">
                <a:solidFill>
                  <a:schemeClr val="bg1"/>
                </a:solidFill>
              </a:rPr>
              <a:t>Proverbs 3:6 King James Version</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Proverbs 3:6 King James Version</a:t>
            </a:r>
          </a:p>
          <a:p>
            <a:r>
              <a:rPr lang="en-US" sz="3200" b="1" dirty="0">
                <a:solidFill>
                  <a:schemeClr val="bg1"/>
                </a:solidFill>
                <a:effectLst>
                  <a:outerShdw blurRad="38100" dist="38100" dir="2700000" algn="tl">
                    <a:srgbClr val="000000">
                      <a:alpha val="43137"/>
                    </a:srgbClr>
                  </a:outerShdw>
                </a:effectLst>
              </a:rPr>
              <a:t>6 In </a:t>
            </a:r>
            <a:r>
              <a:rPr lang="en-US" sz="3200" b="1" u="sng" dirty="0">
                <a:solidFill>
                  <a:schemeClr val="bg1"/>
                </a:solidFill>
                <a:effectLst>
                  <a:outerShdw blurRad="38100" dist="38100" dir="2700000" algn="tl">
                    <a:srgbClr val="000000">
                      <a:alpha val="43137"/>
                    </a:srgbClr>
                  </a:outerShdw>
                </a:effectLst>
              </a:rPr>
              <a:t>all thy ways acknowledge him</a:t>
            </a:r>
            <a:r>
              <a:rPr lang="en-US" sz="3200" b="1" dirty="0">
                <a:solidFill>
                  <a:schemeClr val="bg1"/>
                </a:solidFill>
                <a:effectLst>
                  <a:outerShdw blurRad="38100" dist="38100" dir="2700000" algn="tl">
                    <a:srgbClr val="000000">
                      <a:alpha val="43137"/>
                    </a:srgbClr>
                  </a:outerShdw>
                </a:effectLst>
              </a:rPr>
              <a:t>, and </a:t>
            </a:r>
            <a:r>
              <a:rPr lang="en-US" sz="3200" b="1" u="sng" dirty="0">
                <a:solidFill>
                  <a:schemeClr val="bg1"/>
                </a:solidFill>
                <a:effectLst>
                  <a:outerShdw blurRad="38100" dist="38100" dir="2700000" algn="tl">
                    <a:srgbClr val="000000">
                      <a:alpha val="43137"/>
                    </a:srgbClr>
                  </a:outerShdw>
                </a:effectLst>
              </a:rPr>
              <a:t>he shall direct thy paths</a:t>
            </a:r>
            <a:r>
              <a:rPr lang="en-US" sz="3200" b="1" dirty="0">
                <a:solidFill>
                  <a:schemeClr val="bg1"/>
                </a:solidFill>
                <a:effectLst>
                  <a:outerShdw blurRad="38100" dist="38100" dir="2700000" algn="tl">
                    <a:srgbClr val="000000">
                      <a:alpha val="43137"/>
                    </a:srgbClr>
                  </a:outerShdw>
                </a:effectLst>
              </a:rPr>
              <a:t>.</a:t>
            </a:r>
          </a:p>
          <a:p>
            <a:r>
              <a:rPr lang="en-US" sz="3200" b="1" dirty="0">
                <a:solidFill>
                  <a:schemeClr val="bg1"/>
                </a:solidFill>
                <a:effectLst>
                  <a:outerShdw blurRad="38100" dist="38100" dir="2700000" algn="tl">
                    <a:srgbClr val="000000">
                      <a:alpha val="43137"/>
                    </a:srgbClr>
                  </a:outerShdw>
                </a:effectLst>
              </a:rPr>
              <a:t>• God Himself will Give you an inward witness … which is not an audible voice, but it will come with the peace of God.</a:t>
            </a:r>
          </a:p>
        </p:txBody>
      </p:sp>
    </p:spTree>
    <p:extLst>
      <p:ext uri="{BB962C8B-B14F-4D97-AF65-F5344CB8AC3E}">
        <p14:creationId xmlns:p14="http://schemas.microsoft.com/office/powerpoint/2010/main" val="2016396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Closing &amp; Prayer</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fontScale="92500" lnSpcReduction="10000"/>
          </a:bodyPr>
          <a:lstStyle/>
          <a:p>
            <a:r>
              <a:rPr lang="en-US" sz="3500" b="1" dirty="0">
                <a:solidFill>
                  <a:schemeClr val="bg1"/>
                </a:solidFill>
              </a:rPr>
              <a:t>Colossians 3:15-17 King James Version</a:t>
            </a:r>
          </a:p>
          <a:p>
            <a:r>
              <a:rPr lang="en-US" sz="3500" b="1" dirty="0">
                <a:solidFill>
                  <a:schemeClr val="bg1"/>
                </a:solidFill>
              </a:rPr>
              <a:t>15 And </a:t>
            </a:r>
            <a:r>
              <a:rPr lang="en-US" sz="3500" b="1" u="sng" dirty="0">
                <a:solidFill>
                  <a:schemeClr val="bg1"/>
                </a:solidFill>
              </a:rPr>
              <a:t>let the peace of God rule in your hearts</a:t>
            </a:r>
            <a:r>
              <a:rPr lang="en-US" sz="3500" b="1" dirty="0">
                <a:solidFill>
                  <a:schemeClr val="bg1"/>
                </a:solidFill>
              </a:rPr>
              <a:t>, </a:t>
            </a:r>
            <a:r>
              <a:rPr lang="en-US" sz="3500" b="1" u="sng" dirty="0">
                <a:solidFill>
                  <a:schemeClr val="bg1"/>
                </a:solidFill>
              </a:rPr>
              <a:t>to the which also ye are called</a:t>
            </a:r>
            <a:r>
              <a:rPr lang="en-US" sz="3500" b="1" dirty="0">
                <a:solidFill>
                  <a:schemeClr val="bg1"/>
                </a:solidFill>
              </a:rPr>
              <a:t> in one body; and be ye thankful.</a:t>
            </a:r>
          </a:p>
          <a:p>
            <a:r>
              <a:rPr lang="en-US" sz="3500" b="1" dirty="0">
                <a:solidFill>
                  <a:schemeClr val="bg1"/>
                </a:solidFill>
              </a:rPr>
              <a:t>16 </a:t>
            </a:r>
            <a:r>
              <a:rPr lang="en-US" sz="3500" b="1" u="sng" dirty="0">
                <a:solidFill>
                  <a:schemeClr val="bg1"/>
                </a:solidFill>
              </a:rPr>
              <a:t>Let the word of Christ dwell in you richly in all wisdom</a:t>
            </a:r>
            <a:r>
              <a:rPr lang="en-US" sz="3500" b="1" dirty="0">
                <a:solidFill>
                  <a:schemeClr val="bg1"/>
                </a:solidFill>
              </a:rPr>
              <a:t>; teaching and admonishing one another in psalms and hymns and spiritual songs, singing with grace in your hearts to the Lord.</a:t>
            </a:r>
          </a:p>
          <a:p>
            <a:r>
              <a:rPr lang="en-US" sz="3200" b="1" i="0" u="none" strike="noStrike" baseline="0" dirty="0">
                <a:solidFill>
                  <a:schemeClr val="bg1"/>
                </a:solidFill>
                <a:latin typeface="Calibri" panose="020F0502020204030204" pitchFamily="34" charset="0"/>
              </a:rPr>
              <a:t>17 </a:t>
            </a:r>
            <a:r>
              <a:rPr lang="en-US" sz="3200" b="1" i="0" u="sng" strike="noStrike" baseline="0" dirty="0">
                <a:solidFill>
                  <a:schemeClr val="bg1"/>
                </a:solidFill>
                <a:latin typeface="Calibri" panose="020F0502020204030204" pitchFamily="34" charset="0"/>
              </a:rPr>
              <a:t>And whatsoever ye do in word or deed, do all in the name of the Lord Jesus, giving thanks to God and the Father by him</a:t>
            </a:r>
            <a:r>
              <a:rPr lang="en-US" sz="3200" b="1" i="0" u="none" strike="noStrike" baseline="0" dirty="0">
                <a:solidFill>
                  <a:schemeClr val="bg1"/>
                </a:solidFill>
                <a:latin typeface="Calibri" panose="020F0502020204030204" pitchFamily="34" charset="0"/>
              </a:rPr>
              <a:t>. </a:t>
            </a:r>
            <a:endParaRPr lang="en-US" sz="4400" b="1" dirty="0">
              <a:solidFill>
                <a:schemeClr val="bg1"/>
              </a:solidFill>
            </a:endParaRPr>
          </a:p>
        </p:txBody>
      </p:sp>
    </p:spTree>
    <p:extLst>
      <p:ext uri="{BB962C8B-B14F-4D97-AF65-F5344CB8AC3E}">
        <p14:creationId xmlns:p14="http://schemas.microsoft.com/office/powerpoint/2010/main" val="3213759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dirty="0">
                <a:solidFill>
                  <a:schemeClr val="bg1"/>
                </a:solidFill>
              </a:rPr>
              <a:t>In Romans 10:9 King James Version</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xfrm>
            <a:off x="838200" y="1690688"/>
            <a:ext cx="10515600" cy="4802187"/>
          </a:xfrm>
          <a:solidFill>
            <a:srgbClr val="002060"/>
          </a:solidFill>
        </p:spPr>
        <p:txBody>
          <a:bodyPr>
            <a:normAutofit lnSpcReduction="10000"/>
          </a:bodyPr>
          <a:lstStyle/>
          <a:p>
            <a:r>
              <a:rPr lang="en-US" sz="3200" b="1" dirty="0">
                <a:solidFill>
                  <a:schemeClr val="bg1"/>
                </a:solidFill>
                <a:effectLst>
                  <a:outerShdw blurRad="38100" dist="38100" dir="2700000" algn="tl">
                    <a:srgbClr val="000000">
                      <a:alpha val="43137"/>
                    </a:srgbClr>
                  </a:outerShdw>
                </a:effectLst>
              </a:rPr>
              <a:t>9 That if thou shalt confess with thy mouth the Lord Jesus, and shalt believe in thine heart that God hath raised him from the dead, thou shalt be saved.</a:t>
            </a:r>
          </a:p>
          <a:p>
            <a:r>
              <a:rPr lang="en-US" sz="3200" b="1" dirty="0">
                <a:solidFill>
                  <a:schemeClr val="bg1"/>
                </a:solidFill>
                <a:effectLst>
                  <a:outerShdw blurRad="38100" dist="38100" dir="2700000" algn="tl">
                    <a:srgbClr val="000000">
                      <a:alpha val="43137"/>
                    </a:srgbClr>
                  </a:outerShdw>
                </a:effectLst>
              </a:rPr>
              <a:t>• For with the Heart man believes.</a:t>
            </a:r>
          </a:p>
          <a:p>
            <a:r>
              <a:rPr lang="en-US" sz="3200" b="1" dirty="0">
                <a:solidFill>
                  <a:schemeClr val="bg1"/>
                </a:solidFill>
                <a:effectLst>
                  <a:outerShdw blurRad="38100" dist="38100" dir="2700000" algn="tl">
                    <a:srgbClr val="000000">
                      <a:alpha val="43137"/>
                    </a:srgbClr>
                  </a:outerShdw>
                </a:effectLst>
              </a:rPr>
              <a:t>• This Is Important to discern, </a:t>
            </a:r>
            <a:r>
              <a:rPr lang="en-US" sz="3200" b="1" u="sng" dirty="0">
                <a:solidFill>
                  <a:schemeClr val="bg1"/>
                </a:solidFill>
                <a:effectLst>
                  <a:outerShdw blurRad="38100" dist="38100" dir="2700000" algn="tl">
                    <a:srgbClr val="000000">
                      <a:alpha val="43137"/>
                    </a:srgbClr>
                  </a:outerShdw>
                </a:effectLst>
              </a:rPr>
              <a:t>you don’t trust God with your mind!</a:t>
            </a:r>
          </a:p>
          <a:p>
            <a:r>
              <a:rPr lang="en-US" sz="3200" b="1" dirty="0">
                <a:solidFill>
                  <a:schemeClr val="bg1"/>
                </a:solidFill>
                <a:effectLst>
                  <a:outerShdw blurRad="38100" dist="38100" dir="2700000" algn="tl">
                    <a:srgbClr val="000000">
                      <a:alpha val="43137"/>
                    </a:srgbClr>
                  </a:outerShdw>
                </a:effectLst>
              </a:rPr>
              <a:t>• You think with your mind., not trust! You trust with your heart!</a:t>
            </a:r>
          </a:p>
          <a:p>
            <a:r>
              <a:rPr lang="en-US" sz="3200" b="1" dirty="0">
                <a:solidFill>
                  <a:schemeClr val="bg1"/>
                </a:solidFill>
                <a:effectLst>
                  <a:outerShdw blurRad="38100" dist="38100" dir="2700000" algn="tl">
                    <a:srgbClr val="000000">
                      <a:alpha val="43137"/>
                    </a:srgbClr>
                  </a:outerShdw>
                </a:effectLst>
              </a:rPr>
              <a:t>• 5 Trust in the LORD </a:t>
            </a:r>
            <a:r>
              <a:rPr lang="en-US" sz="3200" b="1" u="sng" dirty="0">
                <a:solidFill>
                  <a:schemeClr val="bg1"/>
                </a:solidFill>
                <a:effectLst>
                  <a:outerShdw blurRad="38100" dist="38100" dir="2700000" algn="tl">
                    <a:srgbClr val="000000">
                      <a:alpha val="43137"/>
                    </a:srgbClr>
                  </a:outerShdw>
                </a:effectLst>
              </a:rPr>
              <a:t>with all thine heart</a:t>
            </a:r>
            <a:r>
              <a:rPr lang="en-US" sz="3200" b="1" dirty="0">
                <a:solidFill>
                  <a:schemeClr val="bg1"/>
                </a:solidFill>
                <a:effectLst>
                  <a:outerShdw blurRad="38100" dist="38100" dir="2700000" algn="tl">
                    <a:srgbClr val="000000">
                      <a:alpha val="43137"/>
                    </a:srgbClr>
                  </a:outerShdw>
                </a:effectLst>
              </a:rPr>
              <a:t>; and </a:t>
            </a:r>
            <a:r>
              <a:rPr lang="en-US" sz="3200" b="1" u="sng" dirty="0">
                <a:solidFill>
                  <a:schemeClr val="bg1"/>
                </a:solidFill>
                <a:effectLst>
                  <a:outerShdw blurRad="38100" dist="38100" dir="2700000" algn="tl">
                    <a:srgbClr val="000000">
                      <a:alpha val="43137"/>
                    </a:srgbClr>
                  </a:outerShdw>
                </a:effectLst>
              </a:rPr>
              <a:t>lean not unto thine own understanding</a:t>
            </a:r>
          </a:p>
        </p:txBody>
      </p:sp>
    </p:spTree>
    <p:extLst>
      <p:ext uri="{BB962C8B-B14F-4D97-AF65-F5344CB8AC3E}">
        <p14:creationId xmlns:p14="http://schemas.microsoft.com/office/powerpoint/2010/main" val="389301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God’s Word Differs between the two</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Proverbs 3:6 King James Version</a:t>
            </a:r>
          </a:p>
          <a:p>
            <a:r>
              <a:rPr lang="en-US" sz="3200" b="1" dirty="0">
                <a:solidFill>
                  <a:schemeClr val="bg1"/>
                </a:solidFill>
                <a:effectLst>
                  <a:outerShdw blurRad="38100" dist="38100" dir="2700000" algn="tl">
                    <a:srgbClr val="000000">
                      <a:alpha val="43137"/>
                    </a:srgbClr>
                  </a:outerShdw>
                </a:effectLst>
              </a:rPr>
              <a:t>6 In </a:t>
            </a:r>
            <a:r>
              <a:rPr lang="en-US" sz="3200" b="1" u="sng" dirty="0">
                <a:solidFill>
                  <a:schemeClr val="bg1"/>
                </a:solidFill>
                <a:effectLst>
                  <a:outerShdw blurRad="38100" dist="38100" dir="2700000" algn="tl">
                    <a:srgbClr val="000000">
                      <a:alpha val="43137"/>
                    </a:srgbClr>
                  </a:outerShdw>
                </a:effectLst>
              </a:rPr>
              <a:t>all thy ways</a:t>
            </a:r>
            <a:r>
              <a:rPr lang="en-US" sz="3200" b="1" dirty="0">
                <a:solidFill>
                  <a:schemeClr val="bg1"/>
                </a:solidFill>
                <a:effectLst>
                  <a:outerShdw blurRad="38100" dist="38100" dir="2700000" algn="tl">
                    <a:srgbClr val="000000">
                      <a:alpha val="43137"/>
                    </a:srgbClr>
                  </a:outerShdw>
                </a:effectLst>
              </a:rPr>
              <a:t> acknowledge him, and </a:t>
            </a:r>
            <a:r>
              <a:rPr lang="en-US" sz="3200" b="1" u="sng" dirty="0">
                <a:solidFill>
                  <a:schemeClr val="bg1"/>
                </a:solidFill>
                <a:effectLst>
                  <a:outerShdw blurRad="38100" dist="38100" dir="2700000" algn="tl">
                    <a:srgbClr val="000000">
                      <a:alpha val="43137"/>
                    </a:srgbClr>
                  </a:outerShdw>
                </a:effectLst>
              </a:rPr>
              <a:t>he shall direct </a:t>
            </a:r>
            <a:r>
              <a:rPr lang="en-US" sz="3200" b="1" dirty="0">
                <a:solidFill>
                  <a:schemeClr val="bg1"/>
                </a:solidFill>
                <a:effectLst>
                  <a:outerShdw blurRad="38100" dist="38100" dir="2700000" algn="tl">
                    <a:srgbClr val="000000">
                      <a:alpha val="43137"/>
                    </a:srgbClr>
                  </a:outerShdw>
                </a:effectLst>
              </a:rPr>
              <a:t>thy paths.</a:t>
            </a:r>
          </a:p>
          <a:p>
            <a:r>
              <a:rPr lang="en-US" sz="3200" b="1" dirty="0">
                <a:solidFill>
                  <a:schemeClr val="bg1"/>
                </a:solidFill>
                <a:effectLst>
                  <a:outerShdw blurRad="38100" dist="38100" dir="2700000" algn="tl">
                    <a:srgbClr val="000000">
                      <a:alpha val="43137"/>
                    </a:srgbClr>
                  </a:outerShdw>
                </a:effectLst>
              </a:rPr>
              <a:t>• How Many ways? </a:t>
            </a:r>
            <a:r>
              <a:rPr lang="en-US" sz="3200" b="1" u="sng" dirty="0">
                <a:solidFill>
                  <a:schemeClr val="bg1"/>
                </a:solidFill>
                <a:effectLst>
                  <a:outerShdw blurRad="38100" dist="38100" dir="2700000" algn="tl">
                    <a:srgbClr val="000000">
                      <a:alpha val="43137"/>
                    </a:srgbClr>
                  </a:outerShdw>
                </a:effectLst>
              </a:rPr>
              <a:t>All Your Ways</a:t>
            </a:r>
            <a:r>
              <a:rPr lang="en-US" sz="3200" b="1" dirty="0">
                <a:solidFill>
                  <a:schemeClr val="bg1"/>
                </a:solidFill>
                <a:effectLst>
                  <a:outerShdw blurRad="38100" dist="38100" dir="2700000" algn="tl">
                    <a:srgbClr val="000000">
                      <a:alpha val="43137"/>
                    </a:srgbClr>
                  </a:outerShdw>
                </a:effectLst>
              </a:rPr>
              <a:t>!</a:t>
            </a:r>
          </a:p>
          <a:p>
            <a:r>
              <a:rPr lang="en-US" sz="3200" b="1" dirty="0">
                <a:solidFill>
                  <a:schemeClr val="bg1"/>
                </a:solidFill>
                <a:effectLst>
                  <a:outerShdw blurRad="38100" dist="38100" dir="2700000" algn="tl">
                    <a:srgbClr val="000000">
                      <a:alpha val="43137"/>
                    </a:srgbClr>
                  </a:outerShdw>
                </a:effectLst>
              </a:rPr>
              <a:t>• You can’t imagine you can handle part of it, and only get God involved in the tough ones.</a:t>
            </a:r>
          </a:p>
          <a:p>
            <a:r>
              <a:rPr lang="en-US" sz="3200" b="1" dirty="0">
                <a:solidFill>
                  <a:schemeClr val="bg1"/>
                </a:solidFill>
                <a:effectLst>
                  <a:outerShdw blurRad="38100" dist="38100" dir="2700000" algn="tl">
                    <a:srgbClr val="000000">
                      <a:alpha val="43137"/>
                    </a:srgbClr>
                  </a:outerShdw>
                </a:effectLst>
              </a:rPr>
              <a:t>In All our ways we must do What?</a:t>
            </a:r>
          </a:p>
        </p:txBody>
      </p:sp>
    </p:spTree>
    <p:extLst>
      <p:ext uri="{BB962C8B-B14F-4D97-AF65-F5344CB8AC3E}">
        <p14:creationId xmlns:p14="http://schemas.microsoft.com/office/powerpoint/2010/main" val="3825446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Acknowledge Him!</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Which means; </a:t>
            </a:r>
          </a:p>
          <a:p>
            <a:r>
              <a:rPr lang="en-US" sz="3200" b="1" dirty="0">
                <a:solidFill>
                  <a:schemeClr val="bg1"/>
                </a:solidFill>
                <a:effectLst>
                  <a:outerShdw blurRad="38100" dist="38100" dir="2700000" algn="tl">
                    <a:srgbClr val="000000">
                      <a:alpha val="43137"/>
                    </a:srgbClr>
                  </a:outerShdw>
                </a:effectLst>
              </a:rPr>
              <a:t>Acknowledge that He is there, </a:t>
            </a:r>
          </a:p>
          <a:p>
            <a:r>
              <a:rPr lang="en-US" sz="3200" b="1" dirty="0">
                <a:solidFill>
                  <a:schemeClr val="bg1"/>
                </a:solidFill>
                <a:effectLst>
                  <a:outerShdw blurRad="38100" dist="38100" dir="2700000" algn="tl">
                    <a:srgbClr val="000000">
                      <a:alpha val="43137"/>
                    </a:srgbClr>
                  </a:outerShdw>
                </a:effectLst>
              </a:rPr>
              <a:t>acknowledge that He knows more than you do! </a:t>
            </a:r>
          </a:p>
          <a:p>
            <a:r>
              <a:rPr lang="en-US" sz="3200" b="1" dirty="0">
                <a:solidFill>
                  <a:schemeClr val="bg1"/>
                </a:solidFill>
                <a:effectLst>
                  <a:outerShdw blurRad="38100" dist="38100" dir="2700000" algn="tl">
                    <a:srgbClr val="000000">
                      <a:alpha val="43137"/>
                    </a:srgbClr>
                  </a:outerShdw>
                </a:effectLst>
              </a:rPr>
              <a:t>And ask Him for direction and help.</a:t>
            </a:r>
          </a:p>
          <a:p>
            <a:r>
              <a:rPr lang="en-US" sz="3200" b="1" dirty="0">
                <a:solidFill>
                  <a:schemeClr val="bg1"/>
                </a:solidFill>
                <a:effectLst>
                  <a:outerShdw blurRad="38100" dist="38100" dir="2700000" algn="tl">
                    <a:srgbClr val="000000">
                      <a:alpha val="43137"/>
                    </a:srgbClr>
                  </a:outerShdw>
                </a:effectLst>
              </a:rPr>
              <a:t>Get Him involved! </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Don’t exclude Him, Include Him.</a:t>
            </a:r>
          </a:p>
        </p:txBody>
      </p:sp>
    </p:spTree>
    <p:extLst>
      <p:ext uri="{BB962C8B-B14F-4D97-AF65-F5344CB8AC3E}">
        <p14:creationId xmlns:p14="http://schemas.microsoft.com/office/powerpoint/2010/main" val="20333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pPr algn="ctr"/>
            <a:r>
              <a:rPr lang="en-US" b="1" dirty="0">
                <a:solidFill>
                  <a:schemeClr val="bg1"/>
                </a:solidFill>
              </a:rPr>
              <a:t>If you Include Him, </a:t>
            </a:r>
            <a:br>
              <a:rPr lang="en-US" b="1" dirty="0">
                <a:solidFill>
                  <a:schemeClr val="bg1"/>
                </a:solidFill>
              </a:rPr>
            </a:br>
            <a:r>
              <a:rPr lang="en-US" b="1" dirty="0">
                <a:solidFill>
                  <a:schemeClr val="bg1"/>
                </a:solidFill>
              </a:rPr>
              <a:t>what did He say He would do?</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He Would Direct you in all your ways </a:t>
            </a:r>
          </a:p>
          <a:p>
            <a:r>
              <a:rPr lang="en-US" sz="3200" b="1" dirty="0">
                <a:solidFill>
                  <a:schemeClr val="bg1"/>
                </a:solidFill>
                <a:effectLst>
                  <a:outerShdw blurRad="38100" dist="38100" dir="2700000" algn="tl">
                    <a:srgbClr val="000000">
                      <a:alpha val="43137"/>
                    </a:srgbClr>
                  </a:outerShdw>
                </a:effectLst>
              </a:rPr>
              <a:t>(Paths) (Decisions) (Choices)</a:t>
            </a:r>
          </a:p>
          <a:p>
            <a:r>
              <a:rPr lang="en-US" sz="3200" b="1" dirty="0">
                <a:solidFill>
                  <a:schemeClr val="bg1"/>
                </a:solidFill>
                <a:effectLst>
                  <a:outerShdw blurRad="38100" dist="38100" dir="2700000" algn="tl">
                    <a:srgbClr val="000000">
                      <a:alpha val="43137"/>
                    </a:srgbClr>
                  </a:outerShdw>
                </a:effectLst>
              </a:rPr>
              <a:t>Perfect Direction Every Time!</a:t>
            </a:r>
          </a:p>
        </p:txBody>
      </p:sp>
    </p:spTree>
    <p:extLst>
      <p:ext uri="{BB962C8B-B14F-4D97-AF65-F5344CB8AC3E}">
        <p14:creationId xmlns:p14="http://schemas.microsoft.com/office/powerpoint/2010/main" val="1013767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Matthew 5:48 King James Version</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Matthew 5:48 King James Version</a:t>
            </a:r>
          </a:p>
          <a:p>
            <a:r>
              <a:rPr lang="en-US" sz="3200" b="1" dirty="0">
                <a:solidFill>
                  <a:schemeClr val="bg1"/>
                </a:solidFill>
                <a:effectLst>
                  <a:outerShdw blurRad="38100" dist="38100" dir="2700000" algn="tl">
                    <a:srgbClr val="000000">
                      <a:alpha val="43137"/>
                    </a:srgbClr>
                  </a:outerShdw>
                </a:effectLst>
              </a:rPr>
              <a:t>48 Be ye therefore perfect, even as your Father which is in heaven is perfect.</a:t>
            </a:r>
          </a:p>
          <a:p>
            <a:pPr marL="0" indent="0">
              <a:buNone/>
            </a:pPr>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If God directs your paths </a:t>
            </a:r>
            <a:r>
              <a:rPr lang="en-US" sz="3200" b="1" u="sng" dirty="0">
                <a:solidFill>
                  <a:schemeClr val="bg1"/>
                </a:solidFill>
                <a:effectLst>
                  <a:outerShdw blurRad="38100" dist="38100" dir="2700000" algn="tl">
                    <a:srgbClr val="000000">
                      <a:alpha val="43137"/>
                    </a:srgbClr>
                  </a:outerShdw>
                </a:effectLst>
              </a:rPr>
              <a:t>will you</a:t>
            </a:r>
            <a:r>
              <a:rPr lang="en-US" sz="3200" b="1" dirty="0">
                <a:solidFill>
                  <a:schemeClr val="bg1"/>
                </a:solidFill>
                <a:effectLst>
                  <a:outerShdw blurRad="38100" dist="38100" dir="2700000" algn="tl">
                    <a:srgbClr val="000000">
                      <a:alpha val="43137"/>
                    </a:srgbClr>
                  </a:outerShdw>
                </a:effectLst>
              </a:rPr>
              <a:t> end up in the right place?</a:t>
            </a:r>
          </a:p>
          <a:p>
            <a:r>
              <a:rPr lang="en-US" sz="3200" b="1" dirty="0">
                <a:solidFill>
                  <a:schemeClr val="bg1"/>
                </a:solidFill>
                <a:effectLst>
                  <a:outerShdw blurRad="38100" dist="38100" dir="2700000" algn="tl">
                    <a:srgbClr val="000000">
                      <a:alpha val="43137"/>
                    </a:srgbClr>
                  </a:outerShdw>
                </a:effectLst>
              </a:rPr>
              <a:t>Are you going to </a:t>
            </a:r>
            <a:r>
              <a:rPr lang="en-US" sz="3200" b="1" u="sng" dirty="0">
                <a:solidFill>
                  <a:schemeClr val="bg1"/>
                </a:solidFill>
                <a:effectLst>
                  <a:outerShdw blurRad="38100" dist="38100" dir="2700000" algn="tl">
                    <a:srgbClr val="000000">
                      <a:alpha val="43137"/>
                    </a:srgbClr>
                  </a:outerShdw>
                </a:effectLst>
              </a:rPr>
              <a:t>end up in the good place where good things happen</a:t>
            </a:r>
            <a:r>
              <a:rPr lang="en-US" sz="3200" b="1" dirty="0">
                <a:solidFill>
                  <a:schemeClr val="bg1"/>
                </a:solidFill>
                <a:effectLst>
                  <a:outerShdw blurRad="38100" dist="38100" dir="2700000" algn="tl">
                    <a:srgbClr val="000000">
                      <a:alpha val="43137"/>
                    </a:srgbClr>
                  </a:outerShdw>
                </a:effectLst>
              </a:rPr>
              <a:t>?</a:t>
            </a:r>
          </a:p>
          <a:p>
            <a:r>
              <a:rPr lang="en-US" sz="3200" b="1" dirty="0">
                <a:solidFill>
                  <a:schemeClr val="bg1"/>
                </a:solidFill>
                <a:effectLst>
                  <a:outerShdw blurRad="38100" dist="38100" dir="2700000" algn="tl">
                    <a:srgbClr val="000000">
                      <a:alpha val="43137"/>
                    </a:srgbClr>
                  </a:outerShdw>
                </a:effectLst>
              </a:rPr>
              <a:t>Will you </a:t>
            </a:r>
            <a:r>
              <a:rPr lang="en-US" sz="3200" b="1" u="sng" dirty="0">
                <a:solidFill>
                  <a:schemeClr val="bg1"/>
                </a:solidFill>
                <a:effectLst>
                  <a:outerShdw blurRad="38100" dist="38100" dir="2700000" algn="tl">
                    <a:srgbClr val="000000">
                      <a:alpha val="43137"/>
                    </a:srgbClr>
                  </a:outerShdw>
                </a:effectLst>
              </a:rPr>
              <a:t>end up in a place of prosperity</a:t>
            </a:r>
            <a:r>
              <a:rPr lang="en-US" sz="32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931327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9ED02-CEBA-4F26-9D00-09E095B81D91}"/>
              </a:ext>
            </a:extLst>
          </p:cNvPr>
          <p:cNvSpPr>
            <a:spLocks noGrp="1"/>
          </p:cNvSpPr>
          <p:nvPr>
            <p:ph type="title"/>
          </p:nvPr>
        </p:nvSpPr>
        <p:spPr/>
        <p:txBody>
          <a:bodyPr/>
          <a:lstStyle/>
          <a:p>
            <a:r>
              <a:rPr lang="en-US" b="1" dirty="0">
                <a:solidFill>
                  <a:schemeClr val="bg1"/>
                </a:solidFill>
              </a:rPr>
              <a:t>1 Kings 2:3 (NIV)</a:t>
            </a:r>
          </a:p>
        </p:txBody>
      </p:sp>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effectLst>
                  <a:outerShdw blurRad="38100" dist="38100" dir="2700000" algn="tl">
                    <a:srgbClr val="000000">
                      <a:alpha val="43137"/>
                    </a:srgbClr>
                  </a:outerShdw>
                </a:effectLst>
              </a:rPr>
              <a:t>1 Kings 2:3 (NIV) – and observe what the LORD your God requires: Walk in his ways, and keep his decrees and commands, his laws and requirements, as written in the Law of Moses, so that you may prosper in all you do and wherever you go.</a:t>
            </a:r>
          </a:p>
        </p:txBody>
      </p:sp>
    </p:spTree>
    <p:extLst>
      <p:ext uri="{BB962C8B-B14F-4D97-AF65-F5344CB8AC3E}">
        <p14:creationId xmlns:p14="http://schemas.microsoft.com/office/powerpoint/2010/main" val="1432676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E5799-D1E7-41EC-B2CC-3B844387F8AC}"/>
              </a:ext>
            </a:extLst>
          </p:cNvPr>
          <p:cNvSpPr>
            <a:spLocks noGrp="1"/>
          </p:cNvSpPr>
          <p:nvPr>
            <p:ph idx="1"/>
          </p:nvPr>
        </p:nvSpPr>
        <p:spPr>
          <a:solidFill>
            <a:srgbClr val="002060"/>
          </a:solidFill>
        </p:spPr>
        <p:txBody>
          <a:bodyPr>
            <a:normAutofit/>
          </a:bodyPr>
          <a:lstStyle/>
          <a:p>
            <a:r>
              <a:rPr lang="en-US" sz="3200" b="1" dirty="0">
                <a:solidFill>
                  <a:schemeClr val="bg1"/>
                </a:solidFill>
              </a:rPr>
              <a:t>God doesn’t give us a bunch of rules just to make our lives challenging, He instructs us, not for His benefit, but for ours!</a:t>
            </a:r>
          </a:p>
          <a:p>
            <a:r>
              <a:rPr lang="en-US" sz="3200" b="1" dirty="0">
                <a:solidFill>
                  <a:schemeClr val="bg1"/>
                </a:solidFill>
              </a:rPr>
              <a:t>When He says not to gossip, it is because He knows what it leads to – and how it ultimately makes our lives worse.</a:t>
            </a:r>
          </a:p>
          <a:p>
            <a:r>
              <a:rPr lang="en-US" sz="3200" b="1" dirty="0">
                <a:solidFill>
                  <a:schemeClr val="bg1"/>
                </a:solidFill>
              </a:rPr>
              <a:t> When He says to give, it's because He knows that the most fulfilling and joyful life is one of giving.</a:t>
            </a:r>
          </a:p>
        </p:txBody>
      </p:sp>
    </p:spTree>
    <p:extLst>
      <p:ext uri="{BB962C8B-B14F-4D97-AF65-F5344CB8AC3E}">
        <p14:creationId xmlns:p14="http://schemas.microsoft.com/office/powerpoint/2010/main" val="3009880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1484</Words>
  <Application>Microsoft Office PowerPoint</Application>
  <PresentationFormat>Widescreen</PresentationFormat>
  <Paragraphs>83</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Spirit Led Christianity:</vt:lpstr>
      <vt:lpstr>Proverbs 3:5 King James Version</vt:lpstr>
      <vt:lpstr>In Romans 10:9 King James Version</vt:lpstr>
      <vt:lpstr>God’s Word Differs between the two</vt:lpstr>
      <vt:lpstr>Acknowledge Him!</vt:lpstr>
      <vt:lpstr>If you Include Him,  what did He say He would do?</vt:lpstr>
      <vt:lpstr>Matthew 5:48 King James Version</vt:lpstr>
      <vt:lpstr>1 Kings 2:3 (NIV)</vt:lpstr>
      <vt:lpstr>PowerPoint Presentation</vt:lpstr>
      <vt:lpstr>PowerPoint Presentation</vt:lpstr>
      <vt:lpstr>Psalm 1:1-3 (NIV)</vt:lpstr>
      <vt:lpstr>Genesis 39:3 (NASB)</vt:lpstr>
      <vt:lpstr>Deuteronomy 29:9 (NASB)</vt:lpstr>
      <vt:lpstr>Deuteronomy 30:8-10 (NASB)</vt:lpstr>
      <vt:lpstr>If you acknowledge Him:</vt:lpstr>
      <vt:lpstr>PowerPoint Presentation</vt:lpstr>
      <vt:lpstr>If the Lord says do not do this What can you figure He means or is trying to do with you?</vt:lpstr>
      <vt:lpstr>PowerPoint Presentation</vt:lpstr>
      <vt:lpstr> Romans 8:14 - 17 King James Version </vt:lpstr>
      <vt:lpstr>PowerPoint Presentation</vt:lpstr>
      <vt:lpstr>PowerPoint Presentation</vt:lpstr>
      <vt:lpstr> Proverbs 3:6 King James Version </vt:lpstr>
      <vt:lpstr>Closing &amp;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 Led Christianity:</dc:title>
  <dc:creator>Ronald Powell</dc:creator>
  <cp:lastModifiedBy>Ronald Powell</cp:lastModifiedBy>
  <cp:revision>5</cp:revision>
  <dcterms:created xsi:type="dcterms:W3CDTF">2020-12-18T00:49:26Z</dcterms:created>
  <dcterms:modified xsi:type="dcterms:W3CDTF">2020-12-18T01:32:15Z</dcterms:modified>
</cp:coreProperties>
</file>