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1" r:id="rId4"/>
    <p:sldId id="262" r:id="rId5"/>
    <p:sldId id="275" r:id="rId6"/>
    <p:sldId id="263" r:id="rId7"/>
    <p:sldId id="264" r:id="rId8"/>
    <p:sldId id="265" r:id="rId9"/>
    <p:sldId id="266" r:id="rId10"/>
    <p:sldId id="267" r:id="rId11"/>
    <p:sldId id="268" r:id="rId12"/>
    <p:sldId id="276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4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7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6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6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2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8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3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0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3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00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9ACE87-72A5-4CA6-99D2-28DD649BD2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7" b="23457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622B6D9-862D-4CB1-BEEE-A1865D12F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3" y="1523999"/>
            <a:ext cx="5557157" cy="1985963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Pattern for Making Decisions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23AC-A381-4CAB-ADB7-8E0279D00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3809999"/>
            <a:ext cx="8515350" cy="1338471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Bishop Ronald K. Powell</a:t>
            </a:r>
          </a:p>
        </p:txBody>
      </p:sp>
    </p:spTree>
    <p:extLst>
      <p:ext uri="{BB962C8B-B14F-4D97-AF65-F5344CB8AC3E}">
        <p14:creationId xmlns:p14="http://schemas.microsoft.com/office/powerpoint/2010/main" val="3760615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D7A4-B26E-4AF4-BD59-E648D186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alert to pressure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A98EE-9C54-45A9-9A4C-CBCBD9F14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When seeking the Lord's direction, be careful not to let anyone or anything persuade you to choose a path other than God's.</a:t>
            </a:r>
          </a:p>
        </p:txBody>
      </p:sp>
    </p:spTree>
    <p:extLst>
      <p:ext uri="{BB962C8B-B14F-4D97-AF65-F5344CB8AC3E}">
        <p14:creationId xmlns:p14="http://schemas.microsoft.com/office/powerpoint/2010/main" val="6129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C0DF5-3456-4436-B38E-F2CE1C05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 cautious of: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6D4E7-7BB5-4883-BBFB-17DBFC0A3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88079"/>
            <a:ext cx="10668000" cy="350792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External pressure.</a:t>
            </a:r>
          </a:p>
          <a:p>
            <a:r>
              <a:rPr lang="en-US" sz="3200" dirty="0"/>
              <a:t>Sometimes people don't understand why you're waiting, and they may offer advice or push you to make a decision.</a:t>
            </a:r>
          </a:p>
          <a:p>
            <a:r>
              <a:rPr lang="en-US" sz="3200" dirty="0"/>
              <a:t>Instead of giving in and jumping ahead of God's will, fill your mind with His Word. </a:t>
            </a:r>
          </a:p>
          <a:p>
            <a:r>
              <a:rPr lang="en-US" sz="3200" dirty="0"/>
              <a:t>That way, you'll be able to discern if the advice aligns with His desires. </a:t>
            </a:r>
          </a:p>
        </p:txBody>
      </p:sp>
    </p:spTree>
    <p:extLst>
      <p:ext uri="{BB962C8B-B14F-4D97-AF65-F5344CB8AC3E}">
        <p14:creationId xmlns:p14="http://schemas.microsoft.com/office/powerpoint/2010/main" val="2592581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C0DF5-3456-4436-B38E-F2CE1C052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729343"/>
          </a:xfrm>
        </p:spPr>
        <p:txBody>
          <a:bodyPr/>
          <a:lstStyle/>
          <a:p>
            <a:r>
              <a:rPr lang="en-US" dirty="0"/>
              <a:t>Be cautious of: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6D4E7-7BB5-4883-BBFB-17DBFC0A3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2334987"/>
            <a:ext cx="10806793" cy="3886200"/>
          </a:xfrm>
        </p:spPr>
        <p:txBody>
          <a:bodyPr>
            <a:noAutofit/>
          </a:bodyPr>
          <a:lstStyle/>
          <a:p>
            <a:r>
              <a:rPr lang="en-US" sz="3200" b="1" dirty="0"/>
              <a:t>Internal pressure.</a:t>
            </a:r>
          </a:p>
          <a:p>
            <a:r>
              <a:rPr lang="en-US" sz="3200" b="1" dirty="0"/>
              <a:t>Other times, the pressure to make a decision comes from within. </a:t>
            </a:r>
          </a:p>
          <a:p>
            <a:r>
              <a:rPr lang="en-US" sz="3200" b="1" dirty="0"/>
              <a:t>Fear of losing an opportunity may cause you to enter into a situation or relationship instead of waiting for God's guidance.</a:t>
            </a:r>
          </a:p>
          <a:p>
            <a:r>
              <a:rPr lang="en-US" sz="3200" b="1" dirty="0"/>
              <a:t>He may lead you to a decision </a:t>
            </a:r>
            <a:r>
              <a:rPr lang="en-US" sz="3200" b="1" u="sng" dirty="0"/>
              <a:t>nobody</a:t>
            </a:r>
            <a:r>
              <a:rPr lang="en-US" sz="3200" b="1" dirty="0"/>
              <a:t> else </a:t>
            </a:r>
            <a:r>
              <a:rPr lang="en-US" sz="3200" b="1" u="sng" dirty="0"/>
              <a:t>will understand</a:t>
            </a:r>
            <a:r>
              <a:rPr lang="en-US" sz="3200" b="1" dirty="0"/>
              <a:t>, but if you take the first step of obedience, His blessings will follow. </a:t>
            </a:r>
          </a:p>
        </p:txBody>
      </p:sp>
    </p:spTree>
    <p:extLst>
      <p:ext uri="{BB962C8B-B14F-4D97-AF65-F5344CB8AC3E}">
        <p14:creationId xmlns:p14="http://schemas.microsoft.com/office/powerpoint/2010/main" val="3123857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5A28-0AA7-47DF-9004-33C277691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908957"/>
          </a:xfrm>
        </p:spPr>
        <p:txBody>
          <a:bodyPr/>
          <a:lstStyle/>
          <a:p>
            <a:r>
              <a:rPr lang="en-US" dirty="0"/>
              <a:t>Persist in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BFDF-A21A-4506-8708-5B936923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88079"/>
            <a:ext cx="10668000" cy="3507921"/>
          </a:xfrm>
        </p:spPr>
        <p:txBody>
          <a:bodyPr>
            <a:normAutofit/>
          </a:bodyPr>
          <a:lstStyle/>
          <a:p>
            <a:r>
              <a:rPr lang="en-US" sz="3200" b="1" dirty="0"/>
              <a:t>Just because you don't receive an immediate answer from the Lord, it doesn't mean He isn't listening.</a:t>
            </a:r>
          </a:p>
          <a:p>
            <a:r>
              <a:rPr lang="en-US" sz="3200" b="1" u="sng" dirty="0"/>
              <a:t>The point of persistent prayer</a:t>
            </a:r>
            <a:r>
              <a:rPr lang="en-US" sz="3200" b="1" dirty="0"/>
              <a:t> is not to force God to do what you want but to see the situation from His perspective.</a:t>
            </a:r>
          </a:p>
          <a:p>
            <a:r>
              <a:rPr lang="en-US" sz="3200" b="1" u="sng" dirty="0"/>
              <a:t>As you wait</a:t>
            </a:r>
            <a:r>
              <a:rPr lang="en-US" sz="3200" b="1" dirty="0"/>
              <a:t>, He deepens your relationship with Him and deals with issues in your lives that are preventing you from growing spiritually. </a:t>
            </a:r>
          </a:p>
        </p:txBody>
      </p:sp>
    </p:spTree>
    <p:extLst>
      <p:ext uri="{BB962C8B-B14F-4D97-AF65-F5344CB8AC3E}">
        <p14:creationId xmlns:p14="http://schemas.microsoft.com/office/powerpoint/2010/main" val="4080279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B2B56-3416-4737-A743-1970B4F1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Philippians 1:6 New King James Version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836BE-9604-4245-A21F-6E972F06B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6 being confident of this very thing, that He who has begun a good work in you will complete it until the day of Jesus Christ; </a:t>
            </a:r>
          </a:p>
        </p:txBody>
      </p:sp>
    </p:spTree>
    <p:extLst>
      <p:ext uri="{BB962C8B-B14F-4D97-AF65-F5344CB8AC3E}">
        <p14:creationId xmlns:p14="http://schemas.microsoft.com/office/powerpoint/2010/main" val="1269381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364C-B81D-41F9-B2C6-606D432C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4837"/>
            <a:ext cx="9144000" cy="1208314"/>
          </a:xfrm>
        </p:spPr>
        <p:txBody>
          <a:bodyPr/>
          <a:lstStyle/>
          <a:p>
            <a:r>
              <a:rPr lang="en-US" dirty="0"/>
              <a:t>Rest in God's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66884-8E78-45C1-933A-CF2EF7CB0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96243"/>
            <a:ext cx="10668000" cy="3499757"/>
          </a:xfrm>
        </p:spPr>
        <p:txBody>
          <a:bodyPr>
            <a:normAutofit/>
          </a:bodyPr>
          <a:lstStyle/>
          <a:p>
            <a:r>
              <a:rPr lang="en-US" sz="3200" b="1" dirty="0"/>
              <a:t>In order to find out what the Lord wants you to do in a situation, you must believe His promises.</a:t>
            </a:r>
          </a:p>
          <a:p>
            <a:r>
              <a:rPr lang="en-US" sz="3200" b="1" dirty="0"/>
              <a:t>He assures us He'll answer the prayers of those who ask, seek, and knock (Matt. 7:7), </a:t>
            </a:r>
          </a:p>
          <a:p>
            <a:r>
              <a:rPr lang="en-US" sz="3200" b="1" dirty="0"/>
              <a:t>And if you'll faithfully read the Word each day, the Holy Spirit will lead you to passages with the guidance you need for any situation. </a:t>
            </a:r>
          </a:p>
        </p:txBody>
      </p:sp>
    </p:spTree>
    <p:extLst>
      <p:ext uri="{BB962C8B-B14F-4D97-AF65-F5344CB8AC3E}">
        <p14:creationId xmlns:p14="http://schemas.microsoft.com/office/powerpoint/2010/main" val="2944372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19466-6854-4B0F-AA7C-7B6B5238C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232808"/>
            <a:ext cx="9144000" cy="1151163"/>
          </a:xfrm>
        </p:spPr>
        <p:txBody>
          <a:bodyPr/>
          <a:lstStyle/>
          <a:p>
            <a:r>
              <a:rPr lang="en-US" dirty="0"/>
              <a:t>Wait for Christ's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CA806-8778-43E4-BC66-BB432F06C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The last step in the decision-making process</a:t>
            </a:r>
            <a:r>
              <a:rPr lang="en-US" sz="3200" b="1" dirty="0"/>
              <a:t> is to let the peace of Christ act as the "umpire" for your choice. </a:t>
            </a:r>
          </a:p>
          <a:p>
            <a:r>
              <a:rPr lang="en-US" sz="3200" b="1" dirty="0"/>
              <a:t>Col. 3:15   15 And let the peace of God rule in your hearts, to the which also ye are called in one body;  and be ye thankful.  </a:t>
            </a:r>
          </a:p>
        </p:txBody>
      </p:sp>
    </p:spTree>
    <p:extLst>
      <p:ext uri="{BB962C8B-B14F-4D97-AF65-F5344CB8AC3E}">
        <p14:creationId xmlns:p14="http://schemas.microsoft.com/office/powerpoint/2010/main" val="1749283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11DC-CD44-4FCF-87EF-82FD0D6A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 for Christ's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8B34F-48D8-4EAB-9BA5-D51F372BC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When the direction is from God, His peace will enter your heart and mind.</a:t>
            </a:r>
          </a:p>
          <a:p>
            <a:r>
              <a:rPr lang="en-US" sz="3200" b="1" dirty="0"/>
              <a:t>This is the final proof that you are following His path.</a:t>
            </a:r>
          </a:p>
          <a:p>
            <a:r>
              <a:rPr lang="en-US" sz="3200" b="1" dirty="0"/>
              <a:t>There are no more doubts, just confident assurance. </a:t>
            </a:r>
          </a:p>
        </p:txBody>
      </p:sp>
    </p:spTree>
    <p:extLst>
      <p:ext uri="{BB962C8B-B14F-4D97-AF65-F5344CB8AC3E}">
        <p14:creationId xmlns:p14="http://schemas.microsoft.com/office/powerpoint/2010/main" val="4029042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0B9C-3DC6-4241-8311-49756EEC3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65414"/>
            <a:ext cx="9144000" cy="767443"/>
          </a:xfrm>
        </p:spPr>
        <p:txBody>
          <a:bodyPr/>
          <a:lstStyle/>
          <a:p>
            <a:r>
              <a:rPr lang="en-US" dirty="0"/>
              <a:t>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280F9-2564-46DA-8BCD-CE089A629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96143"/>
            <a:ext cx="10668000" cy="4299857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When you're faced with decisions and don't know what to do, remember that God's Word is His primary method of speaking to His people. </a:t>
            </a:r>
          </a:p>
          <a:p>
            <a:r>
              <a:rPr lang="en-US" sz="3200" b="1" dirty="0"/>
              <a:t>You can also receive guidance by humbly seeking the Lord in prayer and asking the Holy Spirit to help you apply Scriptural principles to your particular circumstance. </a:t>
            </a:r>
          </a:p>
          <a:p>
            <a:r>
              <a:rPr lang="en-US" sz="3200" b="1" dirty="0"/>
              <a:t>When you patiently wait to hear His voice and heed His instructions, you can make a confident decision knowing that God has given you clear direction. </a:t>
            </a:r>
          </a:p>
          <a:p>
            <a:r>
              <a:rPr lang="en-US" sz="3200" b="1" dirty="0"/>
              <a:t>Let's Pray</a:t>
            </a:r>
          </a:p>
        </p:txBody>
      </p:sp>
    </p:spTree>
    <p:extLst>
      <p:ext uri="{BB962C8B-B14F-4D97-AF65-F5344CB8AC3E}">
        <p14:creationId xmlns:p14="http://schemas.microsoft.com/office/powerpoint/2010/main" val="21971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02CDA-7DDC-4232-9CA8-35CF0944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Verses: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0E5A5-93E0-4FE8-B7AC-3BEA1388D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14:12  "There is a way which seemeth right unto a man, but the end thereof [are] the ways of death."</a:t>
            </a:r>
          </a:p>
        </p:txBody>
      </p:sp>
    </p:spTree>
    <p:extLst>
      <p:ext uri="{BB962C8B-B14F-4D97-AF65-F5344CB8AC3E}">
        <p14:creationId xmlns:p14="http://schemas.microsoft.com/office/powerpoint/2010/main" val="347081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1FA0-4DC3-4F7E-90AF-E805DB72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Verses: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1CDA9-BAEB-4687-8DD4-34C2A3594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5:25  If we live in the Spirit, let us also walk in the Spirit.</a:t>
            </a:r>
          </a:p>
        </p:txBody>
      </p:sp>
    </p:spTree>
    <p:extLst>
      <p:ext uri="{BB962C8B-B14F-4D97-AF65-F5344CB8AC3E}">
        <p14:creationId xmlns:p14="http://schemas.microsoft.com/office/powerpoint/2010/main" val="125099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62CD-C288-4D46-B537-538BC286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Verses: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3DC6A-9452-49CC-93E6-C3984CE22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25:12-1312 What man is he that feareth the Lord? him shall he teach in the way that he shall choose. 13 His soul shall dwell at ease; and his seed shall inherit the earth. </a:t>
            </a:r>
          </a:p>
        </p:txBody>
      </p:sp>
    </p:spTree>
    <p:extLst>
      <p:ext uri="{BB962C8B-B14F-4D97-AF65-F5344CB8AC3E}">
        <p14:creationId xmlns:p14="http://schemas.microsoft.com/office/powerpoint/2010/main" val="87999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62CD-C288-4D46-B537-538BC2863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1114"/>
            <a:ext cx="9144000" cy="881743"/>
          </a:xfrm>
        </p:spPr>
        <p:txBody>
          <a:bodyPr/>
          <a:lstStyle/>
          <a:p>
            <a:r>
              <a:rPr lang="en-US" dirty="0"/>
              <a:t>Key Verses: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3DC6A-9452-49CC-93E6-C3984CE22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34886"/>
            <a:ext cx="10668000" cy="497205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3:3-7  If ye then be risen with Christ, seek those things which are above, where Christ sitteth on the right hand of God. 2 Set your affection on things above, not on things on the earth. 3 For ye are dead, and your life is hid with Christ in God. 4 When Christ, who is our life, shall appear, then shall ye also appear with him in glory. 5 Mortify therefore your members which are upon the earth; fornication, uncleanness, inordinate affection, evil concupiscence(the selfish human desire for an object, person, or experience), and covetousness, which is idolatry: 6 For which things' sake the wrath of God cometh on the children of disobedience: 7 In the which ye also walked some time, when ye lived in them.</a:t>
            </a:r>
          </a:p>
        </p:txBody>
      </p:sp>
    </p:spTree>
    <p:extLst>
      <p:ext uri="{BB962C8B-B14F-4D97-AF65-F5344CB8AC3E}">
        <p14:creationId xmlns:p14="http://schemas.microsoft.com/office/powerpoint/2010/main" val="391852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B505-5C9D-4F1C-82C7-4582B034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71500"/>
            <a:ext cx="9144000" cy="1600200"/>
          </a:xfrm>
        </p:spPr>
        <p:txBody>
          <a:bodyPr>
            <a:normAutofit/>
          </a:bodyPr>
          <a:lstStyle/>
          <a:p>
            <a:r>
              <a:rPr lang="en-US" sz="3600" dirty="0"/>
              <a:t>The following steps will help you discern God's directions for you no matter what situation you're facing.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D6ACF-1A8D-4C86-838C-B87526D63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457450"/>
            <a:ext cx="10668000" cy="382905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In order to hear the Lord's voice, you must remove all obstacles by: </a:t>
            </a:r>
          </a:p>
          <a:p>
            <a:r>
              <a:rPr lang="en-US" sz="3200" b="1" u="sng" dirty="0"/>
              <a:t>Confessing and repenting of sin.</a:t>
            </a:r>
            <a:r>
              <a:rPr lang="en-US" sz="3200" b="1" dirty="0"/>
              <a:t> Any sinful attitude or habit must be removed before you can proceed. Sin clouds the mind. </a:t>
            </a:r>
          </a:p>
          <a:p>
            <a:r>
              <a:rPr lang="en-US" sz="3200" b="1" dirty="0"/>
              <a:t>Ask God if there's anything in your life that doesn't fit your identity as a follower of Christ. If He reveals a specific sin, immediately confess and repent of it. </a:t>
            </a:r>
          </a:p>
        </p:txBody>
      </p:sp>
    </p:spTree>
    <p:extLst>
      <p:ext uri="{BB962C8B-B14F-4D97-AF65-F5344CB8AC3E}">
        <p14:creationId xmlns:p14="http://schemas.microsoft.com/office/powerpoint/2010/main" val="314075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43D56-FD0C-49D0-8847-2CBCF072C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Bringing your desires to the point of neutrality.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75447-F93C-408D-9574-D5672FD0C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There will be times when what you want in a situation is not in line with what the Lord desires. </a:t>
            </a:r>
          </a:p>
          <a:p>
            <a:r>
              <a:rPr lang="en-US" sz="3200" b="1" dirty="0"/>
              <a:t>The only way you'll receive His guidance is by submitting to Him. </a:t>
            </a:r>
          </a:p>
          <a:p>
            <a:r>
              <a:rPr lang="en-US" sz="3200" b="1" dirty="0"/>
              <a:t>When you can honestly say that you desire His will be done more than your own, He'll give you clear direction.</a:t>
            </a:r>
          </a:p>
        </p:txBody>
      </p:sp>
    </p:spTree>
    <p:extLst>
      <p:ext uri="{BB962C8B-B14F-4D97-AF65-F5344CB8AC3E}">
        <p14:creationId xmlns:p14="http://schemas.microsoft.com/office/powerpoint/2010/main" val="326602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0F91B-E1FA-4A91-BB96-F84BCF3D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patience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FD4F7-A067-48D2-B2BD-388F1E987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498271"/>
            <a:ext cx="10668000" cy="3597729"/>
          </a:xfrm>
        </p:spPr>
        <p:txBody>
          <a:bodyPr>
            <a:normAutofit/>
          </a:bodyPr>
          <a:lstStyle/>
          <a:p>
            <a:r>
              <a:rPr lang="en-US" sz="3200" b="1" dirty="0"/>
              <a:t>Some decisions are urgent-at least from a human perspective. However, demanding an immediate answer from God is a sign of distrust. </a:t>
            </a:r>
          </a:p>
          <a:p>
            <a:r>
              <a:rPr lang="en-US" sz="3200" b="1" dirty="0"/>
              <a:t>Patience requires a willingness to trust the Lord and submit to His timing. </a:t>
            </a:r>
          </a:p>
          <a:p>
            <a:r>
              <a:rPr lang="en-US" sz="3200" b="1" dirty="0"/>
              <a:t>Examine the situation from God's perspective and remember that those who wait for the Lord will not be ashamed.</a:t>
            </a:r>
          </a:p>
        </p:txBody>
      </p:sp>
    </p:spTree>
    <p:extLst>
      <p:ext uri="{BB962C8B-B14F-4D97-AF65-F5344CB8AC3E}">
        <p14:creationId xmlns:p14="http://schemas.microsoft.com/office/powerpoint/2010/main" val="124030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997D2-9745-4D36-8E1E-DC68CA0D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PS. 25:3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DBB95-4697-43D4-B3F8-C0878A4B5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PS. 25:3 Indeed, let no one who waits on You be ashamed; Let those be ashamed who deal treacherously without cause. </a:t>
            </a:r>
          </a:p>
        </p:txBody>
      </p:sp>
    </p:spTree>
    <p:extLst>
      <p:ext uri="{BB962C8B-B14F-4D97-AF65-F5344CB8AC3E}">
        <p14:creationId xmlns:p14="http://schemas.microsoft.com/office/powerpoint/2010/main" val="3984313892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_2SEEDS">
      <a:dk1>
        <a:srgbClr val="000000"/>
      </a:dk1>
      <a:lt1>
        <a:srgbClr val="FFFFFF"/>
      </a:lt1>
      <a:dk2>
        <a:srgbClr val="293B21"/>
      </a:dk2>
      <a:lt2>
        <a:srgbClr val="E7E8E2"/>
      </a:lt2>
      <a:accent1>
        <a:srgbClr val="867FBA"/>
      </a:accent1>
      <a:accent2>
        <a:srgbClr val="96A4C6"/>
      </a:accent2>
      <a:accent3>
        <a:srgbClr val="B096C6"/>
      </a:accent3>
      <a:accent4>
        <a:srgbClr val="BAA07F"/>
      </a:accent4>
      <a:accent5>
        <a:srgbClr val="A6A57E"/>
      </a:accent5>
      <a:accent6>
        <a:srgbClr val="96AB75"/>
      </a:accent6>
      <a:hlink>
        <a:srgbClr val="808751"/>
      </a:hlink>
      <a:folHlink>
        <a:srgbClr val="7F7F7F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1028</Words>
  <Application>Microsoft Office PowerPoint</Application>
  <PresentationFormat>Widescreen</PresentationFormat>
  <Paragraphs>58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 Nova Cond</vt:lpstr>
      <vt:lpstr>Impact</vt:lpstr>
      <vt:lpstr>TornVTI</vt:lpstr>
      <vt:lpstr>A Pattern for Making Decisions </vt:lpstr>
      <vt:lpstr>Key Verses:</vt:lpstr>
      <vt:lpstr>Key Verses:</vt:lpstr>
      <vt:lpstr>Key Verses:</vt:lpstr>
      <vt:lpstr>Key Verses:</vt:lpstr>
      <vt:lpstr>The following steps will help you discern God's directions for you no matter what situation you're facing.</vt:lpstr>
      <vt:lpstr>Bringing your desires to the point of neutrality.</vt:lpstr>
      <vt:lpstr>Exercise patience</vt:lpstr>
      <vt:lpstr>PS. 25:3 </vt:lpstr>
      <vt:lpstr>Be alert to pressure</vt:lpstr>
      <vt:lpstr>Be cautious of: </vt:lpstr>
      <vt:lpstr>Be cautious of: </vt:lpstr>
      <vt:lpstr>Persist in prayer</vt:lpstr>
      <vt:lpstr>Philippians 1:6 New King James Version </vt:lpstr>
      <vt:lpstr>Rest in God's promise</vt:lpstr>
      <vt:lpstr>Wait for Christ's peace</vt:lpstr>
      <vt:lpstr>Wait for Christ's peace</vt:lpstr>
      <vt:lpstr>Conclusion: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Pattern for Making Decisions</dc:title>
  <dc:creator>Ronald Powell</dc:creator>
  <cp:lastModifiedBy>Ronald Powell</cp:lastModifiedBy>
  <cp:revision>4</cp:revision>
  <dcterms:created xsi:type="dcterms:W3CDTF">2021-01-10T14:06:48Z</dcterms:created>
  <dcterms:modified xsi:type="dcterms:W3CDTF">2021-01-10T14:41:56Z</dcterms:modified>
</cp:coreProperties>
</file>