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9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6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0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0274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80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10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31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65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0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0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3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3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3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3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3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DE29-5A72-4BC7-8E31-36D53655FD3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CFA44-A2C2-485B-B2A6-7D36E15C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26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2F38-3BAD-4869-B81B-8AED35EE9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Transforming Grace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F6C08-5AEB-4E29-9904-12B4E1C448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With Bishop Ronald K. Powell</a:t>
            </a:r>
          </a:p>
        </p:txBody>
      </p:sp>
    </p:spTree>
    <p:extLst>
      <p:ext uri="{BB962C8B-B14F-4D97-AF65-F5344CB8AC3E}">
        <p14:creationId xmlns:p14="http://schemas.microsoft.com/office/powerpoint/2010/main" val="3188764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908EA-2A1A-427D-9BC2-2A47F126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1 Corinthians 6:11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7B31F-6A3D-459A-8883-E7C27A4CD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11 And such were some of you: but ye are washed, but ye are sanctified, but ye are justified in the name of the Lord Jesus, and by the Spirit of our God.</a:t>
            </a:r>
          </a:p>
        </p:txBody>
      </p:sp>
    </p:spTree>
    <p:extLst>
      <p:ext uri="{BB962C8B-B14F-4D97-AF65-F5344CB8AC3E}">
        <p14:creationId xmlns:p14="http://schemas.microsoft.com/office/powerpoint/2010/main" val="19366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9D64E-4DD9-415E-B7EA-01FC1B4DC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Ezekiel 36:26-27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BCAE1-EF63-407F-987D-A6D90C18F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/>
              <a:t>26 </a:t>
            </a:r>
            <a:r>
              <a:rPr lang="en-US" sz="3200" b="1" dirty="0"/>
              <a:t>A new heart also will I give you, and a new spirit will I put within you: and I will take away the stony heart out of your flesh, and I will give you an heart of flesh.</a:t>
            </a:r>
          </a:p>
          <a:p>
            <a:r>
              <a:rPr lang="en-US" sz="3200" b="1" baseline="30000" dirty="0"/>
              <a:t>27 </a:t>
            </a:r>
            <a:r>
              <a:rPr lang="en-US" sz="3200" b="1" dirty="0"/>
              <a:t>And I will put my spirit within you, and cause you to walk in my statutes, and ye shall keep my judgments, and do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02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82B2-D3FF-4DB5-88A4-19D2E054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 It is progressive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74BA4-43B2-48F1-9561-1F116BF6F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(It is progressive; will not be like Christ totally until we are with Him in glory) </a:t>
            </a:r>
          </a:p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John 3:2, 1 Cor 13:12, Psalm 84:7, 2 Cor 3:18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79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263AC-CC9F-464F-B377-8942B439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John 3:2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92607-342C-4D70-8F12-0020B48A8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2 Beloved, now are we the sons of God, and it doth not yet appear what we shall be: but we know that, when he shall appear, we shall be like him; for we shall see him as he is.</a:t>
            </a:r>
          </a:p>
        </p:txBody>
      </p:sp>
    </p:spTree>
    <p:extLst>
      <p:ext uri="{BB962C8B-B14F-4D97-AF65-F5344CB8AC3E}">
        <p14:creationId xmlns:p14="http://schemas.microsoft.com/office/powerpoint/2010/main" val="2503692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35DC-B9BA-4C23-AB76-ACE6B1212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Cor 13:12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ADCE3-CD8F-434D-9B6D-8CB7CAB87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12 For now we see through a glass, darkly; but then face to face: now I know in part; but then shall I know even as also I am known.</a:t>
            </a:r>
          </a:p>
        </p:txBody>
      </p:sp>
    </p:spTree>
    <p:extLst>
      <p:ext uri="{BB962C8B-B14F-4D97-AF65-F5344CB8AC3E}">
        <p14:creationId xmlns:p14="http://schemas.microsoft.com/office/powerpoint/2010/main" val="217610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AC918-B7B4-420B-8BDE-2BCCAC54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Psalm 84:7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0998-A539-4A11-AEED-44C769FB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baseline="30000" dirty="0"/>
          </a:p>
          <a:p>
            <a:r>
              <a:rPr lang="en-US" sz="4000" b="1" baseline="30000" dirty="0"/>
              <a:t>7 They go from </a:t>
            </a:r>
            <a:r>
              <a:rPr lang="en-US" sz="4000" b="1" u="sng" baseline="30000" dirty="0"/>
              <a:t>strength to strength</a:t>
            </a:r>
            <a:r>
              <a:rPr lang="en-US" sz="4000" b="1" baseline="30000" dirty="0"/>
              <a:t>, every one of them in Zion appeareth before God.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79044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7A81-AA3A-4A0C-B6DB-E4D9BF76F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Cor 3:18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B1227-3D69-4D63-8996-E6AF7B994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18 But we all, with open face beholding as in a glass the glory of the Lord, </a:t>
            </a:r>
            <a:r>
              <a:rPr lang="en-US" sz="3200" b="1" u="sng" dirty="0"/>
              <a:t>are changed into the same image from glory to glory</a:t>
            </a:r>
            <a:r>
              <a:rPr lang="en-US" sz="3200" b="1" dirty="0"/>
              <a:t>, even as </a:t>
            </a:r>
            <a:r>
              <a:rPr lang="en-US" sz="3200" b="1" u="sng" dirty="0"/>
              <a:t>by the Spirit of the Lord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8283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9AB52-AAC7-4142-AF45-688CBAD5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3-God’s Holy Spirit Who changes 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1CB21-CF91-44A3-88BA-92C7AE6D8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3. (It is God’s Holy Spirit Who changes us to be like Christ)</a:t>
            </a:r>
          </a:p>
          <a:p>
            <a:r>
              <a:rPr lang="en-US" sz="3200" b="1" dirty="0"/>
              <a:t>•	1 Thessalonians 5:23-24, Philippians 1:6, 2:13, Hebrews 13:21, 2 Thessalonians 2:13, 1 Peter 1:2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563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21309-89D2-4BD9-8969-AB3098C1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Philippians 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243CD-7796-4EC0-BB78-D1640CB8C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/>
              <a:t>6 </a:t>
            </a:r>
            <a:r>
              <a:rPr lang="en-US" sz="3200" b="1" dirty="0"/>
              <a:t>Being </a:t>
            </a:r>
            <a:r>
              <a:rPr lang="en-US" sz="3200" b="1" u="sng" dirty="0"/>
              <a:t>confident of this very thing</a:t>
            </a:r>
            <a:r>
              <a:rPr lang="en-US" sz="3200" b="1" dirty="0"/>
              <a:t>, that </a:t>
            </a:r>
            <a:r>
              <a:rPr lang="en-US" sz="3200" b="1" u="sng" dirty="0"/>
              <a:t>he which hath begun a good work in you </a:t>
            </a:r>
            <a:r>
              <a:rPr lang="en-US" sz="3200" b="1" dirty="0"/>
              <a:t>will </a:t>
            </a:r>
            <a:r>
              <a:rPr lang="en-US" sz="3200" b="1" u="sng" dirty="0"/>
              <a:t>perform it until the day of Jesus Christ</a:t>
            </a:r>
            <a:r>
              <a:rPr lang="en-US" sz="3200" b="1" dirty="0"/>
              <a:t>: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87177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F8D40-1227-4455-9C4B-159E66D0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Philippians 2:13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5E4C8-F776-4ABB-B9F7-9559D37CF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13 For </a:t>
            </a:r>
            <a:r>
              <a:rPr lang="en-US" sz="3200" b="1" u="sng" dirty="0"/>
              <a:t>it is God which worketh in you</a:t>
            </a:r>
            <a:r>
              <a:rPr lang="en-US" sz="3200" b="1" dirty="0"/>
              <a:t> both to </a:t>
            </a:r>
            <a:r>
              <a:rPr lang="en-US" sz="3200" b="1" u="sng" dirty="0"/>
              <a:t>will and to do of his good pleasure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071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17FE-EA40-4DAD-BD76-5B2EDE670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718A9-0C76-4D4F-8830-6A2F58A53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How does a human Conform?</a:t>
            </a:r>
          </a:p>
          <a:p>
            <a:r>
              <a:rPr lang="en-US" sz="3200" b="1" dirty="0"/>
              <a:t>How does a human Transform?</a:t>
            </a:r>
          </a:p>
          <a:p>
            <a:r>
              <a:rPr lang="en-US" sz="3200" b="1" dirty="0"/>
              <a:t>By what manner can a man change?</a:t>
            </a:r>
          </a:p>
        </p:txBody>
      </p:sp>
    </p:spTree>
    <p:extLst>
      <p:ext uri="{BB962C8B-B14F-4D97-AF65-F5344CB8AC3E}">
        <p14:creationId xmlns:p14="http://schemas.microsoft.com/office/powerpoint/2010/main" val="4253540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FCEB-45FB-45F7-9781-91370C9E5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191985"/>
            <a:ext cx="8610600" cy="865415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(We are totally dependent on the Holy Spirit and at the same time we are responsible to cooperate with the Holy Spirit)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170A5-C32C-4579-8BEC-8B808B08E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Philippians 4:13, 1 Corinthians 3:10; 15:10, Colossians 1:29, Psalm 127:1, 1 Cor 3:7</a:t>
            </a:r>
          </a:p>
        </p:txBody>
      </p:sp>
    </p:spTree>
    <p:extLst>
      <p:ext uri="{BB962C8B-B14F-4D97-AF65-F5344CB8AC3E}">
        <p14:creationId xmlns:p14="http://schemas.microsoft.com/office/powerpoint/2010/main" val="94539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365BC-C9E6-4376-9BEB-7DF76AFD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Philippians 4:13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3649A-3EB3-4FB7-BADE-80C7FC9FB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b="1" baseline="30000" dirty="0"/>
          </a:p>
          <a:p>
            <a:r>
              <a:rPr lang="en-US" sz="4800" b="1" baseline="30000" dirty="0"/>
              <a:t>13 I can do </a:t>
            </a:r>
            <a:r>
              <a:rPr lang="en-US" sz="4800" b="1" u="sng" baseline="30000" dirty="0"/>
              <a:t>all things</a:t>
            </a:r>
            <a:r>
              <a:rPr lang="en-US" sz="4800" b="1" baseline="30000" dirty="0"/>
              <a:t> through </a:t>
            </a:r>
            <a:r>
              <a:rPr lang="en-US" sz="4800" b="1" u="sng" baseline="30000" dirty="0"/>
              <a:t>Christ</a:t>
            </a:r>
            <a:r>
              <a:rPr lang="en-US" sz="4800" b="1" baseline="30000" dirty="0"/>
              <a:t> which </a:t>
            </a:r>
            <a:r>
              <a:rPr lang="en-US" sz="4800" b="1" u="sng" baseline="30000" dirty="0"/>
              <a:t>strengtheneth me</a:t>
            </a:r>
            <a:r>
              <a:rPr lang="en-US" sz="4800" b="1" baseline="30000" dirty="0"/>
              <a:t>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01265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4F3B-0FDB-4FD5-A285-D6E389B3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1 Corinthians 3:10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0FA81-6A2E-4A18-96FF-809E3C99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10 </a:t>
            </a:r>
            <a:r>
              <a:rPr lang="en-US" sz="3200" b="1" u="sng" dirty="0"/>
              <a:t>According to the grace of God which is given unto me</a:t>
            </a:r>
            <a:r>
              <a:rPr lang="en-US" sz="3200" b="1" dirty="0"/>
              <a:t>, as </a:t>
            </a:r>
            <a:r>
              <a:rPr lang="en-US" sz="3200" b="1" u="sng" dirty="0"/>
              <a:t>a wise master builder</a:t>
            </a:r>
            <a:r>
              <a:rPr lang="en-US" sz="3200" b="1" dirty="0"/>
              <a:t>, </a:t>
            </a:r>
            <a:r>
              <a:rPr lang="en-US" sz="3200" b="1" u="sng" dirty="0"/>
              <a:t>I have laid the foundation</a:t>
            </a:r>
            <a:r>
              <a:rPr lang="en-US" sz="3200" b="1" dirty="0"/>
              <a:t>, and </a:t>
            </a:r>
            <a:r>
              <a:rPr lang="en-US" sz="3200" b="1" u="sng" dirty="0"/>
              <a:t>another buildeth thereon</a:t>
            </a:r>
            <a:r>
              <a:rPr lang="en-US" sz="3200" b="1" dirty="0"/>
              <a:t>. But let every man </a:t>
            </a:r>
            <a:r>
              <a:rPr lang="en-US" sz="3200" b="1" u="sng" dirty="0"/>
              <a:t>take heed how he buildeth thereupon</a:t>
            </a:r>
            <a:r>
              <a:rPr 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2216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F945A-F3C5-434F-AE58-89CD0769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Corinthians 15:10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3D1ED-D899-476C-B2BB-0D1AEC1C1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baseline="30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3200" b="1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by the grace of God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 am what I am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and </a:t>
            </a:r>
            <a:r>
              <a:rPr lang="en-US" sz="3200" b="1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his grace which was bestowed upon me was not in vain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but </a:t>
            </a:r>
            <a:r>
              <a:rPr lang="en-US" sz="3200" b="1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 labored more abundantly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than they all: </a:t>
            </a:r>
            <a:r>
              <a:rPr lang="en-US" sz="3200" b="1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yet not I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but the grace of God which was with me</a:t>
            </a:r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01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545C-0E9A-40D4-A88B-5216D5444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Colossians 1:29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0F4BA-2126-4586-81D9-C47AC5E91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sz="3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Whereunto I also labor, </a:t>
            </a:r>
            <a:r>
              <a:rPr lang="en-US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striving according to his working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which worketh in me mightily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12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1571-FE7D-480F-B165-591C8B2CA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Psalm 127:1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67BDF-BD31-49F7-BC70-4990C51C4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Except the </a:t>
            </a:r>
            <a:r>
              <a:rPr lang="en-US" sz="3600" b="1" u="sng" cap="small" dirty="0">
                <a:effectLst/>
              </a:rPr>
              <a:t>Lord</a:t>
            </a:r>
            <a:r>
              <a:rPr lang="en-US" sz="3600" b="1" u="sng" dirty="0"/>
              <a:t> build the house</a:t>
            </a:r>
            <a:r>
              <a:rPr lang="en-US" sz="3600" b="1" dirty="0"/>
              <a:t>, </a:t>
            </a:r>
            <a:r>
              <a:rPr lang="en-US" sz="3600" b="1" u="sng" dirty="0"/>
              <a:t>they labour in vain that build it</a:t>
            </a:r>
            <a:r>
              <a:rPr lang="en-US" sz="3600" b="1" dirty="0"/>
              <a:t>: </a:t>
            </a:r>
            <a:r>
              <a:rPr lang="en-US" sz="3600" b="1" u="sng" dirty="0"/>
              <a:t>except the </a:t>
            </a:r>
            <a:r>
              <a:rPr lang="en-US" sz="3600" b="1" u="sng" cap="small" dirty="0">
                <a:effectLst/>
              </a:rPr>
              <a:t>Lord</a:t>
            </a:r>
            <a:r>
              <a:rPr lang="en-US" sz="3600" b="1" u="sng" dirty="0"/>
              <a:t> keep the city</a:t>
            </a:r>
            <a:r>
              <a:rPr lang="en-US" sz="3600" b="1" dirty="0"/>
              <a:t>, </a:t>
            </a:r>
            <a:r>
              <a:rPr lang="en-US" sz="3600" b="1" u="sng" dirty="0"/>
              <a:t>the watchman waketh but in vain</a:t>
            </a:r>
            <a:r>
              <a:rPr lang="en-US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246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3F90-C2D7-4445-AE28-3DAA5229F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Corinthians 3:7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165A7-FACC-4338-B72C-C3ED8D353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then </a:t>
            </a:r>
            <a:r>
              <a:rPr lang="en-US" sz="4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neither is he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planteth anything, </a:t>
            </a:r>
            <a:r>
              <a:rPr lang="en-US" sz="4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neither he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watereth; </a:t>
            </a:r>
            <a:r>
              <a:rPr lang="en-US" sz="4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God that giveth the increase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295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7BD4C-195A-4714-9D97-F3EF98B4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&amp;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9ADEF-20AE-4D8B-86E3-6D392B6EB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-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 OF TRANSFORMATION IS TO BE CONFORMED TO THE LIKENESS OF CHRIST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4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E445E-8866-4E89-907D-5B919E23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C5F16-044E-4CA8-8838-396F53BE6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8607"/>
            <a:ext cx="10820400" cy="4555671"/>
          </a:xfrm>
        </p:spPr>
        <p:txBody>
          <a:bodyPr>
            <a:normAutofit lnSpcReduction="10000"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2:11 For the grace of God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bringeth salvation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hath appeared to all men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12: 1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beseech you therefore, brethren, by the mercies of God,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ye present your bodies a living sacrifice, holy, acceptable unto God, which is your reasonable service.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And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not conformed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this world: but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ye transformed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renewing of your mind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ye may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what is that good, and acceptable, and perfect, will of God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66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8813B-63FC-4AF1-82BD-61FA4587E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conform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AB030-72E8-462D-AF6F-C20A0532F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give the same shape, outline, or contour to: bring into harmony or accord.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6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10D8-669E-4365-B533-A40921EA6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87E9E-BC27-457D-9D6E-7EAFDDDFB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a: to change in </a:t>
            </a:r>
            <a:r>
              <a:rPr lang="en-US" sz="3200" b="1" u="sng" dirty="0"/>
              <a:t>composition or structure</a:t>
            </a:r>
          </a:p>
          <a:p>
            <a:r>
              <a:rPr lang="en-US" sz="3200" b="1" dirty="0"/>
              <a:t>b: to change the </a:t>
            </a:r>
            <a:r>
              <a:rPr lang="en-US" sz="3200" b="1" u="sng" dirty="0"/>
              <a:t>outward form or appearance</a:t>
            </a:r>
            <a:r>
              <a:rPr lang="en-US" sz="3200" b="1" dirty="0"/>
              <a:t> of</a:t>
            </a:r>
          </a:p>
          <a:p>
            <a:r>
              <a:rPr lang="en-US" sz="3200" b="1" dirty="0"/>
              <a:t>c: to change in </a:t>
            </a:r>
            <a:r>
              <a:rPr lang="en-US" sz="3200" b="1" u="sng" dirty="0"/>
              <a:t>character or condition</a:t>
            </a:r>
            <a:r>
              <a:rPr lang="en-US" sz="3200" b="1" dirty="0"/>
              <a:t>: </a:t>
            </a:r>
            <a:r>
              <a:rPr lang="en-US" sz="3200" b="1" u="sng" dirty="0"/>
              <a:t>convert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77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1C0A7-2B0A-4893-80BD-A4C9B821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metamorphosis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AAB947-395A-4994-AC7F-A4E51E7A1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471" y="2441121"/>
            <a:ext cx="8360229" cy="3652506"/>
          </a:xfrm>
        </p:spPr>
      </p:pic>
    </p:spTree>
    <p:extLst>
      <p:ext uri="{BB962C8B-B14F-4D97-AF65-F5344CB8AC3E}">
        <p14:creationId xmlns:p14="http://schemas.microsoft.com/office/powerpoint/2010/main" val="404391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F4931-5A01-42AA-BB89-774417B2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metamorphosis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4CB7F-EEA7-43CE-9D0B-063935ECD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Greek word for “</a:t>
            </a:r>
            <a:r>
              <a:rPr lang="en-US" sz="3200" b="1" u="sng" dirty="0"/>
              <a:t>transformation</a:t>
            </a:r>
            <a:r>
              <a:rPr lang="en-US" sz="3200" b="1" dirty="0"/>
              <a:t>” is at the root of our word “</a:t>
            </a:r>
            <a:r>
              <a:rPr lang="en-US" sz="3200" b="1" u="sng" dirty="0"/>
              <a:t>metamorphosis</a:t>
            </a:r>
            <a:r>
              <a:rPr lang="en-US" sz="3200" b="1" dirty="0"/>
              <a:t>” – </a:t>
            </a:r>
          </a:p>
          <a:p>
            <a:r>
              <a:rPr lang="en-US" sz="3200" b="1" dirty="0"/>
              <a:t>The word we might use to </a:t>
            </a:r>
            <a:r>
              <a:rPr lang="en-US" sz="3200" b="1" u="sng" dirty="0"/>
              <a:t>describe a caterpillar’s progression into a butterfly</a:t>
            </a:r>
            <a:r>
              <a:rPr lang="en-US" sz="3200" b="1" dirty="0"/>
              <a:t>. </a:t>
            </a:r>
          </a:p>
          <a:p>
            <a:r>
              <a:rPr lang="en-US" sz="3200" b="1" dirty="0"/>
              <a:t>Think of the key points we just considered in scripture that describe the </a:t>
            </a:r>
            <a:r>
              <a:rPr lang="en-US" sz="3200" b="1" u="sng" dirty="0"/>
              <a:t>spiritual transformation</a:t>
            </a:r>
            <a:r>
              <a:rPr lang="en-US" sz="3200" b="1" dirty="0"/>
              <a:t> in the life of the Christian</a:t>
            </a:r>
          </a:p>
        </p:txBody>
      </p:sp>
    </p:spTree>
    <p:extLst>
      <p:ext uri="{BB962C8B-B14F-4D97-AF65-F5344CB8AC3E}">
        <p14:creationId xmlns:p14="http://schemas.microsoft.com/office/powerpoint/2010/main" val="173244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2853-CB62-4586-9921-613430B9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	Our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F1F77-8963-42BD-A722-55C7CFB42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Our transformation(sanctification) begins at the time of our conversion) </a:t>
            </a:r>
          </a:p>
          <a:p>
            <a:r>
              <a:rPr lang="en-US" sz="3200" b="1" dirty="0"/>
              <a:t>1 Corinthians 1:30, 1 Corinthians 6:11, Ezekiel 36:26-27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8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07E1-2A68-40CE-B6C8-353A41AD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1 Corinthians 1:30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70949-94F5-4206-9CA7-64FB51E5B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30 But of him are ye in Christ Jesus, who of God is made unto us wisdom, and righteousness, and sanctification, and redemption:</a:t>
            </a:r>
          </a:p>
        </p:txBody>
      </p:sp>
    </p:spTree>
    <p:extLst>
      <p:ext uri="{BB962C8B-B14F-4D97-AF65-F5344CB8AC3E}">
        <p14:creationId xmlns:p14="http://schemas.microsoft.com/office/powerpoint/2010/main" val="202165466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162</TotalTime>
  <Words>932</Words>
  <Application>Microsoft Office PowerPoint</Application>
  <PresentationFormat>Widescreen</PresentationFormat>
  <Paragraphs>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Vapor Trail</vt:lpstr>
      <vt:lpstr>Transforming Grace</vt:lpstr>
      <vt:lpstr>Introduction</vt:lpstr>
      <vt:lpstr>Key Scriptures</vt:lpstr>
      <vt:lpstr>conform </vt:lpstr>
      <vt:lpstr>transform  </vt:lpstr>
      <vt:lpstr>metamorphosis</vt:lpstr>
      <vt:lpstr>metamorphosis</vt:lpstr>
      <vt:lpstr>1. Our transformation</vt:lpstr>
      <vt:lpstr>1 Corinthians 1:30</vt:lpstr>
      <vt:lpstr>1 Corinthians 6:11</vt:lpstr>
      <vt:lpstr>Ezekiel 36:26-27</vt:lpstr>
      <vt:lpstr>2-  It is progressive</vt:lpstr>
      <vt:lpstr>1 John 3:2</vt:lpstr>
      <vt:lpstr>1 Cor 13:12</vt:lpstr>
      <vt:lpstr>Psalm 84:7</vt:lpstr>
      <vt:lpstr>2 Cor 3:18</vt:lpstr>
      <vt:lpstr>3-God’s Holy Spirit Who changes us </vt:lpstr>
      <vt:lpstr>Philippians 1:6</vt:lpstr>
      <vt:lpstr>Philippians 2:13</vt:lpstr>
      <vt:lpstr>4. (We are totally dependent on the Holy Spirit and at the same time we are responsible to cooperate with the Holy Spirit) </vt:lpstr>
      <vt:lpstr>Philippians 4:13</vt:lpstr>
      <vt:lpstr>1 Corinthians 3:10</vt:lpstr>
      <vt:lpstr>1 Corinthians 15:10</vt:lpstr>
      <vt:lpstr>Colossians 1:29</vt:lpstr>
      <vt:lpstr>Psalm 127:1</vt:lpstr>
      <vt:lpstr>1 Corinthians 3:7</vt:lpstr>
      <vt:lpstr>Closing &amp;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Grace</dc:title>
  <dc:creator>Ronald Powell</dc:creator>
  <cp:lastModifiedBy>Ronald Powell</cp:lastModifiedBy>
  <cp:revision>9</cp:revision>
  <dcterms:created xsi:type="dcterms:W3CDTF">2021-01-13T19:48:03Z</dcterms:created>
  <dcterms:modified xsi:type="dcterms:W3CDTF">2021-01-15T15:29:31Z</dcterms:modified>
</cp:coreProperties>
</file>