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67" r:id="rId14"/>
    <p:sldId id="268" r:id="rId15"/>
    <p:sldId id="271"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7" autoAdjust="0"/>
    <p:restoredTop sz="94660"/>
  </p:normalViewPr>
  <p:slideViewPr>
    <p:cSldViewPr snapToGrid="0">
      <p:cViewPr varScale="1">
        <p:scale>
          <a:sx n="117" d="100"/>
          <a:sy n="117" d="100"/>
        </p:scale>
        <p:origin x="132"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6FD24B-E807-44F2-9571-0D9E5A76AA90}"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186228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6FD24B-E807-44F2-9571-0D9E5A76AA90}"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1707459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6FD24B-E807-44F2-9571-0D9E5A76AA90}"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2018590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6FD24B-E807-44F2-9571-0D9E5A76AA90}"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73631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6FD24B-E807-44F2-9571-0D9E5A76AA90}" type="datetimeFigureOut">
              <a:rPr lang="en-US" smtClean="0"/>
              <a:t>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1773866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6FD24B-E807-44F2-9571-0D9E5A76AA90}"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1459271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6FD24B-E807-44F2-9571-0D9E5A76AA90}" type="datetimeFigureOut">
              <a:rPr lang="en-US" smtClean="0"/>
              <a:t>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2474441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6FD24B-E807-44F2-9571-0D9E5A76AA90}" type="datetimeFigureOut">
              <a:rPr lang="en-US" smtClean="0"/>
              <a:t>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34156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6FD24B-E807-44F2-9571-0D9E5A76AA90}" type="datetimeFigureOut">
              <a:rPr lang="en-US" smtClean="0"/>
              <a:t>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4162317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6FD24B-E807-44F2-9571-0D9E5A76AA90}"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726851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6FD24B-E807-44F2-9571-0D9E5A76AA90}" type="datetimeFigureOut">
              <a:rPr lang="en-US" smtClean="0"/>
              <a:t>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5E1805-7855-4C7A-BCF8-CC9158453379}" type="slidenum">
              <a:rPr lang="en-US" smtClean="0"/>
              <a:t>‹#›</a:t>
            </a:fld>
            <a:endParaRPr lang="en-US"/>
          </a:p>
        </p:txBody>
      </p:sp>
    </p:spTree>
    <p:extLst>
      <p:ext uri="{BB962C8B-B14F-4D97-AF65-F5344CB8AC3E}">
        <p14:creationId xmlns:p14="http://schemas.microsoft.com/office/powerpoint/2010/main" val="694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FD24B-E807-44F2-9571-0D9E5A76AA90}" type="datetimeFigureOut">
              <a:rPr lang="en-US" smtClean="0"/>
              <a:t>1/17/2021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5E1805-7855-4C7A-BCF8-CC9158453379}" type="slidenum">
              <a:rPr lang="en-US" smtClean="0"/>
              <a:t>‹#›</a:t>
            </a:fld>
            <a:endParaRPr lang="en-US"/>
          </a:p>
        </p:txBody>
      </p:sp>
    </p:spTree>
    <p:extLst>
      <p:ext uri="{BB962C8B-B14F-4D97-AF65-F5344CB8AC3E}">
        <p14:creationId xmlns:p14="http://schemas.microsoft.com/office/powerpoint/2010/main" val="7509781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269567-9543-4136-BD79-B48262B1AE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8249" y="495300"/>
            <a:ext cx="10061121" cy="5867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 name="Subtitle 2">
            <a:extLst>
              <a:ext uri="{FF2B5EF4-FFF2-40B4-BE49-F238E27FC236}">
                <a16:creationId xmlns:a16="http://schemas.microsoft.com/office/drawing/2014/main" id="{F7A54D70-6F92-437B-95A0-1EA2C53F13F4}"/>
              </a:ext>
            </a:extLst>
          </p:cNvPr>
          <p:cNvSpPr>
            <a:spLocks noGrp="1"/>
          </p:cNvSpPr>
          <p:nvPr>
            <p:ph type="subTitle" idx="1"/>
          </p:nvPr>
        </p:nvSpPr>
        <p:spPr>
          <a:xfrm>
            <a:off x="892630" y="5976257"/>
            <a:ext cx="3809999" cy="473528"/>
          </a:xfrm>
        </p:spPr>
        <p:txBody>
          <a:bodyPr>
            <a:normAutofit/>
          </a:bodyPr>
          <a:lstStyle/>
          <a:p>
            <a:r>
              <a:rPr lang="en-US" dirty="0"/>
              <a:t>With Bishop Ronald K. Powell</a:t>
            </a:r>
          </a:p>
        </p:txBody>
      </p:sp>
    </p:spTree>
    <p:extLst>
      <p:ext uri="{BB962C8B-B14F-4D97-AF65-F5344CB8AC3E}">
        <p14:creationId xmlns:p14="http://schemas.microsoft.com/office/powerpoint/2010/main" val="2474512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CC980-4500-49EE-B98F-D2D768A18BB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EF3ECA-E774-4883-B48B-3FA423111DEC}"/>
              </a:ext>
            </a:extLst>
          </p:cNvPr>
          <p:cNvSpPr>
            <a:spLocks noGrp="1"/>
          </p:cNvSpPr>
          <p:nvPr>
            <p:ph idx="1"/>
          </p:nvPr>
        </p:nvSpPr>
        <p:spPr/>
        <p:txBody>
          <a:bodyPr>
            <a:normAutofit/>
          </a:bodyPr>
          <a:lstStyle/>
          <a:p>
            <a:r>
              <a:rPr lang="en-US" sz="3200" b="1" u="sng" dirty="0"/>
              <a:t>Ephesians 2:10King James Version10</a:t>
            </a:r>
            <a:r>
              <a:rPr lang="en-US" sz="3200" b="1" dirty="0"/>
              <a:t> For </a:t>
            </a:r>
            <a:r>
              <a:rPr lang="en-US" sz="3200" b="1" u="sng" dirty="0"/>
              <a:t>we are his workmanship, created in Christ Jesus unto good works</a:t>
            </a:r>
            <a:r>
              <a:rPr lang="en-US" sz="3200" b="1" dirty="0"/>
              <a:t>, </a:t>
            </a:r>
            <a:r>
              <a:rPr lang="en-US" sz="3200" b="1" u="sng" dirty="0"/>
              <a:t>which God hath before ordained that we should walk in them</a:t>
            </a:r>
            <a:r>
              <a:rPr lang="en-US" sz="3200" b="1" dirty="0"/>
              <a:t>.</a:t>
            </a:r>
          </a:p>
        </p:txBody>
      </p:sp>
    </p:spTree>
    <p:extLst>
      <p:ext uri="{BB962C8B-B14F-4D97-AF65-F5344CB8AC3E}">
        <p14:creationId xmlns:p14="http://schemas.microsoft.com/office/powerpoint/2010/main" val="33658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260CF-CFAE-49A3-97DD-0541E897FE31}"/>
              </a:ext>
            </a:extLst>
          </p:cNvPr>
          <p:cNvSpPr>
            <a:spLocks noGrp="1"/>
          </p:cNvSpPr>
          <p:nvPr>
            <p:ph type="title"/>
          </p:nvPr>
        </p:nvSpPr>
        <p:spPr/>
        <p:txBody>
          <a:bodyPr/>
          <a:lstStyle/>
          <a:p>
            <a:r>
              <a:rPr lang="en-US" dirty="0"/>
              <a:t>Luke 15:11-32 New International Version</a:t>
            </a:r>
          </a:p>
        </p:txBody>
      </p:sp>
      <p:sp>
        <p:nvSpPr>
          <p:cNvPr id="3" name="Content Placeholder 2">
            <a:extLst>
              <a:ext uri="{FF2B5EF4-FFF2-40B4-BE49-F238E27FC236}">
                <a16:creationId xmlns:a16="http://schemas.microsoft.com/office/drawing/2014/main" id="{F2ECDA46-B986-40DD-A7BF-8887D684AC9F}"/>
              </a:ext>
            </a:extLst>
          </p:cNvPr>
          <p:cNvSpPr>
            <a:spLocks noGrp="1"/>
          </p:cNvSpPr>
          <p:nvPr>
            <p:ph idx="1"/>
          </p:nvPr>
        </p:nvSpPr>
        <p:spPr/>
        <p:txBody>
          <a:bodyPr>
            <a:normAutofit lnSpcReduction="10000"/>
          </a:bodyPr>
          <a:lstStyle/>
          <a:p>
            <a:r>
              <a:rPr lang="en-US" sz="3200" b="1" dirty="0"/>
              <a:t>The Parable of the Lost Son11 Jesus continued: “There was a man who had two sons. 12 The younger one said to his father, ‘Father, give me my share of the estate.’ So he divided his property between them.13 “Not long after that, the younger son got together all he had, set off for a distant country and there squandered his wealth in wild living. 14 After he had spent everything, there was a severe famine in that whole country, and he began to be in need. 15 So he went and hired himself out to a citizen of that country, who sent him to his fields to feed pigs. </a:t>
            </a:r>
          </a:p>
        </p:txBody>
      </p:sp>
    </p:spTree>
    <p:extLst>
      <p:ext uri="{BB962C8B-B14F-4D97-AF65-F5344CB8AC3E}">
        <p14:creationId xmlns:p14="http://schemas.microsoft.com/office/powerpoint/2010/main" val="741655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441D0-A7B9-4DC5-93FC-B9562981930E}"/>
              </a:ext>
            </a:extLst>
          </p:cNvPr>
          <p:cNvSpPr>
            <a:spLocks noGrp="1"/>
          </p:cNvSpPr>
          <p:nvPr>
            <p:ph type="title"/>
          </p:nvPr>
        </p:nvSpPr>
        <p:spPr/>
        <p:txBody>
          <a:bodyPr/>
          <a:lstStyle/>
          <a:p>
            <a:r>
              <a:rPr lang="en-US" dirty="0"/>
              <a:t>Luke 15:11-32 New International Version</a:t>
            </a:r>
          </a:p>
        </p:txBody>
      </p:sp>
      <p:sp>
        <p:nvSpPr>
          <p:cNvPr id="3" name="Content Placeholder 2">
            <a:extLst>
              <a:ext uri="{FF2B5EF4-FFF2-40B4-BE49-F238E27FC236}">
                <a16:creationId xmlns:a16="http://schemas.microsoft.com/office/drawing/2014/main" id="{00270C16-E69D-4657-BAB8-FAA6B8A9B0E9}"/>
              </a:ext>
            </a:extLst>
          </p:cNvPr>
          <p:cNvSpPr>
            <a:spLocks noGrp="1"/>
          </p:cNvSpPr>
          <p:nvPr>
            <p:ph idx="1"/>
          </p:nvPr>
        </p:nvSpPr>
        <p:spPr/>
        <p:txBody>
          <a:bodyPr>
            <a:normAutofit/>
          </a:bodyPr>
          <a:lstStyle/>
          <a:p>
            <a:r>
              <a:rPr lang="en-US" sz="3200" b="1" dirty="0"/>
              <a:t>16 He longed to fill his stomach with the pods that the pigs were eating, but no one gave him anything.17 “When he came to his senses, he said, ‘How many of my father’s hired servants have food to spare, and here I am starving to death! 18 I will set out and go back to my father and say to him: Father, I have sinned against heaven and against you. 19 I am no longer worthy to be called your son; make me like one of your hired servants.’ 20 So he got up and went to his father.</a:t>
            </a:r>
          </a:p>
        </p:txBody>
      </p:sp>
    </p:spTree>
    <p:extLst>
      <p:ext uri="{BB962C8B-B14F-4D97-AF65-F5344CB8AC3E}">
        <p14:creationId xmlns:p14="http://schemas.microsoft.com/office/powerpoint/2010/main" val="444677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238A4-6515-429E-8067-A20F7773F1BF}"/>
              </a:ext>
            </a:extLst>
          </p:cNvPr>
          <p:cNvSpPr>
            <a:spLocks noGrp="1"/>
          </p:cNvSpPr>
          <p:nvPr>
            <p:ph type="title"/>
          </p:nvPr>
        </p:nvSpPr>
        <p:spPr/>
        <p:txBody>
          <a:bodyPr/>
          <a:lstStyle/>
          <a:p>
            <a:r>
              <a:rPr lang="en-US" dirty="0"/>
              <a:t>Luke 15:11-32 New International Version</a:t>
            </a:r>
          </a:p>
        </p:txBody>
      </p:sp>
      <p:sp>
        <p:nvSpPr>
          <p:cNvPr id="3" name="Content Placeholder 2">
            <a:extLst>
              <a:ext uri="{FF2B5EF4-FFF2-40B4-BE49-F238E27FC236}">
                <a16:creationId xmlns:a16="http://schemas.microsoft.com/office/drawing/2014/main" id="{076FF4C0-2D58-4CEA-9601-1EB1AE55649A}"/>
              </a:ext>
            </a:extLst>
          </p:cNvPr>
          <p:cNvSpPr>
            <a:spLocks noGrp="1"/>
          </p:cNvSpPr>
          <p:nvPr>
            <p:ph idx="1"/>
          </p:nvPr>
        </p:nvSpPr>
        <p:spPr/>
        <p:txBody>
          <a:bodyPr>
            <a:normAutofit lnSpcReduction="10000"/>
          </a:bodyPr>
          <a:lstStyle/>
          <a:p>
            <a:r>
              <a:rPr lang="en-US" sz="3200" b="1" dirty="0"/>
              <a:t>“But while he was still a long way off, his father saw him and was filled with compassion for him; he ran to his son, threw his arms around him and kissed him.21 “The son said to him, ‘Father, I have sinned against heaven and against you. I am no longer worthy to be called your son.’22 “But the father said to his servants, ‘Quick! Bring the best robe and put it on him. Put a ring on his finger and sandals on his feet. 23 Bring the fattened calf and kill it. Let’s have a feast and celebrate. 24 For this son of mine was dead and is alive again; he was lost and is found.’ So they began to celebrate.</a:t>
            </a:r>
          </a:p>
        </p:txBody>
      </p:sp>
    </p:spTree>
    <p:extLst>
      <p:ext uri="{BB962C8B-B14F-4D97-AF65-F5344CB8AC3E}">
        <p14:creationId xmlns:p14="http://schemas.microsoft.com/office/powerpoint/2010/main" val="3417202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54F7C-8C2B-4CDF-A572-D6F3225176AA}"/>
              </a:ext>
            </a:extLst>
          </p:cNvPr>
          <p:cNvSpPr>
            <a:spLocks noGrp="1"/>
          </p:cNvSpPr>
          <p:nvPr>
            <p:ph type="title"/>
          </p:nvPr>
        </p:nvSpPr>
        <p:spPr>
          <a:xfrm>
            <a:off x="838200" y="365126"/>
            <a:ext cx="10515600" cy="745217"/>
          </a:xfrm>
        </p:spPr>
        <p:txBody>
          <a:bodyPr/>
          <a:lstStyle/>
          <a:p>
            <a:r>
              <a:rPr lang="en-US" dirty="0"/>
              <a:t>Luke 15:11-32 New International Version</a:t>
            </a:r>
          </a:p>
        </p:txBody>
      </p:sp>
      <p:sp>
        <p:nvSpPr>
          <p:cNvPr id="3" name="Content Placeholder 2">
            <a:extLst>
              <a:ext uri="{FF2B5EF4-FFF2-40B4-BE49-F238E27FC236}">
                <a16:creationId xmlns:a16="http://schemas.microsoft.com/office/drawing/2014/main" id="{7C7AA282-CF43-4120-8353-22AEF32D8A62}"/>
              </a:ext>
            </a:extLst>
          </p:cNvPr>
          <p:cNvSpPr>
            <a:spLocks noGrp="1"/>
          </p:cNvSpPr>
          <p:nvPr>
            <p:ph idx="1"/>
          </p:nvPr>
        </p:nvSpPr>
        <p:spPr>
          <a:xfrm>
            <a:off x="838200" y="1110344"/>
            <a:ext cx="10515600" cy="5382530"/>
          </a:xfrm>
        </p:spPr>
        <p:txBody>
          <a:bodyPr>
            <a:normAutofit/>
          </a:bodyPr>
          <a:lstStyle/>
          <a:p>
            <a:r>
              <a:rPr lang="en-US" sz="3200" b="1" dirty="0"/>
              <a:t>25 “Meanwhile, the older son was in the field. When he came near the house, he heard music and dancing. 26 So he called one of the servants and asked him what was going on. 27 ‘Your brother has come,’ he replied, ‘and your father has killed the fattened calf because he has him back safe and sound.’28 “The older brother became angry and refused to go in. So his father went out and pleaded with him. 29 But he answered his father, ‘Look! All these years I’ve been slaving for you and never disobeyed your orders. Yet you never gave me even a young goat so I could celebrate with my friends. </a:t>
            </a:r>
          </a:p>
        </p:txBody>
      </p:sp>
    </p:spTree>
    <p:extLst>
      <p:ext uri="{BB962C8B-B14F-4D97-AF65-F5344CB8AC3E}">
        <p14:creationId xmlns:p14="http://schemas.microsoft.com/office/powerpoint/2010/main" val="2500902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54F7C-8C2B-4CDF-A572-D6F3225176AA}"/>
              </a:ext>
            </a:extLst>
          </p:cNvPr>
          <p:cNvSpPr>
            <a:spLocks noGrp="1"/>
          </p:cNvSpPr>
          <p:nvPr>
            <p:ph type="title"/>
          </p:nvPr>
        </p:nvSpPr>
        <p:spPr/>
        <p:txBody>
          <a:bodyPr/>
          <a:lstStyle/>
          <a:p>
            <a:r>
              <a:rPr lang="en-US" dirty="0"/>
              <a:t>Luke 15:11-32 New International Version</a:t>
            </a:r>
          </a:p>
        </p:txBody>
      </p:sp>
      <p:sp>
        <p:nvSpPr>
          <p:cNvPr id="3" name="Content Placeholder 2">
            <a:extLst>
              <a:ext uri="{FF2B5EF4-FFF2-40B4-BE49-F238E27FC236}">
                <a16:creationId xmlns:a16="http://schemas.microsoft.com/office/drawing/2014/main" id="{7C7AA282-CF43-4120-8353-22AEF32D8A62}"/>
              </a:ext>
            </a:extLst>
          </p:cNvPr>
          <p:cNvSpPr>
            <a:spLocks noGrp="1"/>
          </p:cNvSpPr>
          <p:nvPr>
            <p:ph idx="1"/>
          </p:nvPr>
        </p:nvSpPr>
        <p:spPr/>
        <p:txBody>
          <a:bodyPr>
            <a:normAutofit/>
          </a:bodyPr>
          <a:lstStyle/>
          <a:p>
            <a:r>
              <a:rPr lang="en-US" sz="3600" b="1" dirty="0"/>
              <a:t>30 But when this son of yours who has squandered your property with prostitutes comes home, you kill the fattened calf for him!’31 “‘My son,’ the father said, ‘you are always with me, and everything I have is yours. 32 But we had to celebrate and be glad, because this brother of yours was dead and is alive again; he was lost and is found.’”</a:t>
            </a:r>
          </a:p>
        </p:txBody>
      </p:sp>
    </p:spTree>
    <p:extLst>
      <p:ext uri="{BB962C8B-B14F-4D97-AF65-F5344CB8AC3E}">
        <p14:creationId xmlns:p14="http://schemas.microsoft.com/office/powerpoint/2010/main" val="1357592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37282-CC10-4CF3-9133-8B255C2E26BF}"/>
              </a:ext>
            </a:extLst>
          </p:cNvPr>
          <p:cNvSpPr>
            <a:spLocks noGrp="1"/>
          </p:cNvSpPr>
          <p:nvPr>
            <p:ph type="title"/>
          </p:nvPr>
        </p:nvSpPr>
        <p:spPr/>
        <p:txBody>
          <a:bodyPr/>
          <a:lstStyle/>
          <a:p>
            <a:r>
              <a:rPr lang="en-US" dirty="0"/>
              <a:t>When Grace appears</a:t>
            </a:r>
          </a:p>
        </p:txBody>
      </p:sp>
      <p:sp>
        <p:nvSpPr>
          <p:cNvPr id="3" name="Content Placeholder 2">
            <a:extLst>
              <a:ext uri="{FF2B5EF4-FFF2-40B4-BE49-F238E27FC236}">
                <a16:creationId xmlns:a16="http://schemas.microsoft.com/office/drawing/2014/main" id="{9D49076C-1158-4764-A0CD-C646B28AC3EB}"/>
              </a:ext>
            </a:extLst>
          </p:cNvPr>
          <p:cNvSpPr>
            <a:spLocks noGrp="1"/>
          </p:cNvSpPr>
          <p:nvPr>
            <p:ph idx="1"/>
          </p:nvPr>
        </p:nvSpPr>
        <p:spPr/>
        <p:txBody>
          <a:bodyPr>
            <a:normAutofit/>
          </a:bodyPr>
          <a:lstStyle/>
          <a:p>
            <a:r>
              <a:rPr lang="en-US" sz="3200" b="1" dirty="0"/>
              <a:t>Let's Pray</a:t>
            </a:r>
          </a:p>
        </p:txBody>
      </p:sp>
    </p:spTree>
    <p:extLst>
      <p:ext uri="{BB962C8B-B14F-4D97-AF65-F5344CB8AC3E}">
        <p14:creationId xmlns:p14="http://schemas.microsoft.com/office/powerpoint/2010/main" val="129463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708E8-0E0C-4953-98E2-055843A11CB5}"/>
              </a:ext>
            </a:extLst>
          </p:cNvPr>
          <p:cNvSpPr>
            <a:spLocks noGrp="1"/>
          </p:cNvSpPr>
          <p:nvPr>
            <p:ph type="title"/>
          </p:nvPr>
        </p:nvSpPr>
        <p:spPr/>
        <p:txBody>
          <a:bodyPr/>
          <a:lstStyle/>
          <a:p>
            <a:r>
              <a:rPr lang="en-US" b="1" dirty="0"/>
              <a:t>Titus 2:11-14 King James Version</a:t>
            </a:r>
            <a:br>
              <a:rPr lang="en-US" dirty="0"/>
            </a:br>
            <a:endParaRPr lang="en-US" dirty="0"/>
          </a:p>
        </p:txBody>
      </p:sp>
      <p:sp>
        <p:nvSpPr>
          <p:cNvPr id="3" name="Content Placeholder 2">
            <a:extLst>
              <a:ext uri="{FF2B5EF4-FFF2-40B4-BE49-F238E27FC236}">
                <a16:creationId xmlns:a16="http://schemas.microsoft.com/office/drawing/2014/main" id="{640AC6EA-51C8-43D0-AB9B-F281ADD22DD6}"/>
              </a:ext>
            </a:extLst>
          </p:cNvPr>
          <p:cNvSpPr>
            <a:spLocks noGrp="1"/>
          </p:cNvSpPr>
          <p:nvPr>
            <p:ph idx="1"/>
          </p:nvPr>
        </p:nvSpPr>
        <p:spPr>
          <a:xfrm>
            <a:off x="838200" y="1866447"/>
            <a:ext cx="10515600" cy="4351338"/>
          </a:xfrm>
        </p:spPr>
        <p:txBody>
          <a:bodyPr>
            <a:normAutofit fontScale="92500" lnSpcReduction="20000"/>
          </a:bodyPr>
          <a:lstStyle/>
          <a:p>
            <a:r>
              <a:rPr lang="en-US" sz="3500" baseline="30000" dirty="0"/>
              <a:t>11 </a:t>
            </a:r>
            <a:r>
              <a:rPr lang="en-US" sz="3500" dirty="0"/>
              <a:t>For the </a:t>
            </a:r>
            <a:r>
              <a:rPr lang="en-US" sz="3500" u="sng" dirty="0">
                <a:effectLst/>
              </a:rPr>
              <a:t>grace of God</a:t>
            </a:r>
            <a:r>
              <a:rPr lang="en-US" sz="3500" dirty="0"/>
              <a:t> that bringeth salvation </a:t>
            </a:r>
            <a:r>
              <a:rPr lang="en-US" sz="3500" u="sng" dirty="0">
                <a:effectLst/>
              </a:rPr>
              <a:t>hath appeared to all men</a:t>
            </a:r>
            <a:r>
              <a:rPr lang="en-US" sz="3500" dirty="0"/>
              <a:t>,</a:t>
            </a:r>
          </a:p>
          <a:p>
            <a:r>
              <a:rPr lang="en-US" sz="3500" baseline="30000" dirty="0"/>
              <a:t>12 </a:t>
            </a:r>
            <a:r>
              <a:rPr lang="en-US" sz="3500" u="sng" dirty="0">
                <a:effectLst/>
              </a:rPr>
              <a:t>Teaching us that</a:t>
            </a:r>
            <a:r>
              <a:rPr lang="en-US" sz="3500" dirty="0"/>
              <a:t>, </a:t>
            </a:r>
            <a:r>
              <a:rPr lang="en-US" sz="3500" u="sng" dirty="0">
                <a:effectLst/>
              </a:rPr>
              <a:t>denying ungodliness</a:t>
            </a:r>
            <a:r>
              <a:rPr lang="en-US" sz="3500" dirty="0"/>
              <a:t> and </a:t>
            </a:r>
            <a:r>
              <a:rPr lang="en-US" sz="3500" u="sng" dirty="0">
                <a:effectLst/>
              </a:rPr>
              <a:t>worldly lusts (desires)</a:t>
            </a:r>
            <a:r>
              <a:rPr lang="en-US" sz="3500" dirty="0"/>
              <a:t>, </a:t>
            </a:r>
            <a:r>
              <a:rPr lang="en-US" sz="3500" u="sng" dirty="0">
                <a:effectLst/>
              </a:rPr>
              <a:t>we should live soberly</a:t>
            </a:r>
            <a:r>
              <a:rPr lang="en-US" sz="3500" dirty="0"/>
              <a:t>, </a:t>
            </a:r>
            <a:r>
              <a:rPr lang="en-US" sz="3500" u="sng" dirty="0">
                <a:effectLst/>
              </a:rPr>
              <a:t>righteously</a:t>
            </a:r>
            <a:r>
              <a:rPr lang="en-US" sz="3500" dirty="0"/>
              <a:t>, and </a:t>
            </a:r>
            <a:r>
              <a:rPr lang="en-US" sz="3500" u="sng" dirty="0">
                <a:effectLst/>
              </a:rPr>
              <a:t>godly</a:t>
            </a:r>
            <a:r>
              <a:rPr lang="en-US" sz="3500" dirty="0"/>
              <a:t>, </a:t>
            </a:r>
            <a:r>
              <a:rPr lang="en-US" sz="3500" u="sng" dirty="0">
                <a:effectLst/>
              </a:rPr>
              <a:t>in this present world</a:t>
            </a:r>
            <a:r>
              <a:rPr lang="en-US" sz="3500" dirty="0"/>
              <a:t>;</a:t>
            </a:r>
          </a:p>
          <a:p>
            <a:r>
              <a:rPr lang="en-US" sz="3500" baseline="30000" dirty="0"/>
              <a:t>13 </a:t>
            </a:r>
            <a:r>
              <a:rPr lang="en-US" sz="3500" dirty="0"/>
              <a:t>Looking for that blessed hope, and the glorious appearing of the great God and our Saviour Jesus Christ;</a:t>
            </a:r>
          </a:p>
          <a:p>
            <a:r>
              <a:rPr lang="en-US" sz="3500" baseline="30000" dirty="0"/>
              <a:t>14 </a:t>
            </a:r>
            <a:r>
              <a:rPr lang="en-US" sz="3500" dirty="0"/>
              <a:t>Who gave himself for us, </a:t>
            </a:r>
            <a:r>
              <a:rPr lang="en-US" sz="3500" u="sng" dirty="0">
                <a:effectLst/>
              </a:rPr>
              <a:t>that he might redeem us from all iniquity, and purify unto himself a peculiar people, zealous of good works</a:t>
            </a:r>
            <a:r>
              <a:rPr lang="en-US" sz="3500" dirty="0"/>
              <a:t>.</a:t>
            </a:r>
          </a:p>
          <a:p>
            <a:r>
              <a:rPr lang="en-US" dirty="0"/>
              <a:t> </a:t>
            </a:r>
          </a:p>
          <a:p>
            <a:endParaRPr lang="en-US" dirty="0"/>
          </a:p>
        </p:txBody>
      </p:sp>
    </p:spTree>
    <p:extLst>
      <p:ext uri="{BB962C8B-B14F-4D97-AF65-F5344CB8AC3E}">
        <p14:creationId xmlns:p14="http://schemas.microsoft.com/office/powerpoint/2010/main" val="2453447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D3B75-A552-4562-9E63-55F1EC20FAD6}"/>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48C54DEB-A77F-4476-8EDF-C9CCEC16B728}"/>
              </a:ext>
            </a:extLst>
          </p:cNvPr>
          <p:cNvSpPr>
            <a:spLocks noGrp="1"/>
          </p:cNvSpPr>
          <p:nvPr>
            <p:ph idx="1"/>
          </p:nvPr>
        </p:nvSpPr>
        <p:spPr/>
        <p:txBody>
          <a:bodyPr>
            <a:normAutofit/>
          </a:bodyPr>
          <a:lstStyle/>
          <a:p>
            <a:r>
              <a:rPr lang="en-US" sz="3200" b="1" dirty="0"/>
              <a:t>Brother Ron’s Testimony</a:t>
            </a:r>
          </a:p>
        </p:txBody>
      </p:sp>
    </p:spTree>
    <p:extLst>
      <p:ext uri="{BB962C8B-B14F-4D97-AF65-F5344CB8AC3E}">
        <p14:creationId xmlns:p14="http://schemas.microsoft.com/office/powerpoint/2010/main" val="157975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FD04C-104D-4083-A6FA-071118B8DC7C}"/>
              </a:ext>
            </a:extLst>
          </p:cNvPr>
          <p:cNvSpPr>
            <a:spLocks noGrp="1"/>
          </p:cNvSpPr>
          <p:nvPr>
            <p:ph type="title"/>
          </p:nvPr>
        </p:nvSpPr>
        <p:spPr/>
        <p:txBody>
          <a:bodyPr/>
          <a:lstStyle/>
          <a:p>
            <a:r>
              <a:rPr lang="en-US" dirty="0"/>
              <a:t>(See vs 14 Below)</a:t>
            </a:r>
          </a:p>
        </p:txBody>
      </p:sp>
      <p:sp>
        <p:nvSpPr>
          <p:cNvPr id="3" name="Content Placeholder 2">
            <a:extLst>
              <a:ext uri="{FF2B5EF4-FFF2-40B4-BE49-F238E27FC236}">
                <a16:creationId xmlns:a16="http://schemas.microsoft.com/office/drawing/2014/main" id="{CBF64248-5F75-42C3-8308-63BD6A41CED0}"/>
              </a:ext>
            </a:extLst>
          </p:cNvPr>
          <p:cNvSpPr>
            <a:spLocks noGrp="1"/>
          </p:cNvSpPr>
          <p:nvPr>
            <p:ph idx="1"/>
          </p:nvPr>
        </p:nvSpPr>
        <p:spPr/>
        <p:txBody>
          <a:bodyPr>
            <a:normAutofit/>
          </a:bodyPr>
          <a:lstStyle/>
          <a:p>
            <a:r>
              <a:rPr lang="en-US" sz="3200" b="1" dirty="0"/>
              <a:t>1_When Grace Appears we turn away from unrighteousness &amp; Ungodliness, we are transformed. (See vs 14 Below)</a:t>
            </a:r>
          </a:p>
          <a:p>
            <a:pPr marL="0" indent="0">
              <a:buNone/>
            </a:pPr>
            <a:endParaRPr lang="en-US" sz="3200" b="1" dirty="0"/>
          </a:p>
          <a:p>
            <a:r>
              <a:rPr lang="en-US" sz="3200" b="1" baseline="30000" dirty="0"/>
              <a:t>14 </a:t>
            </a:r>
            <a:r>
              <a:rPr lang="en-US" sz="3200" b="1" dirty="0"/>
              <a:t>Who gave himself for us, </a:t>
            </a:r>
            <a:r>
              <a:rPr lang="en-US" sz="3200" b="1" u="sng" dirty="0">
                <a:effectLst/>
              </a:rPr>
              <a:t>that he might redeem us from all iniquity, and purify unto himself a peculiar people, zealous of good works</a:t>
            </a:r>
            <a:r>
              <a:rPr lang="en-US" sz="3200" b="1" dirty="0"/>
              <a:t>.</a:t>
            </a:r>
          </a:p>
          <a:p>
            <a:endParaRPr lang="en-US" sz="3200" dirty="0"/>
          </a:p>
        </p:txBody>
      </p:sp>
    </p:spTree>
    <p:extLst>
      <p:ext uri="{BB962C8B-B14F-4D97-AF65-F5344CB8AC3E}">
        <p14:creationId xmlns:p14="http://schemas.microsoft.com/office/powerpoint/2010/main" val="2736715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8EDEA-A900-4985-A6E5-8BF8F30CC224}"/>
              </a:ext>
            </a:extLst>
          </p:cNvPr>
          <p:cNvSpPr>
            <a:spLocks noGrp="1"/>
          </p:cNvSpPr>
          <p:nvPr>
            <p:ph type="title"/>
          </p:nvPr>
        </p:nvSpPr>
        <p:spPr/>
        <p:txBody>
          <a:bodyPr/>
          <a:lstStyle/>
          <a:p>
            <a:r>
              <a:rPr lang="en-US" dirty="0"/>
              <a:t>(see verse 11-12 Below)</a:t>
            </a:r>
          </a:p>
        </p:txBody>
      </p:sp>
      <p:sp>
        <p:nvSpPr>
          <p:cNvPr id="3" name="Content Placeholder 2">
            <a:extLst>
              <a:ext uri="{FF2B5EF4-FFF2-40B4-BE49-F238E27FC236}">
                <a16:creationId xmlns:a16="http://schemas.microsoft.com/office/drawing/2014/main" id="{C8B6B8E4-F03F-4A5E-AD44-C9C00CCF9360}"/>
              </a:ext>
            </a:extLst>
          </p:cNvPr>
          <p:cNvSpPr>
            <a:spLocks noGrp="1"/>
          </p:cNvSpPr>
          <p:nvPr>
            <p:ph idx="1"/>
          </p:nvPr>
        </p:nvSpPr>
        <p:spPr/>
        <p:txBody>
          <a:bodyPr>
            <a:normAutofit/>
          </a:bodyPr>
          <a:lstStyle/>
          <a:p>
            <a:r>
              <a:rPr lang="en-US" sz="3200" b="1" dirty="0"/>
              <a:t>2- Grace teaches us to hate Sin (see verse 11-12 Below)</a:t>
            </a:r>
          </a:p>
          <a:p>
            <a:endParaRPr lang="en-US" sz="3200" b="1" dirty="0"/>
          </a:p>
          <a:p>
            <a:r>
              <a:rPr lang="en-US" sz="3200" b="1" baseline="30000" dirty="0"/>
              <a:t>11 </a:t>
            </a:r>
            <a:r>
              <a:rPr lang="en-US" sz="3200" b="1" dirty="0"/>
              <a:t>For the </a:t>
            </a:r>
            <a:r>
              <a:rPr lang="en-US" sz="3200" b="1" u="sng" dirty="0">
                <a:effectLst/>
              </a:rPr>
              <a:t>grace of God</a:t>
            </a:r>
            <a:r>
              <a:rPr lang="en-US" sz="3200" b="1" dirty="0"/>
              <a:t> that bringeth salvation </a:t>
            </a:r>
            <a:r>
              <a:rPr lang="en-US" sz="3200" b="1" u="sng" dirty="0">
                <a:effectLst/>
              </a:rPr>
              <a:t>hath appeared to all men</a:t>
            </a:r>
            <a:r>
              <a:rPr lang="en-US" sz="3200" b="1" dirty="0"/>
              <a:t>,</a:t>
            </a:r>
          </a:p>
          <a:p>
            <a:r>
              <a:rPr lang="en-US" sz="3200" b="1" baseline="30000" dirty="0"/>
              <a:t>12 </a:t>
            </a:r>
            <a:r>
              <a:rPr lang="en-US" sz="3200" b="1" u="sng" dirty="0">
                <a:effectLst/>
              </a:rPr>
              <a:t>Teaching us that</a:t>
            </a:r>
            <a:r>
              <a:rPr lang="en-US" sz="3200" b="1" dirty="0"/>
              <a:t>, </a:t>
            </a:r>
            <a:r>
              <a:rPr lang="en-US" sz="3200" b="1" u="sng" dirty="0">
                <a:effectLst/>
              </a:rPr>
              <a:t>denying ungodliness</a:t>
            </a:r>
            <a:r>
              <a:rPr lang="en-US" sz="3200" b="1" dirty="0"/>
              <a:t> and </a:t>
            </a:r>
            <a:r>
              <a:rPr lang="en-US" sz="3200" b="1" u="sng" dirty="0">
                <a:effectLst/>
              </a:rPr>
              <a:t>worldly lusts (desires)</a:t>
            </a:r>
            <a:r>
              <a:rPr lang="en-US" sz="3200" b="1" dirty="0"/>
              <a:t>, </a:t>
            </a:r>
            <a:r>
              <a:rPr lang="en-US" sz="3200" b="1" u="sng" dirty="0">
                <a:effectLst/>
              </a:rPr>
              <a:t>we should live soberly</a:t>
            </a:r>
            <a:r>
              <a:rPr lang="en-US" sz="3200" b="1" dirty="0"/>
              <a:t>, </a:t>
            </a:r>
            <a:r>
              <a:rPr lang="en-US" sz="3200" b="1" u="sng" dirty="0">
                <a:effectLst/>
              </a:rPr>
              <a:t>righteously</a:t>
            </a:r>
            <a:r>
              <a:rPr lang="en-US" sz="3200" b="1" dirty="0"/>
              <a:t>, and </a:t>
            </a:r>
            <a:r>
              <a:rPr lang="en-US" sz="3200" b="1" u="sng" dirty="0">
                <a:effectLst/>
              </a:rPr>
              <a:t>godly</a:t>
            </a:r>
            <a:r>
              <a:rPr lang="en-US" sz="3200" b="1" dirty="0"/>
              <a:t>, </a:t>
            </a:r>
            <a:r>
              <a:rPr lang="en-US" sz="3200" b="1" u="sng" dirty="0">
                <a:effectLst/>
              </a:rPr>
              <a:t>in this present world</a:t>
            </a:r>
            <a:r>
              <a:rPr lang="en-US" sz="3200" b="1" dirty="0"/>
              <a:t>;</a:t>
            </a:r>
          </a:p>
          <a:p>
            <a:endParaRPr lang="en-US" sz="3200" b="1" dirty="0"/>
          </a:p>
        </p:txBody>
      </p:sp>
    </p:spTree>
    <p:extLst>
      <p:ext uri="{BB962C8B-B14F-4D97-AF65-F5344CB8AC3E}">
        <p14:creationId xmlns:p14="http://schemas.microsoft.com/office/powerpoint/2010/main" val="3120774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DFA4A-300E-4F92-B3ED-2D2DEA9E854D}"/>
              </a:ext>
            </a:extLst>
          </p:cNvPr>
          <p:cNvSpPr>
            <a:spLocks noGrp="1"/>
          </p:cNvSpPr>
          <p:nvPr>
            <p:ph type="title"/>
          </p:nvPr>
        </p:nvSpPr>
        <p:spPr/>
        <p:txBody>
          <a:bodyPr/>
          <a:lstStyle/>
          <a:p>
            <a:r>
              <a:rPr lang="en-US" dirty="0"/>
              <a:t>A-What is ungodliness?</a:t>
            </a:r>
          </a:p>
        </p:txBody>
      </p:sp>
      <p:sp>
        <p:nvSpPr>
          <p:cNvPr id="3" name="Content Placeholder 2">
            <a:extLst>
              <a:ext uri="{FF2B5EF4-FFF2-40B4-BE49-F238E27FC236}">
                <a16:creationId xmlns:a16="http://schemas.microsoft.com/office/drawing/2014/main" id="{49C9EB7C-97AC-42E0-8512-20170145C1FC}"/>
              </a:ext>
            </a:extLst>
          </p:cNvPr>
          <p:cNvSpPr>
            <a:spLocks noGrp="1"/>
          </p:cNvSpPr>
          <p:nvPr>
            <p:ph idx="1"/>
          </p:nvPr>
        </p:nvSpPr>
        <p:spPr/>
        <p:txBody>
          <a:bodyPr>
            <a:normAutofit/>
          </a:bodyPr>
          <a:lstStyle/>
          <a:p>
            <a:r>
              <a:rPr lang="en-US" sz="3200" b="1" dirty="0"/>
              <a:t>A-What is ungodliness? It is to deny Jesus and continue in sins and worldly </a:t>
            </a:r>
            <a:r>
              <a:rPr lang="en-US" sz="3200" b="1" dirty="0" err="1"/>
              <a:t>desires!If</a:t>
            </a:r>
            <a:r>
              <a:rPr lang="en-US" sz="3200" b="1" dirty="0"/>
              <a:t> we deny God and Love our sins we are in trouble</a:t>
            </a:r>
          </a:p>
          <a:p>
            <a:endParaRPr lang="en-US" sz="3200" b="1" dirty="0"/>
          </a:p>
          <a:p>
            <a:r>
              <a:rPr lang="en-US" sz="3200" b="1" u="sng" dirty="0"/>
              <a:t>Romans 11:26 King James Version26 </a:t>
            </a:r>
            <a:r>
              <a:rPr lang="en-US" sz="3200" b="1" dirty="0"/>
              <a:t>And </a:t>
            </a:r>
            <a:r>
              <a:rPr lang="en-US" sz="3200" b="1" u="sng" dirty="0"/>
              <a:t>so all Israel shall be saved</a:t>
            </a:r>
            <a:r>
              <a:rPr lang="en-US" sz="3200" b="1" dirty="0"/>
              <a:t>: as it is written, </a:t>
            </a:r>
            <a:r>
              <a:rPr lang="en-US" sz="3200" b="1" u="sng" dirty="0"/>
              <a:t>There shall come out of Sion the Deliverer</a:t>
            </a:r>
            <a:r>
              <a:rPr lang="en-US" sz="3200" b="1" dirty="0"/>
              <a:t>, and </a:t>
            </a:r>
            <a:r>
              <a:rPr lang="en-US" sz="3200" b="1" u="sng" dirty="0"/>
              <a:t>shall turn away ungodliness from Jacob</a:t>
            </a:r>
            <a:r>
              <a:rPr lang="en-US" sz="3200" b="1" dirty="0"/>
              <a:t>:</a:t>
            </a:r>
          </a:p>
        </p:txBody>
      </p:sp>
    </p:spTree>
    <p:extLst>
      <p:ext uri="{BB962C8B-B14F-4D97-AF65-F5344CB8AC3E}">
        <p14:creationId xmlns:p14="http://schemas.microsoft.com/office/powerpoint/2010/main" val="2002602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4A13A-55EA-4B68-B200-3B14ABFC7447}"/>
              </a:ext>
            </a:extLst>
          </p:cNvPr>
          <p:cNvSpPr>
            <a:spLocks noGrp="1"/>
          </p:cNvSpPr>
          <p:nvPr>
            <p:ph type="title"/>
          </p:nvPr>
        </p:nvSpPr>
        <p:spPr/>
        <p:txBody>
          <a:bodyPr/>
          <a:lstStyle/>
          <a:p>
            <a:r>
              <a:rPr lang="en-US" dirty="0"/>
              <a:t>B-What were we like before Grace appeared?</a:t>
            </a:r>
          </a:p>
        </p:txBody>
      </p:sp>
      <p:sp>
        <p:nvSpPr>
          <p:cNvPr id="3" name="Content Placeholder 2">
            <a:extLst>
              <a:ext uri="{FF2B5EF4-FFF2-40B4-BE49-F238E27FC236}">
                <a16:creationId xmlns:a16="http://schemas.microsoft.com/office/drawing/2014/main" id="{54C29817-2EC7-4A2B-BB5F-C4C380A77434}"/>
              </a:ext>
            </a:extLst>
          </p:cNvPr>
          <p:cNvSpPr>
            <a:spLocks noGrp="1"/>
          </p:cNvSpPr>
          <p:nvPr>
            <p:ph idx="1"/>
          </p:nvPr>
        </p:nvSpPr>
        <p:spPr/>
        <p:txBody>
          <a:bodyPr>
            <a:normAutofit/>
          </a:bodyPr>
          <a:lstStyle/>
          <a:p>
            <a:r>
              <a:rPr lang="en-US" sz="3200" b="1" u="sng" dirty="0"/>
              <a:t>Titus 3:3-5 King James Version3 </a:t>
            </a:r>
            <a:r>
              <a:rPr lang="en-US" sz="3200" b="1" dirty="0"/>
              <a:t>For we ourselves also were sometimes foolish, disobedient, deceived, serving divers lusts and pleasures, living in malice and envy, hateful, and hating one another.4 But after that the kindness and love of God our Saviour toward man appeared,5 Not by works of righteousness which we have done, but according to his mercy he saved us, by the washing of regeneration, and renewing of the Holy Ghost;</a:t>
            </a:r>
          </a:p>
        </p:txBody>
      </p:sp>
    </p:spTree>
    <p:extLst>
      <p:ext uri="{BB962C8B-B14F-4D97-AF65-F5344CB8AC3E}">
        <p14:creationId xmlns:p14="http://schemas.microsoft.com/office/powerpoint/2010/main" val="1654947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F33D7-D4B8-489D-951C-58697DE44084}"/>
              </a:ext>
            </a:extLst>
          </p:cNvPr>
          <p:cNvSpPr>
            <a:spLocks noGrp="1"/>
          </p:cNvSpPr>
          <p:nvPr>
            <p:ph type="title"/>
          </p:nvPr>
        </p:nvSpPr>
        <p:spPr/>
        <p:txBody>
          <a:bodyPr>
            <a:normAutofit fontScale="90000"/>
          </a:bodyPr>
          <a:lstStyle/>
          <a:p>
            <a:r>
              <a:rPr lang="en-US" dirty="0"/>
              <a:t>3- When Grace appears we turn away from ungodliness and we turn toward God &amp; Good Deeds!</a:t>
            </a:r>
          </a:p>
        </p:txBody>
      </p:sp>
      <p:sp>
        <p:nvSpPr>
          <p:cNvPr id="3" name="Content Placeholder 2">
            <a:extLst>
              <a:ext uri="{FF2B5EF4-FFF2-40B4-BE49-F238E27FC236}">
                <a16:creationId xmlns:a16="http://schemas.microsoft.com/office/drawing/2014/main" id="{F29A6F79-3F24-416C-B61A-D671CB049A10}"/>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152500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F33D7-D4B8-489D-951C-58697DE44084}"/>
              </a:ext>
            </a:extLst>
          </p:cNvPr>
          <p:cNvSpPr>
            <a:spLocks noGrp="1"/>
          </p:cNvSpPr>
          <p:nvPr>
            <p:ph type="title"/>
          </p:nvPr>
        </p:nvSpPr>
        <p:spPr/>
        <p:txBody>
          <a:bodyPr>
            <a:normAutofit fontScale="90000"/>
          </a:bodyPr>
          <a:lstStyle/>
          <a:p>
            <a:r>
              <a:rPr lang="en-US" dirty="0"/>
              <a:t>3- When Grace appears we turn away from ungodliness and we turn toward God &amp; Good Deeds!</a:t>
            </a:r>
          </a:p>
        </p:txBody>
      </p:sp>
      <p:sp>
        <p:nvSpPr>
          <p:cNvPr id="3" name="Content Placeholder 2">
            <a:extLst>
              <a:ext uri="{FF2B5EF4-FFF2-40B4-BE49-F238E27FC236}">
                <a16:creationId xmlns:a16="http://schemas.microsoft.com/office/drawing/2014/main" id="{F29A6F79-3F24-416C-B61A-D671CB049A10}"/>
              </a:ext>
            </a:extLst>
          </p:cNvPr>
          <p:cNvSpPr>
            <a:spLocks noGrp="1"/>
          </p:cNvSpPr>
          <p:nvPr>
            <p:ph idx="1"/>
          </p:nvPr>
        </p:nvSpPr>
        <p:spPr/>
        <p:txBody>
          <a:bodyPr>
            <a:normAutofit/>
          </a:bodyPr>
          <a:lstStyle/>
          <a:p>
            <a:r>
              <a:rPr lang="en-US" sz="3200" b="1" u="sng" dirty="0"/>
              <a:t>Titus 2:13-15 King James Version13 </a:t>
            </a:r>
            <a:r>
              <a:rPr lang="en-US" sz="3200" b="1" dirty="0"/>
              <a:t>Looking for that blessed hope, and the glorious appearing of the great God and our Saviour Jesus Christ;14 Who gave himself for us, </a:t>
            </a:r>
            <a:r>
              <a:rPr lang="en-US" sz="3200" b="1" u="sng" dirty="0"/>
              <a:t>that he might redeem us from all iniquity, and purify unto himself a peculiar people, zealous of good works</a:t>
            </a:r>
            <a:r>
              <a:rPr lang="en-US" sz="3200" b="1" dirty="0"/>
              <a:t>.15 These things speak, and exhort, and rebuke with all authority. Let no man despise thee.</a:t>
            </a:r>
          </a:p>
        </p:txBody>
      </p:sp>
    </p:spTree>
    <p:extLst>
      <p:ext uri="{BB962C8B-B14F-4D97-AF65-F5344CB8AC3E}">
        <p14:creationId xmlns:p14="http://schemas.microsoft.com/office/powerpoint/2010/main" val="20626289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21</TotalTime>
  <Words>1160</Words>
  <Application>Microsoft Office PowerPoint</Application>
  <PresentationFormat>Widescreen</PresentationFormat>
  <Paragraphs>40</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Titus 2:11-14 King James Version </vt:lpstr>
      <vt:lpstr>Introduction</vt:lpstr>
      <vt:lpstr>(See vs 14 Below)</vt:lpstr>
      <vt:lpstr>(see verse 11-12 Below)</vt:lpstr>
      <vt:lpstr>A-What is ungodliness?</vt:lpstr>
      <vt:lpstr>B-What were we like before Grace appeared?</vt:lpstr>
      <vt:lpstr>3- When Grace appears we turn away from ungodliness and we turn toward God &amp; Good Deeds!</vt:lpstr>
      <vt:lpstr>3- When Grace appears we turn away from ungodliness and we turn toward God &amp; Good Deeds!</vt:lpstr>
      <vt:lpstr>PowerPoint Presentation</vt:lpstr>
      <vt:lpstr>Luke 15:11-32 New International Version</vt:lpstr>
      <vt:lpstr>Luke 15:11-32 New International Version</vt:lpstr>
      <vt:lpstr>Luke 15:11-32 New International Version</vt:lpstr>
      <vt:lpstr>Luke 15:11-32 New International Version</vt:lpstr>
      <vt:lpstr>Luke 15:11-32 New International Version</vt:lpstr>
      <vt:lpstr>When Grace appears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Powell</dc:creator>
  <cp:lastModifiedBy>Ronald Powell</cp:lastModifiedBy>
  <cp:revision>4</cp:revision>
  <dcterms:created xsi:type="dcterms:W3CDTF">2021-01-17T17:12:03Z</dcterms:created>
  <dcterms:modified xsi:type="dcterms:W3CDTF">2021-01-17T17:33:07Z</dcterms:modified>
</cp:coreProperties>
</file>