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99" r:id="rId4"/>
    <p:sldId id="298" r:id="rId5"/>
    <p:sldId id="297" r:id="rId6"/>
    <p:sldId id="295" r:id="rId7"/>
    <p:sldId id="296" r:id="rId8"/>
    <p:sldId id="294" r:id="rId9"/>
    <p:sldId id="291" r:id="rId10"/>
    <p:sldId id="292" r:id="rId11"/>
    <p:sldId id="293" r:id="rId12"/>
    <p:sldId id="290" r:id="rId13"/>
    <p:sldId id="289" r:id="rId14"/>
    <p:sldId id="288" r:id="rId15"/>
    <p:sldId id="287" r:id="rId16"/>
    <p:sldId id="286" r:id="rId17"/>
    <p:sldId id="283" r:id="rId18"/>
    <p:sldId id="284" r:id="rId19"/>
    <p:sldId id="285" r:id="rId20"/>
    <p:sldId id="306" r:id="rId21"/>
    <p:sldId id="305" r:id="rId22"/>
    <p:sldId id="304" r:id="rId23"/>
    <p:sldId id="303" r:id="rId24"/>
    <p:sldId id="302" r:id="rId25"/>
    <p:sldId id="301" r:id="rId26"/>
    <p:sldId id="308" r:id="rId27"/>
    <p:sldId id="307" r:id="rId28"/>
    <p:sldId id="30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99" d="100"/>
          <a:sy n="99" d="100"/>
        </p:scale>
        <p:origin x="10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D0CE-4943-4289-A7E8-EBA4189FEA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45BBBE-3C20-4CA5-9CA3-27BF309F57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DBFCFA-9536-4750-9DCF-B8FEFEBBC38A}"/>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D7BAA6FC-B526-4FCA-BC2C-31C78D504A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47D9C3-0074-4E8B-957E-E2C3E2EEF12F}"/>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405377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FCDCC-2859-4087-80DF-5C51553CBF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29B140-75AD-4C2E-B4A3-9278943122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E32FC4-02FF-474E-8A0C-737DDBD4F59C}"/>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7D4196CB-DD52-4A02-A331-C86987070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FDE2F-E9A5-4155-B6E2-F13CAC6EF04E}"/>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38050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87750A-752D-454E-B21B-5BB02CAEC9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814424-4020-43AF-A0BB-24DC6431C0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00D9F-41FC-4423-B612-EF8DBD461D6D}"/>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A9969579-7663-485E-A769-ED0ED1129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043EB-5057-4ECE-8A3B-E9138AFC8FC0}"/>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108282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DD2E-E7D0-4078-A4C7-EFABCEA11E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A5114F-30E4-4F8C-AEDB-E0A11851F8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5CC06B-0442-47C9-8ED9-FDD1C9F697F8}"/>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9790A611-B5CD-4DBB-B975-989720602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9B287-1970-4BA9-9385-87CBF5964C19}"/>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17443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6ED8A-BCCD-4CCA-8270-F4BC005869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4DB79F-1063-43BF-A10C-282F69F92D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EBBC93-85E0-4B6E-8724-0873DDFE0B54}"/>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BD707BD0-6AE0-4EAE-ADFA-C39ABC768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78A4D-5543-4463-BC9D-B45501D98B9B}"/>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237883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E4983-5024-4136-AD5D-30468017EA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605BAE-AC0D-453E-97CF-A1DCAF54E4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E161A1-8F40-467E-8703-DFCF70A057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072819-AF7C-4BB5-8ED0-4B28F5D49C0C}"/>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6" name="Footer Placeholder 5">
            <a:extLst>
              <a:ext uri="{FF2B5EF4-FFF2-40B4-BE49-F238E27FC236}">
                <a16:creationId xmlns:a16="http://schemas.microsoft.com/office/drawing/2014/main" id="{7DDB37EE-1CD9-4F6B-B8E2-11671FB51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C9AC14-9327-434A-8182-4E8B87754406}"/>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24573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3E67-73EA-445E-8B6E-4A80CF3CB7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61B6F5-B194-41EA-BE68-A3B625553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EBF3DD-4ED6-4C7A-97E6-EC5A999CE9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BE9D73-2682-4949-9F70-3451BFD14A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6C8086-93D9-4AC7-B658-97122DC0FD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84A477-DDAB-4434-959D-DD36B508EFF7}"/>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8" name="Footer Placeholder 7">
            <a:extLst>
              <a:ext uri="{FF2B5EF4-FFF2-40B4-BE49-F238E27FC236}">
                <a16:creationId xmlns:a16="http://schemas.microsoft.com/office/drawing/2014/main" id="{E4A5AB59-E47F-4DE1-9730-6D56C14879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6B916A-9BD1-43E7-9CC7-0F0A6B5E8CED}"/>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186642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5DFF-03EB-4AC2-B21E-0A8A7B6E18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2CD1E-70FA-4597-B05F-A9B1340EAC9A}"/>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4" name="Footer Placeholder 3">
            <a:extLst>
              <a:ext uri="{FF2B5EF4-FFF2-40B4-BE49-F238E27FC236}">
                <a16:creationId xmlns:a16="http://schemas.microsoft.com/office/drawing/2014/main" id="{805643D8-BCC5-4A64-B82A-D74FDA980B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C7DCB0-883B-4F42-8B3A-066EDCFEDC6F}"/>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1326159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5BA56-3807-455A-9495-1EDDB1A082C9}"/>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3" name="Footer Placeholder 2">
            <a:extLst>
              <a:ext uri="{FF2B5EF4-FFF2-40B4-BE49-F238E27FC236}">
                <a16:creationId xmlns:a16="http://schemas.microsoft.com/office/drawing/2014/main" id="{42A2E828-EBC7-4ABA-91A8-335629BC60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617EBC-F19A-41F9-AAB0-D0D94CFBFC98}"/>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50144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D17D6-8286-49CF-AA8F-18A8679FF3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3DFC80-1C87-45E0-B963-727F65C0A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F8CDC4-3845-4094-BF6B-28194EC89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431A5C-CA62-4F4B-BCDB-57590AA14FB6}"/>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6" name="Footer Placeholder 5">
            <a:extLst>
              <a:ext uri="{FF2B5EF4-FFF2-40B4-BE49-F238E27FC236}">
                <a16:creationId xmlns:a16="http://schemas.microsoft.com/office/drawing/2014/main" id="{A19686D6-FD7C-44D0-93B2-2C2560DB97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F3487-4459-4F4C-810E-D1D6E07E2A03}"/>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345321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71997-89E9-4373-960C-880C52B269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FC29D7-3FB7-40C4-80D0-762BCAFA0F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C8DC62-1DC2-4FCF-8DEE-78C2C1FB3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8134F6-3C5B-4584-BD6E-EF6CC480671B}"/>
              </a:ext>
            </a:extLst>
          </p:cNvPr>
          <p:cNvSpPr>
            <a:spLocks noGrp="1"/>
          </p:cNvSpPr>
          <p:nvPr>
            <p:ph type="dt" sz="half" idx="10"/>
          </p:nvPr>
        </p:nvSpPr>
        <p:spPr/>
        <p:txBody>
          <a:bodyPr/>
          <a:lstStyle/>
          <a:p>
            <a:fld id="{7F1E9052-E72C-4897-BCC2-0CA46F222602}" type="datetimeFigureOut">
              <a:rPr lang="en-US" smtClean="0"/>
              <a:t>2/17/2021</a:t>
            </a:fld>
            <a:endParaRPr lang="en-US"/>
          </a:p>
        </p:txBody>
      </p:sp>
      <p:sp>
        <p:nvSpPr>
          <p:cNvPr id="6" name="Footer Placeholder 5">
            <a:extLst>
              <a:ext uri="{FF2B5EF4-FFF2-40B4-BE49-F238E27FC236}">
                <a16:creationId xmlns:a16="http://schemas.microsoft.com/office/drawing/2014/main" id="{7743B753-1F2C-4340-9B33-E310446569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3A4799-D1D7-4CF5-A855-4ACE27A2DD06}"/>
              </a:ext>
            </a:extLst>
          </p:cNvPr>
          <p:cNvSpPr>
            <a:spLocks noGrp="1"/>
          </p:cNvSpPr>
          <p:nvPr>
            <p:ph type="sldNum" sz="quarter" idx="12"/>
          </p:nvPr>
        </p:nvSpPr>
        <p:spPr/>
        <p:txBody>
          <a:bodyPr/>
          <a:lstStyle/>
          <a:p>
            <a:fld id="{13735BB6-7C56-4074-86A2-09A2D03D4C81}" type="slidenum">
              <a:rPr lang="en-US" smtClean="0"/>
              <a:t>‹#›</a:t>
            </a:fld>
            <a:endParaRPr lang="en-US"/>
          </a:p>
        </p:txBody>
      </p:sp>
    </p:spTree>
    <p:extLst>
      <p:ext uri="{BB962C8B-B14F-4D97-AF65-F5344CB8AC3E}">
        <p14:creationId xmlns:p14="http://schemas.microsoft.com/office/powerpoint/2010/main" val="150159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5000">
              <a:srgbClr val="002060"/>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822AEA-7364-43FF-A279-44C34E088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3C943C-86BF-4AE9-84C5-667BD5043B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201B5-7F90-420D-A731-EF2BB3CFD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E9052-E72C-4897-BCC2-0CA46F222602}" type="datetimeFigureOut">
              <a:rPr lang="en-US" smtClean="0"/>
              <a:t>2/17/2021</a:t>
            </a:fld>
            <a:endParaRPr lang="en-US"/>
          </a:p>
        </p:txBody>
      </p:sp>
      <p:sp>
        <p:nvSpPr>
          <p:cNvPr id="5" name="Footer Placeholder 4">
            <a:extLst>
              <a:ext uri="{FF2B5EF4-FFF2-40B4-BE49-F238E27FC236}">
                <a16:creationId xmlns:a16="http://schemas.microsoft.com/office/drawing/2014/main" id="{61945FEC-74B6-4115-B74B-BAFC0780E6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57242F-1E5C-4F02-B725-C5A7179DE5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35BB6-7C56-4074-86A2-09A2D03D4C81}" type="slidenum">
              <a:rPr lang="en-US" smtClean="0"/>
              <a:t>‹#›</a:t>
            </a:fld>
            <a:endParaRPr lang="en-US"/>
          </a:p>
        </p:txBody>
      </p:sp>
    </p:spTree>
    <p:extLst>
      <p:ext uri="{BB962C8B-B14F-4D97-AF65-F5344CB8AC3E}">
        <p14:creationId xmlns:p14="http://schemas.microsoft.com/office/powerpoint/2010/main" val="1024588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9836773-8D6C-479E-B306-E7A45006A3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139" y="490888"/>
            <a:ext cx="11184556" cy="5650030"/>
          </a:xfrm>
          <a:prstGeom prst="rect">
            <a:avLst/>
          </a:prstGeom>
        </p:spPr>
      </p:pic>
      <p:sp>
        <p:nvSpPr>
          <p:cNvPr id="2" name="Title 1">
            <a:extLst>
              <a:ext uri="{FF2B5EF4-FFF2-40B4-BE49-F238E27FC236}">
                <a16:creationId xmlns:a16="http://schemas.microsoft.com/office/drawing/2014/main" id="{CFC9B03F-D3A9-469D-AEE9-4D31C661462F}"/>
              </a:ext>
            </a:extLst>
          </p:cNvPr>
          <p:cNvSpPr>
            <a:spLocks noGrp="1"/>
          </p:cNvSpPr>
          <p:nvPr>
            <p:ph type="ctrTitle"/>
          </p:nvPr>
        </p:nvSpPr>
        <p:spPr/>
        <p:txBody>
          <a:bodyPr/>
          <a:lstStyle/>
          <a:p>
            <a:r>
              <a:rPr lang="en-US" dirty="0">
                <a:solidFill>
                  <a:schemeClr val="bg1"/>
                </a:solidFill>
                <a:effectLst>
                  <a:outerShdw blurRad="38100" dist="38100" dir="2700000" algn="tl">
                    <a:srgbClr val="000000">
                      <a:alpha val="43137"/>
                    </a:srgbClr>
                  </a:outerShdw>
                </a:effectLst>
              </a:rPr>
              <a:t>Do you Need a Miracle</a:t>
            </a:r>
          </a:p>
        </p:txBody>
      </p:sp>
      <p:sp>
        <p:nvSpPr>
          <p:cNvPr id="3" name="Subtitle 2">
            <a:extLst>
              <a:ext uri="{FF2B5EF4-FFF2-40B4-BE49-F238E27FC236}">
                <a16:creationId xmlns:a16="http://schemas.microsoft.com/office/drawing/2014/main" id="{19BFAE82-2CF1-418F-844F-7590761D7BBB}"/>
              </a:ext>
            </a:extLst>
          </p:cNvPr>
          <p:cNvSpPr>
            <a:spLocks noGrp="1"/>
          </p:cNvSpPr>
          <p:nvPr>
            <p:ph type="subTitle"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599931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Consider This: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Now, it's wonderful that we took that step, but as we're about to see, there are somethings we must know, and continually remind ourselves of, if we are to walk further in that miraculous arena with God-and let Him be God in our lives.</a:t>
            </a:r>
          </a:p>
        </p:txBody>
      </p:sp>
    </p:spTree>
    <p:extLst>
      <p:ext uri="{BB962C8B-B14F-4D97-AF65-F5344CB8AC3E}">
        <p14:creationId xmlns:p14="http://schemas.microsoft.com/office/powerpoint/2010/main" val="325158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Don't Hold Your Peace!</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You'll recall we saw in Galatians 3:5 that God supplies us with His Spirit and works miracles among us. </a:t>
            </a:r>
          </a:p>
          <a:p>
            <a:r>
              <a:rPr lang="en-US" sz="3200" b="1" dirty="0">
                <a:solidFill>
                  <a:schemeClr val="bg1"/>
                </a:solidFill>
              </a:rPr>
              <a:t>He does it by our faith in what He says. So, we do have a vital role in the miraculous.</a:t>
            </a:r>
          </a:p>
        </p:txBody>
      </p:sp>
    </p:spTree>
    <p:extLst>
      <p:ext uri="{BB962C8B-B14F-4D97-AF65-F5344CB8AC3E}">
        <p14:creationId xmlns:p14="http://schemas.microsoft.com/office/powerpoint/2010/main" val="259130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normAutofit fontScale="90000"/>
          </a:bodyPr>
          <a:lstStyle/>
          <a:p>
            <a:r>
              <a:rPr lang="en-US" b="1" dirty="0">
                <a:solidFill>
                  <a:schemeClr val="bg1"/>
                </a:solidFill>
              </a:rPr>
              <a:t>To understand just how vital our part is, however, I want us to examine a miracle recorded in </a:t>
            </a:r>
            <a:br>
              <a:rPr lang="en-US" b="1" dirty="0">
                <a:solidFill>
                  <a:schemeClr val="bg1"/>
                </a:solidFill>
              </a:rPr>
            </a:br>
            <a:r>
              <a:rPr lang="en-US" b="1" dirty="0">
                <a:solidFill>
                  <a:schemeClr val="bg1"/>
                </a:solidFill>
              </a:rPr>
              <a:t>Luke 18: 35-39:</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2088681"/>
            <a:ext cx="10515600" cy="4088281"/>
          </a:xfrm>
        </p:spPr>
        <p:txBody>
          <a:bodyPr>
            <a:normAutofit/>
          </a:bodyPr>
          <a:lstStyle/>
          <a:p>
            <a:r>
              <a:rPr lang="en-US" sz="3200" b="1" dirty="0">
                <a:solidFill>
                  <a:schemeClr val="bg1"/>
                </a:solidFill>
              </a:rPr>
              <a:t>And it came to pass, that as he was come nigh unto Jericho, a certain blind man sat by the way side begging: And hearing the multitude pass by, he asked what it meant. And they told him, that Jesus of Nazareth passeth by. And he cried, saying, Jesus, thou Son of David, have mercy on me. And they which went before rebuked him, that he should hold his peace: but he cried so much the more, Thou Son of David, have mercy on me.</a:t>
            </a:r>
          </a:p>
        </p:txBody>
      </p:sp>
    </p:spTree>
    <p:extLst>
      <p:ext uri="{BB962C8B-B14F-4D97-AF65-F5344CB8AC3E}">
        <p14:creationId xmlns:p14="http://schemas.microsoft.com/office/powerpoint/2010/main" val="286339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First, notice that the blind man was begging.</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If we do not learn to yield to the power of God, Satan will have us begging through life and, all the while, our Father has made every provision in heaven and earth so we shouldn't have to beg a day in our lives.</a:t>
            </a:r>
          </a:p>
        </p:txBody>
      </p:sp>
    </p:spTree>
    <p:extLst>
      <p:ext uri="{BB962C8B-B14F-4D97-AF65-F5344CB8AC3E}">
        <p14:creationId xmlns:p14="http://schemas.microsoft.com/office/powerpoint/2010/main" val="4050733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875899"/>
            <a:ext cx="10515600" cy="5301064"/>
          </a:xfrm>
        </p:spPr>
        <p:txBody>
          <a:bodyPr>
            <a:normAutofit lnSpcReduction="10000"/>
          </a:bodyPr>
          <a:lstStyle/>
          <a:p>
            <a:r>
              <a:rPr lang="en-US" sz="3500" b="1" dirty="0">
                <a:solidFill>
                  <a:schemeClr val="bg1"/>
                </a:solidFill>
              </a:rPr>
              <a:t>Truthfully, I see this blind man as those Christians who do not know their covenant rights and, as a result, they have been placed in a beggarly position. </a:t>
            </a:r>
          </a:p>
          <a:p>
            <a:r>
              <a:rPr lang="en-US" sz="3500" b="1" dirty="0">
                <a:solidFill>
                  <a:schemeClr val="bg1"/>
                </a:solidFill>
              </a:rPr>
              <a:t>"Oh, God, won't You please heal me? “</a:t>
            </a:r>
          </a:p>
          <a:p>
            <a:r>
              <a:rPr lang="en-US" sz="3500" b="1" dirty="0">
                <a:solidFill>
                  <a:schemeClr val="bg1"/>
                </a:solidFill>
              </a:rPr>
              <a:t>No, that's not our position in the blood covenant. God, Himself, told us to put Him in remembrance of the covenant (Isaiah 43:26), and make a demand on His power.</a:t>
            </a:r>
          </a:p>
          <a:p>
            <a:r>
              <a:rPr lang="en-US" sz="3500" b="1" dirty="0">
                <a:solidFill>
                  <a:schemeClr val="bg1"/>
                </a:solidFill>
              </a:rPr>
              <a:t>We have every right to be healed, every right to be prosperous, every right for our children to walk with the Lord-because we have a covenant!</a:t>
            </a:r>
            <a:endParaRPr lang="en-US" sz="4800" b="1" dirty="0">
              <a:solidFill>
                <a:schemeClr val="bg1"/>
              </a:solidFill>
            </a:endParaRPr>
          </a:p>
        </p:txBody>
      </p:sp>
    </p:spTree>
    <p:extLst>
      <p:ext uri="{BB962C8B-B14F-4D97-AF65-F5344CB8AC3E}">
        <p14:creationId xmlns:p14="http://schemas.microsoft.com/office/powerpoint/2010/main" val="297829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1825625"/>
            <a:ext cx="10515600" cy="1774223"/>
          </a:xfrm>
        </p:spPr>
        <p:txBody>
          <a:bodyPr>
            <a:normAutofit/>
          </a:bodyPr>
          <a:lstStyle/>
          <a:p>
            <a:r>
              <a:rPr lang="en-US" sz="3200" b="1" dirty="0">
                <a:solidFill>
                  <a:schemeClr val="bg1"/>
                </a:solidFill>
              </a:rPr>
              <a:t>Second, notice that when the blind man heard all the commotion of the crowd passing by he called out to find out what was happening.</a:t>
            </a:r>
          </a:p>
        </p:txBody>
      </p:sp>
    </p:spTree>
    <p:extLst>
      <p:ext uri="{BB962C8B-B14F-4D97-AF65-F5344CB8AC3E}">
        <p14:creationId xmlns:p14="http://schemas.microsoft.com/office/powerpoint/2010/main" val="3925862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What did the people tell him? Jesus of Nazareth is passing by!</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My friend, Jesus is passing by us every day. Moment by moment, He passes near us. </a:t>
            </a:r>
          </a:p>
          <a:p>
            <a:r>
              <a:rPr lang="en-US" sz="3200" b="1" dirty="0">
                <a:solidFill>
                  <a:schemeClr val="bg1"/>
                </a:solidFill>
              </a:rPr>
              <a:t>In fact if you're a Christian, He is in you right now. </a:t>
            </a:r>
          </a:p>
          <a:p>
            <a:r>
              <a:rPr lang="en-US" sz="3200" b="1" dirty="0">
                <a:solidFill>
                  <a:schemeClr val="bg1"/>
                </a:solidFill>
              </a:rPr>
              <a:t>Still, if we want our miracle, we will have to take action. </a:t>
            </a:r>
          </a:p>
          <a:p>
            <a:r>
              <a:rPr lang="en-US" sz="3200" b="1" dirty="0">
                <a:solidFill>
                  <a:schemeClr val="bg1"/>
                </a:solidFill>
              </a:rPr>
              <a:t>We will have to do our part.</a:t>
            </a:r>
          </a:p>
        </p:txBody>
      </p:sp>
    </p:spTree>
    <p:extLst>
      <p:ext uri="{BB962C8B-B14F-4D97-AF65-F5344CB8AC3E}">
        <p14:creationId xmlns:p14="http://schemas.microsoft.com/office/powerpoint/2010/main" val="3203819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Third, the blind man started hollering.</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Jesus, Son of David, have mercy on me! Jesus, Son of David, have mercy on me! Forth, once this man started making his demand on Jesus, notice what the people around him did. Verse 39 says they rebuked him and told him to shut up.</a:t>
            </a:r>
          </a:p>
        </p:txBody>
      </p:sp>
    </p:spTree>
    <p:extLst>
      <p:ext uri="{BB962C8B-B14F-4D97-AF65-F5344CB8AC3E}">
        <p14:creationId xmlns:p14="http://schemas.microsoft.com/office/powerpoint/2010/main" val="1047028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Today, as then, organized religion tries to keep us from our miracles.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1825625"/>
            <a:ext cx="10515600" cy="4667250"/>
          </a:xfrm>
        </p:spPr>
        <p:txBody>
          <a:bodyPr>
            <a:normAutofit fontScale="92500" lnSpcReduction="10000"/>
          </a:bodyPr>
          <a:lstStyle/>
          <a:p>
            <a:r>
              <a:rPr lang="en-US" sz="3200" b="1" u="sng" dirty="0">
                <a:solidFill>
                  <a:schemeClr val="bg1"/>
                </a:solidFill>
              </a:rPr>
              <a:t>I know, because it kept me from them. </a:t>
            </a:r>
          </a:p>
          <a:p>
            <a:r>
              <a:rPr lang="en-US" sz="3200" b="1" dirty="0">
                <a:solidFill>
                  <a:schemeClr val="bg1"/>
                </a:solidFill>
              </a:rPr>
              <a:t>Religious traditions kept me from the Baptism in the Holy Spirit, healing, and so on. </a:t>
            </a:r>
          </a:p>
          <a:p>
            <a:r>
              <a:rPr lang="en-US" sz="3200" b="1" dirty="0">
                <a:solidFill>
                  <a:schemeClr val="bg1"/>
                </a:solidFill>
              </a:rPr>
              <a:t>They may have kept me out of hell, but they also kept me from so much of heaven. </a:t>
            </a:r>
          </a:p>
          <a:p>
            <a:r>
              <a:rPr lang="en-US" sz="3200" b="1" dirty="0">
                <a:solidFill>
                  <a:schemeClr val="bg1"/>
                </a:solidFill>
              </a:rPr>
              <a:t>So, here we have a blind man who was able to see his miracle passing by, yet the religious people around him couldn’t. </a:t>
            </a:r>
          </a:p>
          <a:p>
            <a:r>
              <a:rPr lang="en-US" sz="3200" b="1" dirty="0">
                <a:solidFill>
                  <a:schemeClr val="bg1"/>
                </a:solidFill>
              </a:rPr>
              <a:t>His natural eye couldn't see a thing, but he saw clearly with the eyes of his spirit, with the eyes of revelation-and what he saw, the religious folks rebuked. But that didn't stop him. He just cried out louder, and with more intensity.</a:t>
            </a:r>
          </a:p>
        </p:txBody>
      </p:sp>
    </p:spTree>
    <p:extLst>
      <p:ext uri="{BB962C8B-B14F-4D97-AF65-F5344CB8AC3E}">
        <p14:creationId xmlns:p14="http://schemas.microsoft.com/office/powerpoint/2010/main" val="4063729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When Faith Talks...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1511166"/>
            <a:ext cx="10515600" cy="4889633"/>
          </a:xfrm>
        </p:spPr>
        <p:txBody>
          <a:bodyPr>
            <a:normAutofit lnSpcReduction="10000"/>
          </a:bodyPr>
          <a:lstStyle/>
          <a:p>
            <a:r>
              <a:rPr lang="en-US" sz="3200" b="1" dirty="0">
                <a:solidFill>
                  <a:schemeClr val="bg1"/>
                </a:solidFill>
              </a:rPr>
              <a:t>Now that we've seen the blind man's part in this press toward a miracle, let's examine God's part. </a:t>
            </a:r>
          </a:p>
          <a:p>
            <a:r>
              <a:rPr lang="en-US" sz="3200" b="1" dirty="0">
                <a:solidFill>
                  <a:schemeClr val="bg1"/>
                </a:solidFill>
              </a:rPr>
              <a:t>We find it in Luke 18:40-43:And Jesus stood, and commanded [the blind man] to be brought unto him: and when he was come near, he asked him, saying, What wilt thou that I shall do unto thee? And he said, Lord, that I may receive my sight. </a:t>
            </a:r>
          </a:p>
          <a:p>
            <a:r>
              <a:rPr lang="en-US" sz="3200" b="1" dirty="0">
                <a:solidFill>
                  <a:schemeClr val="bg1"/>
                </a:solidFill>
              </a:rPr>
              <a:t>And Jesus said unto him, Receive thy sight: thy faith hath saved thee. And immediately he received his sight, and followed him, glorifying God: and all the people, when they saw it, gave praise unto God.</a:t>
            </a:r>
          </a:p>
        </p:txBody>
      </p:sp>
    </p:spTree>
    <p:extLst>
      <p:ext uri="{BB962C8B-B14F-4D97-AF65-F5344CB8AC3E}">
        <p14:creationId xmlns:p14="http://schemas.microsoft.com/office/powerpoint/2010/main" val="151814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Introduction:</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A great man of God once said that miracles pass us by every day. It's time for miracles to stop passing us by, and it's time for them to start manifesting in our lives-in our homes, our families, our businesses and jobs, our churches and communities. </a:t>
            </a:r>
          </a:p>
          <a:p>
            <a:r>
              <a:rPr lang="en-US" sz="3200" b="1" dirty="0">
                <a:solidFill>
                  <a:schemeClr val="bg1"/>
                </a:solidFill>
              </a:rPr>
              <a:t>It's time for us to expect miracles all the time, to expect God to do the extraordinary...to overrule perverted nature.</a:t>
            </a:r>
          </a:p>
        </p:txBody>
      </p:sp>
    </p:spTree>
    <p:extLst>
      <p:ext uri="{BB962C8B-B14F-4D97-AF65-F5344CB8AC3E}">
        <p14:creationId xmlns:p14="http://schemas.microsoft.com/office/powerpoint/2010/main" val="4128626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In the middle of a noisy crowd, Jesus heard a distinct voice.</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2098307"/>
            <a:ext cx="10515600" cy="4078656"/>
          </a:xfrm>
        </p:spPr>
        <p:txBody>
          <a:bodyPr>
            <a:normAutofit/>
          </a:bodyPr>
          <a:lstStyle/>
          <a:p>
            <a:r>
              <a:rPr lang="en-US" sz="3200" b="1" dirty="0">
                <a:solidFill>
                  <a:schemeClr val="bg1"/>
                </a:solidFill>
              </a:rPr>
              <a:t>It was the voice of faith. When He heard that voice, The Amplified Bible says He "stood still" (verse 40). He stopped. Jesus hasn't changed. He's still the same (Hebrews 13:8).</a:t>
            </a:r>
          </a:p>
        </p:txBody>
      </p:sp>
    </p:spTree>
    <p:extLst>
      <p:ext uri="{BB962C8B-B14F-4D97-AF65-F5344CB8AC3E}">
        <p14:creationId xmlns:p14="http://schemas.microsoft.com/office/powerpoint/2010/main" val="57249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Any time He hears the voice of faith, He stops.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When anyone speaks words of faith, it's like calling Him to attention. </a:t>
            </a:r>
          </a:p>
          <a:p>
            <a:r>
              <a:rPr lang="en-US" sz="3200" b="1" dirty="0">
                <a:solidFill>
                  <a:schemeClr val="bg1"/>
                </a:solidFill>
              </a:rPr>
              <a:t>He must stop, because He is under divine orders. </a:t>
            </a:r>
          </a:p>
          <a:p>
            <a:r>
              <a:rPr lang="en-US" sz="3200" b="1" dirty="0">
                <a:solidFill>
                  <a:schemeClr val="bg1"/>
                </a:solidFill>
              </a:rPr>
              <a:t>The voice of faith places a demand on His power. </a:t>
            </a:r>
          </a:p>
          <a:p>
            <a:r>
              <a:rPr lang="en-US" sz="3200" b="1" dirty="0">
                <a:solidFill>
                  <a:schemeClr val="bg1"/>
                </a:solidFill>
              </a:rPr>
              <a:t>So once we make that demand on God's power, and once Jesus stops...then notice what He does-verse 40 says, "Jesus stood, and commanded ... "When we make a demand, God makes a command.</a:t>
            </a:r>
          </a:p>
        </p:txBody>
      </p:sp>
    </p:spTree>
    <p:extLst>
      <p:ext uri="{BB962C8B-B14F-4D97-AF65-F5344CB8AC3E}">
        <p14:creationId xmlns:p14="http://schemas.microsoft.com/office/powerpoint/2010/main" val="2647646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He makes a command on our behalf.</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He releases supernatural power to change natural, perverted situations, and causes them to line up with what we believe. </a:t>
            </a:r>
          </a:p>
          <a:p>
            <a:r>
              <a:rPr lang="en-US" sz="3200" b="1" dirty="0">
                <a:solidFill>
                  <a:schemeClr val="bg1"/>
                </a:solidFill>
              </a:rPr>
              <a:t>His power submits to our faith.</a:t>
            </a:r>
          </a:p>
        </p:txBody>
      </p:sp>
    </p:spTree>
    <p:extLst>
      <p:ext uri="{BB962C8B-B14F-4D97-AF65-F5344CB8AC3E}">
        <p14:creationId xmlns:p14="http://schemas.microsoft.com/office/powerpoint/2010/main" val="3973696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He makes a command on our behalf.</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You see, God has placed Himself in a situation where our faith controls Him, as well as all of His resources in heaven.</a:t>
            </a:r>
          </a:p>
          <a:p>
            <a:r>
              <a:rPr lang="en-US" sz="3200" b="1" dirty="0">
                <a:solidFill>
                  <a:schemeClr val="bg1"/>
                </a:solidFill>
              </a:rPr>
              <a:t>You and I have the ability to move God and all of heaven at any given time-in the supermarket, in the car, in the house, in the yard, on the job. </a:t>
            </a:r>
          </a:p>
          <a:p>
            <a:r>
              <a:rPr lang="en-US" sz="3200" b="1" dirty="0">
                <a:solidFill>
                  <a:schemeClr val="bg1"/>
                </a:solidFill>
              </a:rPr>
              <a:t>So, on the road that day, Jesus could not go anywhere or do anything until He answered the voice of faith that cried out to Him.</a:t>
            </a:r>
          </a:p>
        </p:txBody>
      </p:sp>
    </p:spTree>
    <p:extLst>
      <p:ext uri="{BB962C8B-B14F-4D97-AF65-F5344CB8AC3E}">
        <p14:creationId xmlns:p14="http://schemas.microsoft.com/office/powerpoint/2010/main" val="994100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Just Receive</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lnSpcReduction="10000"/>
          </a:bodyPr>
          <a:lstStyle/>
          <a:p>
            <a:r>
              <a:rPr lang="en-US" sz="3200" b="1" dirty="0">
                <a:solidFill>
                  <a:schemeClr val="bg1"/>
                </a:solidFill>
              </a:rPr>
              <a:t>After Jesus commanded the blind man be brought to Him, He asked the man, "What wilt thou that I shall do unto thee?“</a:t>
            </a:r>
          </a:p>
          <a:p>
            <a:r>
              <a:rPr lang="en-US" sz="3200" b="1" dirty="0">
                <a:solidFill>
                  <a:schemeClr val="bg1"/>
                </a:solidFill>
              </a:rPr>
              <a:t>(Notice He didn't say, "Let me see what I can do for you," or "Sure, I want to help you, but let's don't get carried away.")</a:t>
            </a:r>
          </a:p>
          <a:p>
            <a:r>
              <a:rPr lang="en-US" sz="3200" b="1" dirty="0">
                <a:solidFill>
                  <a:schemeClr val="bg1"/>
                </a:solidFill>
              </a:rPr>
              <a:t>Jesus placed no limits on the man's request. Actually, the limits were up to the blind man. So he told Jesus, "Lord, that I may receive my sight" (verse 41). With that, Jesus replied, "Receive thy sight; thy faith hath saved thee" (verse42).</a:t>
            </a:r>
          </a:p>
        </p:txBody>
      </p:sp>
    </p:spTree>
    <p:extLst>
      <p:ext uri="{BB962C8B-B14F-4D97-AF65-F5344CB8AC3E}">
        <p14:creationId xmlns:p14="http://schemas.microsoft.com/office/powerpoint/2010/main" val="1529408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Receive.</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All the man had to do was just receive. </a:t>
            </a:r>
          </a:p>
          <a:p>
            <a:r>
              <a:rPr lang="en-US" sz="3200" b="1" dirty="0">
                <a:solidFill>
                  <a:schemeClr val="bg1"/>
                </a:solidFill>
              </a:rPr>
              <a:t>Today, Christians lack a lot because they don't receive-and that shouldn't be. </a:t>
            </a:r>
          </a:p>
          <a:p>
            <a:r>
              <a:rPr lang="en-US" sz="3200" b="1" dirty="0">
                <a:solidFill>
                  <a:schemeClr val="bg1"/>
                </a:solidFill>
              </a:rPr>
              <a:t>As believers, we should have such a lifestyle of deliverance that people are constantly attracted to us. </a:t>
            </a:r>
          </a:p>
          <a:p>
            <a:r>
              <a:rPr lang="en-US" sz="3200" b="1" dirty="0">
                <a:solidFill>
                  <a:schemeClr val="bg1"/>
                </a:solidFill>
              </a:rPr>
              <a:t>And why not? We have something that can stop Jesus, the Miracle Worker, at any time...and for any reason!</a:t>
            </a:r>
          </a:p>
        </p:txBody>
      </p:sp>
    </p:spTree>
    <p:extLst>
      <p:ext uri="{BB962C8B-B14F-4D97-AF65-F5344CB8AC3E}">
        <p14:creationId xmlns:p14="http://schemas.microsoft.com/office/powerpoint/2010/main" val="1128359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normAutofit/>
          </a:bodyPr>
          <a:lstStyle/>
          <a:p>
            <a:r>
              <a:rPr lang="en-US" b="1" dirty="0">
                <a:solidFill>
                  <a:schemeClr val="bg1"/>
                </a:solidFill>
              </a:rPr>
              <a:t>Jesus stopped on His way to Jericho that day because He heard the voice of faith.</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a:xfrm>
            <a:off x="838200" y="1838425"/>
            <a:ext cx="10515600" cy="4581626"/>
          </a:xfrm>
        </p:spPr>
        <p:txBody>
          <a:bodyPr>
            <a:normAutofit/>
          </a:bodyPr>
          <a:lstStyle/>
          <a:p>
            <a:r>
              <a:rPr lang="en-US" sz="3200" b="1" dirty="0">
                <a:solidFill>
                  <a:schemeClr val="bg1"/>
                </a:solidFill>
              </a:rPr>
              <a:t>That voice stopped Him in His tracks. </a:t>
            </a:r>
          </a:p>
          <a:p>
            <a:r>
              <a:rPr lang="en-US" sz="3200" b="1" dirty="0">
                <a:solidFill>
                  <a:schemeClr val="bg1"/>
                </a:solidFill>
              </a:rPr>
              <a:t>He didn't have to think about it or pray it. He had no choice.</a:t>
            </a:r>
          </a:p>
          <a:p>
            <a:r>
              <a:rPr lang="en-US" sz="3200" b="1" dirty="0">
                <a:solidFill>
                  <a:schemeClr val="bg1"/>
                </a:solidFill>
              </a:rPr>
              <a:t> He had to respond. But the key was faith. </a:t>
            </a:r>
          </a:p>
          <a:p>
            <a:r>
              <a:rPr lang="en-US" sz="3200" b="1" dirty="0">
                <a:solidFill>
                  <a:schemeClr val="bg1"/>
                </a:solidFill>
              </a:rPr>
              <a:t>Jesus doesn't just drop in with miracle-working power. As with anything, He must have a faith invitation. If He doesn't, He will pass us by. </a:t>
            </a:r>
          </a:p>
          <a:p>
            <a:r>
              <a:rPr lang="en-US" sz="3200" b="1" dirty="0">
                <a:solidFill>
                  <a:schemeClr val="bg1"/>
                </a:solidFill>
              </a:rPr>
              <a:t>A lot of miracles have been getting away from us because, even though Jesus shows up, we let Him pass by.</a:t>
            </a:r>
          </a:p>
        </p:txBody>
      </p:sp>
    </p:spTree>
    <p:extLst>
      <p:ext uri="{BB962C8B-B14F-4D97-AF65-F5344CB8AC3E}">
        <p14:creationId xmlns:p14="http://schemas.microsoft.com/office/powerpoint/2010/main" val="2314452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We don't call out with the voice of faith necessary to stop Him.</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So, stop Him! Don't let Jesus pass you by! </a:t>
            </a:r>
          </a:p>
          <a:p>
            <a:r>
              <a:rPr lang="en-US" sz="3200" b="1" dirty="0">
                <a:solidFill>
                  <a:schemeClr val="bg1"/>
                </a:solidFill>
              </a:rPr>
              <a:t>Speak words of faith-cry, shout, use greater intensity if you have to, but do it with the voice of faith! </a:t>
            </a:r>
          </a:p>
          <a:p>
            <a:r>
              <a:rPr lang="en-US" sz="3200" b="1" dirty="0">
                <a:solidFill>
                  <a:schemeClr val="bg1"/>
                </a:solidFill>
              </a:rPr>
              <a:t>And once Jesus stops, don't back off. </a:t>
            </a:r>
          </a:p>
          <a:p>
            <a:r>
              <a:rPr lang="en-US" sz="3200" b="1" dirty="0">
                <a:solidFill>
                  <a:schemeClr val="bg1"/>
                </a:solidFill>
              </a:rPr>
              <a:t>Don't limit Him, or yourself! </a:t>
            </a:r>
          </a:p>
          <a:p>
            <a:r>
              <a:rPr lang="en-US" sz="3200" b="1" dirty="0">
                <a:solidFill>
                  <a:schemeClr val="bg1"/>
                </a:solidFill>
              </a:rPr>
              <a:t>Go ahead and tell Him what you would have Him do for you. </a:t>
            </a:r>
          </a:p>
          <a:p>
            <a:r>
              <a:rPr lang="en-US" sz="3200" b="1" dirty="0">
                <a:solidFill>
                  <a:schemeClr val="bg1"/>
                </a:solidFill>
              </a:rPr>
              <a:t>Then receive.</a:t>
            </a:r>
          </a:p>
        </p:txBody>
      </p:sp>
    </p:spTree>
    <p:extLst>
      <p:ext uri="{BB962C8B-B14F-4D97-AF65-F5344CB8AC3E}">
        <p14:creationId xmlns:p14="http://schemas.microsoft.com/office/powerpoint/2010/main" val="1403932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Closing</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Yes, we serve a miracle-working God, and heaven has come down to us. </a:t>
            </a:r>
          </a:p>
          <a:p>
            <a:r>
              <a:rPr lang="en-US" sz="3200" b="1" dirty="0">
                <a:solidFill>
                  <a:schemeClr val="bg1"/>
                </a:solidFill>
              </a:rPr>
              <a:t>But, your miracle is up to you. </a:t>
            </a:r>
          </a:p>
          <a:p>
            <a:r>
              <a:rPr lang="en-US" sz="3200" b="1" dirty="0">
                <a:solidFill>
                  <a:schemeClr val="bg1"/>
                </a:solidFill>
              </a:rPr>
              <a:t>So, don't let it pass you by. Stop Jesus!</a:t>
            </a:r>
          </a:p>
        </p:txBody>
      </p:sp>
    </p:spTree>
    <p:extLst>
      <p:ext uri="{BB962C8B-B14F-4D97-AF65-F5344CB8AC3E}">
        <p14:creationId xmlns:p14="http://schemas.microsoft.com/office/powerpoint/2010/main" val="102189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Our Text:</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In Judges 6:13, Gideon said it like this: "If the Lord be with us, why then is all this befallen us? and where be all his miracles which our fathers told us of? "That question is still around today. In the Church, people don't generally see many miracles happening. And they certainly don't see them happening in their normal everyday living.</a:t>
            </a:r>
          </a:p>
          <a:p>
            <a:r>
              <a:rPr lang="en-US" sz="3200" b="1" dirty="0">
                <a:solidFill>
                  <a:schemeClr val="bg1"/>
                </a:solidFill>
              </a:rPr>
              <a:t>So, where are all the miracles? Do they still exist? Isn't God willing to intervene in our lives anymore?</a:t>
            </a:r>
          </a:p>
        </p:txBody>
      </p:sp>
    </p:spTree>
    <p:extLst>
      <p:ext uri="{BB962C8B-B14F-4D97-AF65-F5344CB8AC3E}">
        <p14:creationId xmlns:p14="http://schemas.microsoft.com/office/powerpoint/2010/main" val="399896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God Is Still God:</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Miracles don't just happen, friends. You and I have to make them happen. We have to activate them by cooperating with God. Only by our yielding to God can His supernatural power manifest on our behalf and override the natural circumstances we face in this life.</a:t>
            </a:r>
          </a:p>
        </p:txBody>
      </p:sp>
    </p:spTree>
    <p:extLst>
      <p:ext uri="{BB962C8B-B14F-4D97-AF65-F5344CB8AC3E}">
        <p14:creationId xmlns:p14="http://schemas.microsoft.com/office/powerpoint/2010/main" val="1121786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Galatians 3:5 says,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"He therefore that ministereth [or supplies] to you the Spirit, and worketh miracles among you, doeth he it by the works of the law, or by the hearing of faith?"</a:t>
            </a:r>
          </a:p>
        </p:txBody>
      </p:sp>
    </p:spTree>
    <p:extLst>
      <p:ext uri="{BB962C8B-B14F-4D97-AF65-F5344CB8AC3E}">
        <p14:creationId xmlns:p14="http://schemas.microsoft.com/office/powerpoint/2010/main" val="2281753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In other words: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God, the One Who supplies us with His Spirit-or with supernatural power-is still in the business of working miracles among us.</a:t>
            </a:r>
          </a:p>
        </p:txBody>
      </p:sp>
    </p:spTree>
    <p:extLst>
      <p:ext uri="{BB962C8B-B14F-4D97-AF65-F5344CB8AC3E}">
        <p14:creationId xmlns:p14="http://schemas.microsoft.com/office/powerpoint/2010/main" val="3094851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GOD DEFINED:</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lnSpcReduction="10000"/>
          </a:bodyPr>
          <a:lstStyle/>
          <a:p>
            <a:r>
              <a:rPr lang="en-US" sz="3200" b="1" dirty="0">
                <a:solidFill>
                  <a:schemeClr val="bg1"/>
                </a:solidFill>
              </a:rPr>
              <a:t>"One who must be worshiped as having supernatural abilities. "Take that a step further, and we find that the word supernatural means "that which goes beyond the law and power of nature. </a:t>
            </a:r>
          </a:p>
          <a:p>
            <a:r>
              <a:rPr lang="en-US" sz="3200" b="1" dirty="0">
                <a:solidFill>
                  <a:schemeClr val="bg1"/>
                </a:solidFill>
              </a:rPr>
              <a:t>"So we're talking about the One Who must be worshiped as having abilities that go beyond the law and power of this natural world in which we live. </a:t>
            </a:r>
          </a:p>
          <a:p>
            <a:r>
              <a:rPr lang="en-US" sz="3200" b="1" dirty="0">
                <a:solidFill>
                  <a:schemeClr val="bg1"/>
                </a:solidFill>
              </a:rPr>
              <a:t>That's why the Bible is full of scriptures such as Matthew 19:26 which say, "With men this is impossible; but with God all things are possible."</a:t>
            </a:r>
          </a:p>
        </p:txBody>
      </p:sp>
    </p:spTree>
    <p:extLst>
      <p:ext uri="{BB962C8B-B14F-4D97-AF65-F5344CB8AC3E}">
        <p14:creationId xmlns:p14="http://schemas.microsoft.com/office/powerpoint/2010/main" val="1430916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a:xfrm>
            <a:off x="1184710" y="422877"/>
            <a:ext cx="10515600" cy="1325563"/>
          </a:xfrm>
        </p:spPr>
        <p:txBody>
          <a:bodyPr/>
          <a:lstStyle/>
          <a:p>
            <a:r>
              <a:rPr lang="en-US" b="1" dirty="0">
                <a:solidFill>
                  <a:schemeClr val="bg1"/>
                </a:solidFill>
              </a:rPr>
              <a:t>Consider This: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Luke 1:37-"For with God nothing shall be impossible.”</a:t>
            </a:r>
          </a:p>
          <a:p>
            <a:pPr marL="0" indent="0">
              <a:buNone/>
            </a:pPr>
            <a:endParaRPr lang="en-US" sz="3200" b="1" dirty="0">
              <a:solidFill>
                <a:schemeClr val="bg1"/>
              </a:solidFill>
            </a:endParaRPr>
          </a:p>
          <a:p>
            <a:r>
              <a:rPr lang="en-US" sz="3200" b="1" dirty="0">
                <a:solidFill>
                  <a:schemeClr val="bg1"/>
                </a:solidFill>
              </a:rPr>
              <a:t>Mark 9:23-"All things are possible to him that believeth."</a:t>
            </a:r>
          </a:p>
        </p:txBody>
      </p:sp>
    </p:spTree>
    <p:extLst>
      <p:ext uri="{BB962C8B-B14F-4D97-AF65-F5344CB8AC3E}">
        <p14:creationId xmlns:p14="http://schemas.microsoft.com/office/powerpoint/2010/main" val="428667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D170-58E5-4FBE-922F-C42760C8C37C}"/>
              </a:ext>
            </a:extLst>
          </p:cNvPr>
          <p:cNvSpPr>
            <a:spLocks noGrp="1"/>
          </p:cNvSpPr>
          <p:nvPr>
            <p:ph type="title"/>
          </p:nvPr>
        </p:nvSpPr>
        <p:spPr/>
        <p:txBody>
          <a:bodyPr/>
          <a:lstStyle/>
          <a:p>
            <a:r>
              <a:rPr lang="en-US" b="1" dirty="0">
                <a:solidFill>
                  <a:schemeClr val="bg1"/>
                </a:solidFill>
              </a:rPr>
              <a:t>Consider This:</a:t>
            </a:r>
          </a:p>
        </p:txBody>
      </p:sp>
      <p:sp>
        <p:nvSpPr>
          <p:cNvPr id="3" name="Content Placeholder 2">
            <a:extLst>
              <a:ext uri="{FF2B5EF4-FFF2-40B4-BE49-F238E27FC236}">
                <a16:creationId xmlns:a16="http://schemas.microsoft.com/office/drawing/2014/main" id="{CB87FC79-713F-480F-AE6B-A5E717A4342A}"/>
              </a:ext>
            </a:extLst>
          </p:cNvPr>
          <p:cNvSpPr>
            <a:spLocks noGrp="1"/>
          </p:cNvSpPr>
          <p:nvPr>
            <p:ph idx="1"/>
          </p:nvPr>
        </p:nvSpPr>
        <p:spPr/>
        <p:txBody>
          <a:bodyPr>
            <a:normAutofit/>
          </a:bodyPr>
          <a:lstStyle/>
          <a:p>
            <a:r>
              <a:rPr lang="en-US" sz="3200" b="1" dirty="0">
                <a:solidFill>
                  <a:schemeClr val="bg1"/>
                </a:solidFill>
              </a:rPr>
              <a:t>Still, the majority of people in our world today choose to live by their own limited resources and go their own way rather than depend upon God and go His way. </a:t>
            </a:r>
          </a:p>
          <a:p>
            <a:r>
              <a:rPr lang="en-US" sz="3200" b="1" dirty="0">
                <a:solidFill>
                  <a:schemeClr val="bg1"/>
                </a:solidFill>
              </a:rPr>
              <a:t>For believers, however, the moment we became Christians we were called to live in the realm of "all things are possible." </a:t>
            </a:r>
          </a:p>
          <a:p>
            <a:r>
              <a:rPr lang="en-US" sz="3200" b="1" dirty="0">
                <a:solidFill>
                  <a:schemeClr val="bg1"/>
                </a:solidFill>
              </a:rPr>
              <a:t>We took a step from impossible with man (the natural realm) to possible with Almighty God (the supernatural realm).</a:t>
            </a:r>
          </a:p>
        </p:txBody>
      </p:sp>
    </p:spTree>
    <p:extLst>
      <p:ext uri="{BB962C8B-B14F-4D97-AF65-F5344CB8AC3E}">
        <p14:creationId xmlns:p14="http://schemas.microsoft.com/office/powerpoint/2010/main" val="790612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2049</Words>
  <Application>Microsoft Office PowerPoint</Application>
  <PresentationFormat>Widescreen</PresentationFormat>
  <Paragraphs>97</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Do you Need a Miracle</vt:lpstr>
      <vt:lpstr>Introduction:</vt:lpstr>
      <vt:lpstr>Our Text:</vt:lpstr>
      <vt:lpstr>God Is Still God:</vt:lpstr>
      <vt:lpstr>Galatians 3:5 says,</vt:lpstr>
      <vt:lpstr>In other words:</vt:lpstr>
      <vt:lpstr>GOD DEFINED:</vt:lpstr>
      <vt:lpstr>Consider This:</vt:lpstr>
      <vt:lpstr>Consider This:</vt:lpstr>
      <vt:lpstr>Consider This:</vt:lpstr>
      <vt:lpstr>Don't Hold Your Peace!</vt:lpstr>
      <vt:lpstr>To understand just how vital our part is, however, I want us to examine a miracle recorded in  Luke 18: 35-39:</vt:lpstr>
      <vt:lpstr>First, notice that the blind man was begging.</vt:lpstr>
      <vt:lpstr>PowerPoint Presentation</vt:lpstr>
      <vt:lpstr>PowerPoint Presentation</vt:lpstr>
      <vt:lpstr>What did the people tell him? Jesus of Nazareth is passing by!</vt:lpstr>
      <vt:lpstr>Third, the blind man started hollering.</vt:lpstr>
      <vt:lpstr>Today, as then, organized religion tries to keep us from our miracles.</vt:lpstr>
      <vt:lpstr>When Faith Talks...</vt:lpstr>
      <vt:lpstr>In the middle of a noisy crowd, Jesus heard a distinct voice.</vt:lpstr>
      <vt:lpstr>Any time He hears the voice of faith, He stops.</vt:lpstr>
      <vt:lpstr>He makes a command on our behalf.</vt:lpstr>
      <vt:lpstr>He makes a command on our behalf.</vt:lpstr>
      <vt:lpstr>Just Receive</vt:lpstr>
      <vt:lpstr>Receive.</vt:lpstr>
      <vt:lpstr>Jesus stopped on His way to Jericho that day because He heard the voice of faith.</vt:lpstr>
      <vt:lpstr>We don't call out with the voice of faith necessary to stop Him.</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Need a Miracle</dc:title>
  <dc:creator>Ronald Powell</dc:creator>
  <cp:lastModifiedBy>Ronald Powell</cp:lastModifiedBy>
  <cp:revision>8</cp:revision>
  <dcterms:created xsi:type="dcterms:W3CDTF">2021-02-17T16:14:13Z</dcterms:created>
  <dcterms:modified xsi:type="dcterms:W3CDTF">2021-02-17T19:03:29Z</dcterms:modified>
</cp:coreProperties>
</file>