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30"/>
  </p:notesMasterIdLst>
  <p:sldIdLst>
    <p:sldId id="410" r:id="rId5"/>
    <p:sldId id="372" r:id="rId6"/>
    <p:sldId id="371" r:id="rId7"/>
    <p:sldId id="412" r:id="rId8"/>
    <p:sldId id="413" r:id="rId9"/>
    <p:sldId id="415" r:id="rId10"/>
    <p:sldId id="417" r:id="rId11"/>
    <p:sldId id="418" r:id="rId12"/>
    <p:sldId id="416" r:id="rId13"/>
    <p:sldId id="419" r:id="rId14"/>
    <p:sldId id="420" r:id="rId15"/>
    <p:sldId id="422" r:id="rId16"/>
    <p:sldId id="423" r:id="rId17"/>
    <p:sldId id="421" r:id="rId18"/>
    <p:sldId id="425" r:id="rId19"/>
    <p:sldId id="424" r:id="rId20"/>
    <p:sldId id="427" r:id="rId21"/>
    <p:sldId id="428" r:id="rId22"/>
    <p:sldId id="429" r:id="rId23"/>
    <p:sldId id="426" r:id="rId24"/>
    <p:sldId id="432" r:id="rId25"/>
    <p:sldId id="388" r:id="rId26"/>
    <p:sldId id="433" r:id="rId27"/>
    <p:sldId id="396" r:id="rId28"/>
    <p:sldId id="40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598" autoAdjust="0"/>
  </p:normalViewPr>
  <p:slideViewPr>
    <p:cSldViewPr snapToGrid="0">
      <p:cViewPr varScale="1">
        <p:scale>
          <a:sx n="107" d="100"/>
          <a:sy n="107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3/20/2021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D724945-48CE-43AA-A2D7-D18FC7CB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4330696"/>
            <a:ext cx="11582479" cy="2527304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r>
              <a:rPr lang="en-US" sz="4400">
                <a:solidFill>
                  <a:srgbClr val="FFFFFF"/>
                </a:solidFill>
              </a:rPr>
              <a:t>Click to edit Master title style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0315CC-EC7D-4E65-936E-03F3BE220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723900"/>
          </a:xfrm>
        </p:spPr>
        <p:txBody>
          <a:bodyPr>
            <a:noAutofit/>
          </a:bodyPr>
          <a:lstStyle>
            <a:lvl1pPr>
              <a:buNone/>
              <a:defRPr sz="20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0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3200400" cy="3554039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6597" y="1679012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6597" y="2633472"/>
            <a:ext cx="3200400" cy="3554040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55FA165-37DF-4E15-9395-3DD34C0F1C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53406" y="1682496"/>
            <a:ext cx="3200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CAFAE5B4-E9C2-4CEE-AE3C-EAD0E422778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53406" y="2633472"/>
            <a:ext cx="3200400" cy="3554040"/>
          </a:xfrm>
        </p:spPr>
        <p:txBody>
          <a:bodyPr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F77B68-7FA5-4C67-BB5E-544A66A74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28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459E3D4-4913-4324-9732-B962CCA5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43553"/>
            <a:ext cx="9914859" cy="132588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FE71C6AE-BA35-4C02-9C7B-2A2D9775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09080"/>
            <a:ext cx="5868537" cy="346788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F8E2564-CCE3-4E5F-BA7A-BE1CD195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1" y="1"/>
            <a:ext cx="2347150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0E4796D-B53A-4567-BE9E-482FEC3EDB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26184" y="2126134"/>
            <a:ext cx="2434622" cy="2503056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FD357AB-C536-40A5-BB4E-AD59A1D930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59092" y="2118839"/>
            <a:ext cx="2432908" cy="2498880"/>
          </a:xfrm>
          <a:custGeom>
            <a:avLst/>
            <a:gdLst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433844 w 2425326"/>
              <a:gd name="connsiteY2" fmla="*/ 25132 h 2381426"/>
              <a:gd name="connsiteX3" fmla="*/ 2424547 w 2425326"/>
              <a:gd name="connsiteY3" fmla="*/ 2186765 h 2381426"/>
              <a:gd name="connsiteX4" fmla="*/ 2425326 w 2425326"/>
              <a:gd name="connsiteY4" fmla="*/ 2202193 h 2381426"/>
              <a:gd name="connsiteX5" fmla="*/ 2425326 w 2425326"/>
              <a:gd name="connsiteY5" fmla="*/ 2381426 h 2381426"/>
              <a:gd name="connsiteX6" fmla="*/ 0 w 2425326"/>
              <a:gd name="connsiteY6" fmla="*/ 2381426 h 2381426"/>
              <a:gd name="connsiteX0" fmla="*/ 0 w 2701627"/>
              <a:gd name="connsiteY0" fmla="*/ 0 h 2419519"/>
              <a:gd name="connsiteX1" fmla="*/ 254330 w 2701627"/>
              <a:gd name="connsiteY1" fmla="*/ 0 h 2419519"/>
              <a:gd name="connsiteX2" fmla="*/ 433844 w 2701627"/>
              <a:gd name="connsiteY2" fmla="*/ 25132 h 2419519"/>
              <a:gd name="connsiteX3" fmla="*/ 2424547 w 2701627"/>
              <a:gd name="connsiteY3" fmla="*/ 2186765 h 2419519"/>
              <a:gd name="connsiteX4" fmla="*/ 2425326 w 2701627"/>
              <a:gd name="connsiteY4" fmla="*/ 2381426 h 2419519"/>
              <a:gd name="connsiteX5" fmla="*/ 0 w 2701627"/>
              <a:gd name="connsiteY5" fmla="*/ 2381426 h 2419519"/>
              <a:gd name="connsiteX6" fmla="*/ 0 w 2701627"/>
              <a:gd name="connsiteY6" fmla="*/ 0 h 2419519"/>
              <a:gd name="connsiteX0" fmla="*/ 0 w 2427563"/>
              <a:gd name="connsiteY0" fmla="*/ 0 h 2381426"/>
              <a:gd name="connsiteX1" fmla="*/ 254330 w 2427563"/>
              <a:gd name="connsiteY1" fmla="*/ 0 h 2381426"/>
              <a:gd name="connsiteX2" fmla="*/ 433844 w 2427563"/>
              <a:gd name="connsiteY2" fmla="*/ 25132 h 2381426"/>
              <a:gd name="connsiteX3" fmla="*/ 2425326 w 2427563"/>
              <a:gd name="connsiteY3" fmla="*/ 2381426 h 2381426"/>
              <a:gd name="connsiteX4" fmla="*/ 0 w 2427563"/>
              <a:gd name="connsiteY4" fmla="*/ 2381426 h 2381426"/>
              <a:gd name="connsiteX5" fmla="*/ 0 w 2427563"/>
              <a:gd name="connsiteY5" fmla="*/ 0 h 2381426"/>
              <a:gd name="connsiteX0" fmla="*/ 0 w 2425384"/>
              <a:gd name="connsiteY0" fmla="*/ 0 h 2381426"/>
              <a:gd name="connsiteX1" fmla="*/ 254330 w 2425384"/>
              <a:gd name="connsiteY1" fmla="*/ 0 h 2381426"/>
              <a:gd name="connsiteX2" fmla="*/ 433844 w 2425384"/>
              <a:gd name="connsiteY2" fmla="*/ 25132 h 2381426"/>
              <a:gd name="connsiteX3" fmla="*/ 2425326 w 2425384"/>
              <a:gd name="connsiteY3" fmla="*/ 2381426 h 2381426"/>
              <a:gd name="connsiteX4" fmla="*/ 0 w 2425384"/>
              <a:gd name="connsiteY4" fmla="*/ 2381426 h 2381426"/>
              <a:gd name="connsiteX5" fmla="*/ 0 w 2425384"/>
              <a:gd name="connsiteY5" fmla="*/ 0 h 2381426"/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2425326 w 2425326"/>
              <a:gd name="connsiteY2" fmla="*/ 2381426 h 2381426"/>
              <a:gd name="connsiteX3" fmla="*/ 0 w 2425326"/>
              <a:gd name="connsiteY3" fmla="*/ 2381426 h 2381426"/>
              <a:gd name="connsiteX4" fmla="*/ 0 w 2425326"/>
              <a:gd name="connsiteY4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14 h 2381440"/>
              <a:gd name="connsiteX1" fmla="*/ 2425326 w 2425326"/>
              <a:gd name="connsiteY1" fmla="*/ 2381440 h 2381440"/>
              <a:gd name="connsiteX2" fmla="*/ 0 w 2425326"/>
              <a:gd name="connsiteY2" fmla="*/ 2381440 h 2381440"/>
              <a:gd name="connsiteX3" fmla="*/ 0 w 2425326"/>
              <a:gd name="connsiteY3" fmla="*/ 14 h 2381440"/>
              <a:gd name="connsiteX0" fmla="*/ 0 w 2427169"/>
              <a:gd name="connsiteY0" fmla="*/ 14 h 2381440"/>
              <a:gd name="connsiteX1" fmla="*/ 2425326 w 2427169"/>
              <a:gd name="connsiteY1" fmla="*/ 2381440 h 2381440"/>
              <a:gd name="connsiteX2" fmla="*/ 0 w 2427169"/>
              <a:gd name="connsiteY2" fmla="*/ 2381440 h 2381440"/>
              <a:gd name="connsiteX3" fmla="*/ 0 w 2427169"/>
              <a:gd name="connsiteY3" fmla="*/ 14 h 238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69" h="2381440">
                <a:moveTo>
                  <a:pt x="0" y="14"/>
                </a:moveTo>
                <a:cubicBezTo>
                  <a:pt x="1692362" y="-4985"/>
                  <a:pt x="2470324" y="1326204"/>
                  <a:pt x="2425326" y="2381440"/>
                </a:cubicBezTo>
                <a:lnTo>
                  <a:pt x="0" y="2381440"/>
                </a:lnTo>
                <a:lnTo>
                  <a:pt x="0" y="1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EF54B49C-CC16-4438-9923-F41C8E7527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24344" y="4503573"/>
            <a:ext cx="2434622" cy="2354427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BC1AB157-27FC-4B7D-9CCA-71C57045CEE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58966" y="4507560"/>
            <a:ext cx="2434622" cy="2350439"/>
          </a:xfrm>
          <a:custGeom>
            <a:avLst/>
            <a:gdLst>
              <a:gd name="connsiteX0" fmla="*/ 0 w 2434622"/>
              <a:gd name="connsiteY0" fmla="*/ 0 h 2342635"/>
              <a:gd name="connsiteX1" fmla="*/ 2434622 w 2434622"/>
              <a:gd name="connsiteY1" fmla="*/ 0 h 2342635"/>
              <a:gd name="connsiteX2" fmla="*/ 2434622 w 2434622"/>
              <a:gd name="connsiteY2" fmla="*/ 2342635 h 2342635"/>
              <a:gd name="connsiteX3" fmla="*/ 0 w 2434622"/>
              <a:gd name="connsiteY3" fmla="*/ 2342635 h 234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42635">
                <a:moveTo>
                  <a:pt x="0" y="0"/>
                </a:moveTo>
                <a:lnTo>
                  <a:pt x="2434622" y="0"/>
                </a:lnTo>
                <a:lnTo>
                  <a:pt x="2434622" y="2342635"/>
                </a:lnTo>
                <a:lnTo>
                  <a:pt x="0" y="234263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8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BAB19D3-90A9-40E5-BED8-289A8919A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0E4B7A8-67F1-4290-B537-DE49AD9FBF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>
            <a:normAutofit/>
          </a:bodyPr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>
                <a:solidFill>
                  <a:srgbClr val="FFFFFF"/>
                </a:solidFill>
              </a:rPr>
              <a:t>Click to edit Master text styles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752B41F-4B4E-4E1F-9191-6BB3F421E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EFD1DB-7478-445F-ACEF-64BE4DFE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2D13D15-77CA-4B50-9E08-0F58009A8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7635" y="4626592"/>
            <a:ext cx="8600365" cy="1224926"/>
          </a:xfrm>
        </p:spPr>
        <p:txBody>
          <a:bodyPr anchor="b">
            <a:no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Click to edit Master title style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BB8E73D-B3E6-4E0A-8295-A9EB15722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7636" y="5936776"/>
            <a:ext cx="6660107" cy="625497"/>
          </a:xfrm>
        </p:spPr>
        <p:txBody>
          <a:bodyPr>
            <a:normAutofit/>
          </a:bodyPr>
          <a:lstStyle/>
          <a:p>
            <a:r>
              <a:rPr lang="en-US" sz="1400">
                <a:solidFill>
                  <a:srgbClr val="FFFFFF"/>
                </a:solidFill>
              </a:rPr>
              <a:t>Click to edit Master subtitle style</a:t>
            </a:r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8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1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28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14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6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80244"/>
            <a:ext cx="12192000" cy="397775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440"/>
            <a:ext cx="5390983" cy="196331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77821"/>
            <a:ext cx="5181600" cy="2799142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5749D8A-F20A-4228-9136-5891AE0352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14166" y="-1798"/>
            <a:ext cx="2846566" cy="2872294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A3C6DC1-25FD-4947-8211-89B20E599A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60733" y="-1798"/>
            <a:ext cx="2826990" cy="2854594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3C819AA-E73C-44C7-9928-5E1A8A22BC5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4169" y="2856391"/>
            <a:ext cx="2846565" cy="4001609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56456" y="2828943"/>
            <a:ext cx="2835544" cy="4038805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7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624BCA1-E0EF-42A1-B762-D68E4B984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5C258CF-58AC-4C7A-A953-392693E55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F9CDC83-34B8-4E32-84EC-92854CEE4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1E215A6-E6FC-4D5A-9881-E87CC7507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"/>
            <a:ext cx="9432315" cy="2198972"/>
          </a:xfrm>
          <a:custGeom>
            <a:avLst/>
            <a:gdLst>
              <a:gd name="connsiteX0" fmla="*/ 0 w 10240035"/>
              <a:gd name="connsiteY0" fmla="*/ 0 h 2198971"/>
              <a:gd name="connsiteX1" fmla="*/ 10240035 w 10240035"/>
              <a:gd name="connsiteY1" fmla="*/ 0 h 2198971"/>
              <a:gd name="connsiteX2" fmla="*/ 10240035 w 10240035"/>
              <a:gd name="connsiteY2" fmla="*/ 0 h 2198971"/>
              <a:gd name="connsiteX3" fmla="*/ 10240035 w 10240035"/>
              <a:gd name="connsiteY3" fmla="*/ 1099486 h 2198971"/>
              <a:gd name="connsiteX4" fmla="*/ 9140549 w 10240035"/>
              <a:gd name="connsiteY4" fmla="*/ 2198972 h 2198971"/>
              <a:gd name="connsiteX5" fmla="*/ 1099486 w 10240035"/>
              <a:gd name="connsiteY5" fmla="*/ 2198971 h 2198971"/>
              <a:gd name="connsiteX6" fmla="*/ 0 w 10240035"/>
              <a:gd name="connsiteY6" fmla="*/ 1099485 h 2198971"/>
              <a:gd name="connsiteX7" fmla="*/ 0 w 10240035"/>
              <a:gd name="connsiteY7" fmla="*/ 0 h 2198971"/>
              <a:gd name="connsiteX8" fmla="*/ 0 w 10240035"/>
              <a:gd name="connsiteY8" fmla="*/ 0 h 2198971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89670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698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317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661291"/>
              <a:gd name="connsiteY0" fmla="*/ 0 h 2198972"/>
              <a:gd name="connsiteX1" fmla="*/ 10240035 w 10661291"/>
              <a:gd name="connsiteY1" fmla="*/ 0 h 2198972"/>
              <a:gd name="connsiteX2" fmla="*/ 7951829 w 10661291"/>
              <a:gd name="connsiteY2" fmla="*/ 2198972 h 2198972"/>
              <a:gd name="connsiteX3" fmla="*/ 1099486 w 10661291"/>
              <a:gd name="connsiteY3" fmla="*/ 2198971 h 2198972"/>
              <a:gd name="connsiteX4" fmla="*/ 0 w 10661291"/>
              <a:gd name="connsiteY4" fmla="*/ 1099485 h 2198972"/>
              <a:gd name="connsiteX5" fmla="*/ 0 w 10661291"/>
              <a:gd name="connsiteY5" fmla="*/ 0 h 2198972"/>
              <a:gd name="connsiteX6" fmla="*/ 0 w 10661291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0 w 10240035"/>
              <a:gd name="connsiteY5" fmla="*/ 0 h 2198972"/>
              <a:gd name="connsiteX0" fmla="*/ 80772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807720 w 10240035"/>
              <a:gd name="connsiteY5" fmla="*/ 0 h 2198972"/>
              <a:gd name="connsiteX0" fmla="*/ 900020 w 10332335"/>
              <a:gd name="connsiteY0" fmla="*/ 0 h 2198972"/>
              <a:gd name="connsiteX1" fmla="*/ 10332335 w 10332335"/>
              <a:gd name="connsiteY1" fmla="*/ 0 h 2198972"/>
              <a:gd name="connsiteX2" fmla="*/ 8044129 w 10332335"/>
              <a:gd name="connsiteY2" fmla="*/ 2198972 h 2198972"/>
              <a:gd name="connsiteX3" fmla="*/ 1191786 w 10332335"/>
              <a:gd name="connsiteY3" fmla="*/ 2198971 h 2198972"/>
              <a:gd name="connsiteX4" fmla="*/ 900020 w 10332335"/>
              <a:gd name="connsiteY4" fmla="*/ 0 h 2198972"/>
              <a:gd name="connsiteX0" fmla="*/ 325154 w 9757469"/>
              <a:gd name="connsiteY0" fmla="*/ 0 h 2198972"/>
              <a:gd name="connsiteX1" fmla="*/ 9757469 w 9757469"/>
              <a:gd name="connsiteY1" fmla="*/ 0 h 2198972"/>
              <a:gd name="connsiteX2" fmla="*/ 7469263 w 9757469"/>
              <a:gd name="connsiteY2" fmla="*/ 2198972 h 2198972"/>
              <a:gd name="connsiteX3" fmla="*/ 616920 w 9757469"/>
              <a:gd name="connsiteY3" fmla="*/ 2198971 h 2198972"/>
              <a:gd name="connsiteX4" fmla="*/ 325154 w 9757469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291766 w 9432315"/>
              <a:gd name="connsiteY3" fmla="*/ 2198971 h 2198972"/>
              <a:gd name="connsiteX4" fmla="*/ 0 w 9432315"/>
              <a:gd name="connsiteY4" fmla="*/ 0 h 2198972"/>
              <a:gd name="connsiteX0" fmla="*/ 69347 w 9501662"/>
              <a:gd name="connsiteY0" fmla="*/ 0 h 2198972"/>
              <a:gd name="connsiteX1" fmla="*/ 9501662 w 9501662"/>
              <a:gd name="connsiteY1" fmla="*/ 0 h 2198972"/>
              <a:gd name="connsiteX2" fmla="*/ 7213456 w 9501662"/>
              <a:gd name="connsiteY2" fmla="*/ 2198972 h 2198972"/>
              <a:gd name="connsiteX3" fmla="*/ 86793 w 9501662"/>
              <a:gd name="connsiteY3" fmla="*/ 2198971 h 2198972"/>
              <a:gd name="connsiteX4" fmla="*/ 69347 w 9501662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17446 w 9432315"/>
              <a:gd name="connsiteY3" fmla="*/ 2198971 h 2198972"/>
              <a:gd name="connsiteX4" fmla="*/ 0 w 9432315"/>
              <a:gd name="connsiteY4" fmla="*/ 0 h 219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2315" h="2198972">
                <a:moveTo>
                  <a:pt x="0" y="0"/>
                </a:moveTo>
                <a:lnTo>
                  <a:pt x="9432315" y="0"/>
                </a:lnTo>
                <a:cubicBezTo>
                  <a:pt x="9248860" y="1235175"/>
                  <a:pt x="8210334" y="2137277"/>
                  <a:pt x="7144109" y="2198972"/>
                </a:cubicBezTo>
                <a:lnTo>
                  <a:pt x="17446" y="2198971"/>
                </a:lnTo>
                <a:cubicBezTo>
                  <a:pt x="30721" y="1146676"/>
                  <a:pt x="575" y="838935"/>
                  <a:pt x="0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/>
          <a:lstStyle>
            <a:lvl1pPr marL="54864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483" y="0"/>
            <a:ext cx="2773332" cy="2202508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6484" y="2202508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6484" y="4530254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2794177"/>
            <a:ext cx="7476460" cy="33827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2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755B30B-7677-4AAC-9890-81A7EFF6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E5F686-1654-4CE7-8DA0-0D626B36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8"/>
            <a:ext cx="4770783" cy="3217461"/>
          </a:xfrm>
        </p:spPr>
        <p:txBody>
          <a:bodyPr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1576868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</p:spPr>
        <p:txBody>
          <a:bodyPr anchor="t"/>
          <a:lstStyle>
            <a:lvl1pPr marL="914400" indent="0">
              <a:lnSpc>
                <a:spcPct val="4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subtitle style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825625"/>
            <a:ext cx="1050036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3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F47EA1B-2641-431A-B894-4A66FC5A0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246663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7" y="919717"/>
            <a:ext cx="5761074" cy="3423684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7" y="4795284"/>
            <a:ext cx="4846674" cy="1084522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subtitle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13861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2728" y="6434560"/>
            <a:ext cx="3428012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4800" y="1"/>
            <a:ext cx="4267200" cy="6858000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anchor="ctr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A75F14-4851-4FA1-AF45-240D9124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E08278-E6C4-4B25-8343-43C881C00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1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0CC2109-6984-401D-BF1D-B4F0C35B0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-770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510ECF1-6DD2-4E35-8398-66D76389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159"/>
            <a:ext cx="12191999" cy="2128731"/>
          </a:xfrm>
          <a:custGeom>
            <a:avLst/>
            <a:gdLst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2191999 w 12191999"/>
              <a:gd name="connsiteY3" fmla="*/ 1061932 h 2123863"/>
              <a:gd name="connsiteX4" fmla="*/ 11130067 w 12191999"/>
              <a:gd name="connsiteY4" fmla="*/ 2123864 h 2123863"/>
              <a:gd name="connsiteX5" fmla="*/ 1061932 w 12191999"/>
              <a:gd name="connsiteY5" fmla="*/ 2123863 h 2123863"/>
              <a:gd name="connsiteX6" fmla="*/ 0 w 12191999"/>
              <a:gd name="connsiteY6" fmla="*/ 1061931 h 2123863"/>
              <a:gd name="connsiteX7" fmla="*/ 0 w 12191999"/>
              <a:gd name="connsiteY7" fmla="*/ 0 h 2123863"/>
              <a:gd name="connsiteX8" fmla="*/ 0 w 12191999"/>
              <a:gd name="connsiteY8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1113006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026138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975846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732723"/>
              <a:gd name="connsiteY0" fmla="*/ 0 h 2123864"/>
              <a:gd name="connsiteX1" fmla="*/ 12191999 w 12732723"/>
              <a:gd name="connsiteY1" fmla="*/ 0 h 2123864"/>
              <a:gd name="connsiteX2" fmla="*/ 9636547 w 12732723"/>
              <a:gd name="connsiteY2" fmla="*/ 2123864 h 2123864"/>
              <a:gd name="connsiteX3" fmla="*/ 1061932 w 12732723"/>
              <a:gd name="connsiteY3" fmla="*/ 2123863 h 2123864"/>
              <a:gd name="connsiteX4" fmla="*/ 0 w 12732723"/>
              <a:gd name="connsiteY4" fmla="*/ 1061931 h 2123864"/>
              <a:gd name="connsiteX5" fmla="*/ 0 w 12732723"/>
              <a:gd name="connsiteY5" fmla="*/ 0 h 2123864"/>
              <a:gd name="connsiteX6" fmla="*/ 0 w 12732723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6534"/>
              <a:gd name="connsiteX1" fmla="*/ 12191999 w 12191999"/>
              <a:gd name="connsiteY1" fmla="*/ 0 h 2126534"/>
              <a:gd name="connsiteX2" fmla="*/ 9636547 w 12191999"/>
              <a:gd name="connsiteY2" fmla="*/ 2123864 h 2126534"/>
              <a:gd name="connsiteX3" fmla="*/ 1061932 w 12191999"/>
              <a:gd name="connsiteY3" fmla="*/ 2123863 h 2126534"/>
              <a:gd name="connsiteX4" fmla="*/ 0 w 12191999"/>
              <a:gd name="connsiteY4" fmla="*/ 1061931 h 2126534"/>
              <a:gd name="connsiteX5" fmla="*/ 0 w 12191999"/>
              <a:gd name="connsiteY5" fmla="*/ 0 h 2126534"/>
              <a:gd name="connsiteX6" fmla="*/ 0 w 12191999"/>
              <a:gd name="connsiteY6" fmla="*/ 0 h 2126534"/>
              <a:gd name="connsiteX0" fmla="*/ 0 w 12191999"/>
              <a:gd name="connsiteY0" fmla="*/ 0 h 2388136"/>
              <a:gd name="connsiteX1" fmla="*/ 12191999 w 12191999"/>
              <a:gd name="connsiteY1" fmla="*/ 0 h 2388136"/>
              <a:gd name="connsiteX2" fmla="*/ 9636547 w 12191999"/>
              <a:gd name="connsiteY2" fmla="*/ 2123864 h 2388136"/>
              <a:gd name="connsiteX3" fmla="*/ 1061932 w 12191999"/>
              <a:gd name="connsiteY3" fmla="*/ 2123863 h 2388136"/>
              <a:gd name="connsiteX4" fmla="*/ 0 w 12191999"/>
              <a:gd name="connsiteY4" fmla="*/ 2128731 h 2388136"/>
              <a:gd name="connsiteX5" fmla="*/ 0 w 12191999"/>
              <a:gd name="connsiteY5" fmla="*/ 0 h 2388136"/>
              <a:gd name="connsiteX6" fmla="*/ 0 w 12191999"/>
              <a:gd name="connsiteY6" fmla="*/ 0 h 2388136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2128731">
                <a:moveTo>
                  <a:pt x="0" y="0"/>
                </a:moveTo>
                <a:lnTo>
                  <a:pt x="12191999" y="0"/>
                </a:lnTo>
                <a:cubicBezTo>
                  <a:pt x="12045490" y="887377"/>
                  <a:pt x="11262958" y="2196607"/>
                  <a:pt x="9636547" y="2123864"/>
                </a:cubicBezTo>
                <a:lnTo>
                  <a:pt x="0" y="212873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/>
          <a:lstStyle>
            <a:lvl1pPr marL="91440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5" name="Picture Placeholder 36">
            <a:extLst>
              <a:ext uri="{FF2B5EF4-FFF2-40B4-BE49-F238E27FC236}">
                <a16:creationId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3600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0">
            <a:extLst>
              <a:ext uri="{FF2B5EF4-FFF2-40B4-BE49-F238E27FC236}">
                <a16:creationId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71298" y="3970230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64181" y="4948171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36">
            <a:extLst>
              <a:ext uri="{FF2B5EF4-FFF2-40B4-BE49-F238E27FC236}">
                <a16:creationId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593592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0">
            <a:extLst>
              <a:ext uri="{FF2B5EF4-FFF2-40B4-BE49-F238E27FC236}">
                <a16:creationId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93592" y="3971853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593592" y="4948171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Picture Placeholder 36">
            <a:extLst>
              <a:ext uri="{FF2B5EF4-FFF2-40B4-BE49-F238E27FC236}">
                <a16:creationId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09360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0">
            <a:extLst>
              <a:ext uri="{FF2B5EF4-FFF2-40B4-BE49-F238E27FC236}">
                <a16:creationId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0" y="3971853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309360" y="4949098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Picture Placeholder 36">
            <a:extLst>
              <a:ext uri="{FF2B5EF4-FFF2-40B4-BE49-F238E27FC236}">
                <a16:creationId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015984" y="2185416"/>
            <a:ext cx="2286000" cy="17465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0">
            <a:extLst>
              <a:ext uri="{FF2B5EF4-FFF2-40B4-BE49-F238E27FC236}">
                <a16:creationId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15984" y="3976192"/>
            <a:ext cx="2286000" cy="877824"/>
          </a:xfrm>
        </p:spPr>
        <p:txBody>
          <a:bodyPr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015984" y="4945456"/>
            <a:ext cx="2286000" cy="7419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1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480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z="1000" dirty="0"/>
              <a:t>Sample Footer Text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/>
              <a:t>2/8/20XX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3" r:id="rId2"/>
    <p:sldLayoutId id="2147483674" r:id="rId3"/>
    <p:sldLayoutId id="2147483675" r:id="rId4"/>
    <p:sldLayoutId id="2147483662" r:id="rId5"/>
    <p:sldLayoutId id="2147483688" r:id="rId6"/>
    <p:sldLayoutId id="2147483679" r:id="rId7"/>
    <p:sldLayoutId id="2147483685" r:id="rId8"/>
    <p:sldLayoutId id="2147483665" r:id="rId9"/>
    <p:sldLayoutId id="2147483681" r:id="rId10"/>
    <p:sldLayoutId id="2147483678" r:id="rId11"/>
    <p:sldLayoutId id="2147483683" r:id="rId12"/>
    <p:sldLayoutId id="2147483684" r:id="rId13"/>
    <p:sldLayoutId id="2147483661" r:id="rId14"/>
    <p:sldLayoutId id="2147483663" r:id="rId15"/>
    <p:sldLayoutId id="2147483664" r:id="rId16"/>
    <p:sldLayoutId id="2147483666" r:id="rId17"/>
    <p:sldLayoutId id="2147483668" r:id="rId18"/>
    <p:sldLayoutId id="2147483669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esv/Matt%207.21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s://biblia.com/bible/esv/Matt%2015.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a.com/bible/esv/Acts%2017.28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s://biblia.com/bible/esv/John%205.19%20-2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A picture containing nature, night sky, northern lights">
            <a:extLst>
              <a:ext uri="{FF2B5EF4-FFF2-40B4-BE49-F238E27FC236}">
                <a16:creationId xmlns:a16="http://schemas.microsoft.com/office/drawing/2014/main" id="{973A7C7E-C448-42BB-B732-541A6CC83C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1273115" cy="6858000"/>
          </a:xfrm>
        </p:spPr>
      </p:pic>
      <p:sp>
        <p:nvSpPr>
          <p:cNvPr id="30" name="Title 29">
            <a:extLst>
              <a:ext uri="{FF2B5EF4-FFF2-40B4-BE49-F238E27FC236}">
                <a16:creationId xmlns:a16="http://schemas.microsoft.com/office/drawing/2014/main" id="{9DAE0213-8971-4F41-9E3D-5FCCD40DC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4330696"/>
            <a:ext cx="11582479" cy="2527304"/>
          </a:xfrm>
        </p:spPr>
        <p:txBody>
          <a:bodyPr/>
          <a:lstStyle/>
          <a:p>
            <a:r>
              <a:rPr lang="en-US" dirty="0"/>
              <a:t>A People of the Impossible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623FB30D-4353-4FDD-9FA6-2C7A5AF303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723900"/>
          </a:xfrm>
        </p:spPr>
        <p:txBody>
          <a:bodyPr/>
          <a:lstStyle/>
          <a:p>
            <a:r>
              <a:rPr lang="en-US" sz="2800" b="1" dirty="0">
                <a:latin typeface="Courgette" panose="02000603070400060004" pitchFamily="2" charset="0"/>
              </a:rPr>
              <a:t>With Bishop Ronald K. Powell</a:t>
            </a:r>
          </a:p>
        </p:txBody>
      </p:sp>
    </p:spTree>
    <p:extLst>
      <p:ext uri="{BB962C8B-B14F-4D97-AF65-F5344CB8AC3E}">
        <p14:creationId xmlns:p14="http://schemas.microsoft.com/office/powerpoint/2010/main" val="103280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have given, and it is given to me; good measure, pressed down, shaken together, and running over, men give into my bosom (</a:t>
            </a:r>
            <a:r>
              <a:rPr lang="en-US" sz="2400" b="1" dirty="0">
                <a:solidFill>
                  <a:schemeClr val="accent4"/>
                </a:solidFill>
              </a:rPr>
              <a:t>Luke 6:38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have no lack for my God supplies all of my need according to His riches in glory by Christ Jesus (</a:t>
            </a:r>
            <a:r>
              <a:rPr lang="en-US" sz="2400" b="1" dirty="0">
                <a:solidFill>
                  <a:schemeClr val="accent4"/>
                </a:solidFill>
              </a:rPr>
              <a:t>Philippians 4:19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6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can quench all the fiery darts of the wicked one with my shield of faith (</a:t>
            </a:r>
            <a:r>
              <a:rPr lang="en-US" sz="2400" b="1" dirty="0">
                <a:solidFill>
                  <a:schemeClr val="accent4"/>
                </a:solidFill>
              </a:rPr>
              <a:t>Ephesians 6:16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can do all things through Christ Jesus (</a:t>
            </a:r>
            <a:r>
              <a:rPr lang="en-US" sz="2400" b="1" dirty="0">
                <a:solidFill>
                  <a:schemeClr val="accent4"/>
                </a:solidFill>
              </a:rPr>
              <a:t>Philippians 4:13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show forth the praises of God who has called me out of darkness into His marvelous light (</a:t>
            </a:r>
            <a:r>
              <a:rPr lang="en-US" sz="2400" b="1" dirty="0">
                <a:solidFill>
                  <a:schemeClr val="accent4"/>
                </a:solidFill>
              </a:rPr>
              <a:t>1 Peter 2:9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God’s child for I am born again of the incorruptible seed of the Word of God, which lives and abides forever (</a:t>
            </a:r>
            <a:r>
              <a:rPr lang="en-US" sz="2400" b="1" dirty="0">
                <a:solidFill>
                  <a:schemeClr val="accent4"/>
                </a:solidFill>
              </a:rPr>
              <a:t>1 Peter 1:23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God’s workmanship, created in Christ unto good works (</a:t>
            </a:r>
            <a:r>
              <a:rPr lang="en-US" sz="2400" b="1" dirty="0">
                <a:solidFill>
                  <a:schemeClr val="accent4"/>
                </a:solidFill>
              </a:rPr>
              <a:t>Ephesians 2:10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a new creature in Christ (</a:t>
            </a:r>
            <a:r>
              <a:rPr lang="en-US" sz="2400" b="1" dirty="0">
                <a:solidFill>
                  <a:schemeClr val="accent4"/>
                </a:solidFill>
              </a:rPr>
              <a:t>2 Corinthians 5:17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159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a spirit being alive to God (</a:t>
            </a:r>
            <a:r>
              <a:rPr lang="en-US" sz="2400" b="1" dirty="0">
                <a:solidFill>
                  <a:schemeClr val="accent4"/>
                </a:solidFill>
              </a:rPr>
              <a:t>Romans 6:11; 1 Thessalonians 5:23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a believer, and the light of the Gospel shines in my mind (</a:t>
            </a:r>
            <a:r>
              <a:rPr lang="en-US" sz="2400" b="1" dirty="0">
                <a:solidFill>
                  <a:schemeClr val="accent4"/>
                </a:solidFill>
              </a:rPr>
              <a:t>2 Corinthians 4:4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a doer of the Word and blessed in my actions (</a:t>
            </a:r>
            <a:r>
              <a:rPr lang="en-US" sz="2400" b="1" dirty="0">
                <a:solidFill>
                  <a:schemeClr val="accent4"/>
                </a:solidFill>
              </a:rPr>
              <a:t>James 1:22, 25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8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a joint-heir with Christ (</a:t>
            </a:r>
            <a:r>
              <a:rPr lang="en-US" sz="2400" b="1" dirty="0">
                <a:solidFill>
                  <a:schemeClr val="accent4"/>
                </a:solidFill>
              </a:rPr>
              <a:t>Romans 8:17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more than a conqueror through Him Who loves me (</a:t>
            </a:r>
            <a:r>
              <a:rPr lang="en-US" sz="2400" b="1" dirty="0">
                <a:solidFill>
                  <a:schemeClr val="accent4"/>
                </a:solidFill>
              </a:rPr>
              <a:t>Romans 8:37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an overcomer by the blood of the Lamb and the word of my testimony (</a:t>
            </a:r>
            <a:r>
              <a:rPr lang="en-US" sz="2400" b="1" dirty="0">
                <a:solidFill>
                  <a:schemeClr val="accent4"/>
                </a:solidFill>
              </a:rPr>
              <a:t>Revelation 12:11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60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a partaker of His divine nature (</a:t>
            </a:r>
            <a:r>
              <a:rPr lang="en-US" sz="2400" b="1" dirty="0">
                <a:solidFill>
                  <a:schemeClr val="accent4"/>
                </a:solidFill>
              </a:rPr>
              <a:t>2 Peter 1:3-4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an ambassador for Christ (</a:t>
            </a:r>
            <a:r>
              <a:rPr lang="en-US" sz="2400" b="1" dirty="0">
                <a:solidFill>
                  <a:schemeClr val="accent4"/>
                </a:solidFill>
              </a:rPr>
              <a:t>2 Corinthians 5:20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part of a chosen generation, a royal priesthood, a holy nation, a purchased people (</a:t>
            </a:r>
            <a:r>
              <a:rPr lang="en-US" sz="2400" b="1" dirty="0">
                <a:solidFill>
                  <a:schemeClr val="accent4"/>
                </a:solidFill>
              </a:rPr>
              <a:t>1 Peter 2:9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7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the righteousness of God in Jesus Christ (</a:t>
            </a:r>
            <a:r>
              <a:rPr lang="en-US" sz="2400" b="1" dirty="0">
                <a:solidFill>
                  <a:schemeClr val="accent4"/>
                </a:solidFill>
              </a:rPr>
              <a:t>2 Corinthians 5:21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the temple of the Holy Spirit; I am not my own (</a:t>
            </a:r>
            <a:r>
              <a:rPr lang="en-US" sz="2400" b="1" dirty="0">
                <a:solidFill>
                  <a:schemeClr val="accent4"/>
                </a:solidFill>
              </a:rPr>
              <a:t>1 Corinthians 6:19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the head and not the tail; I am above only and not beneath (</a:t>
            </a:r>
            <a:r>
              <a:rPr lang="en-US" sz="2400" b="1" dirty="0">
                <a:solidFill>
                  <a:schemeClr val="accent4"/>
                </a:solidFill>
              </a:rPr>
              <a:t>Deuteronomy 28:13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27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the light of the world (</a:t>
            </a:r>
            <a:r>
              <a:rPr lang="en-US" sz="2400" b="1" dirty="0">
                <a:solidFill>
                  <a:schemeClr val="accent4"/>
                </a:solidFill>
              </a:rPr>
              <a:t>Matthew 5:14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His elect, full of mercy, kindness, humility, and long suffering (</a:t>
            </a:r>
            <a:r>
              <a:rPr lang="en-US" sz="2400" b="1" dirty="0">
                <a:solidFill>
                  <a:schemeClr val="accent4"/>
                </a:solidFill>
              </a:rPr>
              <a:t>Romans 8:33; Colossians 3:12</a:t>
            </a:r>
            <a:r>
              <a:rPr lang="en-US" sz="2400" b="1" dirty="0"/>
              <a:t>).</a:t>
            </a:r>
          </a:p>
          <a:p>
            <a:endParaRPr lang="en-US" sz="2400" b="1" dirty="0"/>
          </a:p>
          <a:p>
            <a:r>
              <a:rPr lang="en-US" sz="2400" b="1" dirty="0"/>
              <a:t>I am forgiven of all my sins and washed in the Blood (</a:t>
            </a:r>
            <a:r>
              <a:rPr lang="en-US" sz="2400" b="1" dirty="0">
                <a:solidFill>
                  <a:schemeClr val="accent4"/>
                </a:solidFill>
              </a:rPr>
              <a:t>Ephesians 1:7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42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8" y="2734236"/>
            <a:ext cx="6140823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delivered from the power of darkness and translated into God’s kingdom (</a:t>
            </a:r>
            <a:r>
              <a:rPr lang="en-US" sz="2400" b="1" dirty="0">
                <a:solidFill>
                  <a:schemeClr val="accent4"/>
                </a:solidFill>
              </a:rPr>
              <a:t>Colossians 1:13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redeemed from the curse of sin, sickness, and poverty (</a:t>
            </a:r>
            <a:r>
              <a:rPr lang="en-US" sz="2400" b="1" dirty="0">
                <a:solidFill>
                  <a:schemeClr val="accent4"/>
                </a:solidFill>
              </a:rPr>
              <a:t>Deuteronomy 28:15-68; Galatians 3:13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firmly rooted, built up, established in my faith and overflowing with gratitude </a:t>
            </a:r>
            <a:r>
              <a:rPr lang="en-US" b="1" dirty="0"/>
              <a:t>(</a:t>
            </a:r>
            <a:r>
              <a:rPr lang="en-US" b="1" dirty="0">
                <a:solidFill>
                  <a:schemeClr val="accent4"/>
                </a:solidFill>
              </a:rPr>
              <a:t>Colossians 2:7</a:t>
            </a:r>
            <a:r>
              <a:rPr lang="en-US" b="1" dirty="0"/>
              <a:t>).</a:t>
            </a:r>
            <a:endParaRPr lang="en-US" sz="2400" b="1" dirty="0"/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8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called of God to be the voice of His praise (</a:t>
            </a:r>
            <a:r>
              <a:rPr lang="en-US" sz="2400" b="1" dirty="0">
                <a:solidFill>
                  <a:schemeClr val="accent4"/>
                </a:solidFill>
              </a:rPr>
              <a:t>Psalm 66:8; 2 Timothy 1:9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healed by the stripes of Jesus (</a:t>
            </a:r>
            <a:r>
              <a:rPr lang="en-US" sz="2400" b="1" dirty="0">
                <a:solidFill>
                  <a:schemeClr val="accent4"/>
                </a:solidFill>
              </a:rPr>
              <a:t>Isaiah 53:5; 1 Peter 2:24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raised up with Christ and seated in heavenly places (</a:t>
            </a:r>
            <a:r>
              <a:rPr lang="en-US" sz="2400" b="1" dirty="0">
                <a:solidFill>
                  <a:schemeClr val="accent4"/>
                </a:solidFill>
              </a:rPr>
              <a:t>Ephesians 2:6; Colossians 2:12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2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58">
            <a:extLst>
              <a:ext uri="{FF2B5EF4-FFF2-40B4-BE49-F238E27FC236}">
                <a16:creationId xmlns:a16="http://schemas.microsoft.com/office/drawing/2014/main" id="{FD483A78-48D6-4682-BE37-B2D0C566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"/>
            <a:ext cx="9432315" cy="219897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8" name="Picture Placeholder 7" descr="A picture containing sky, outdoor, sunset, sun, satellite">
            <a:extLst>
              <a:ext uri="{FF2B5EF4-FFF2-40B4-BE49-F238E27FC236}">
                <a16:creationId xmlns:a16="http://schemas.microsoft.com/office/drawing/2014/main" id="{1424FF41-F655-4118-95E4-CC03D48966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" r="33"/>
          <a:stretch/>
        </p:blipFill>
        <p:spPr>
          <a:xfrm>
            <a:off x="-16483" y="0"/>
            <a:ext cx="2773332" cy="2202508"/>
          </a:xfrm>
        </p:spPr>
      </p:pic>
      <p:pic>
        <p:nvPicPr>
          <p:cNvPr id="10" name="Picture Placeholder 9" descr="A picture containing sky, outdoor, stars, satellite">
            <a:extLst>
              <a:ext uri="{FF2B5EF4-FFF2-40B4-BE49-F238E27FC236}">
                <a16:creationId xmlns:a16="http://schemas.microsoft.com/office/drawing/2014/main" id="{9CB36CBF-780F-44BF-90F7-7C2E32629CB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" r="10"/>
          <a:stretch/>
        </p:blipFill>
        <p:spPr>
          <a:xfrm>
            <a:off x="-16484" y="2202508"/>
            <a:ext cx="2773332" cy="2327746"/>
          </a:xfrm>
        </p:spPr>
      </p:pic>
      <p:pic>
        <p:nvPicPr>
          <p:cNvPr id="12" name="Picture Placeholder 11" descr="Star in the evening sky">
            <a:extLst>
              <a:ext uri="{FF2B5EF4-FFF2-40B4-BE49-F238E27FC236}">
                <a16:creationId xmlns:a16="http://schemas.microsoft.com/office/drawing/2014/main" id="{09C1E283-54F6-4BE3-BD4B-B4C5888D08C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" b="24"/>
          <a:stretch/>
        </p:blipFill>
        <p:spPr>
          <a:xfrm>
            <a:off x="-16484" y="4530254"/>
            <a:ext cx="2773332" cy="2327746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E50A-6F33-40AD-9446-D7F6D1B31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2794177"/>
            <a:ext cx="7476460" cy="3382786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For with God nothing shall be impossible. </a:t>
            </a:r>
            <a:r>
              <a:rPr lang="en-US" sz="3200" b="1" dirty="0">
                <a:solidFill>
                  <a:srgbClr val="0070C0"/>
                </a:solidFill>
              </a:rPr>
              <a:t>Luke 1:37</a:t>
            </a:r>
          </a:p>
          <a:p>
            <a:endParaRPr lang="en-US" sz="2800" b="1" dirty="0"/>
          </a:p>
          <a:p>
            <a:r>
              <a:rPr lang="en-US" sz="3500" b="1" dirty="0"/>
              <a:t>Jesus said unto him, if thou canst believe, all things are possible to him that believeth. </a:t>
            </a:r>
            <a:r>
              <a:rPr lang="en-US" sz="3500" b="1" dirty="0">
                <a:solidFill>
                  <a:srgbClr val="0070C0"/>
                </a:solidFill>
              </a:rPr>
              <a:t>Mark 9:23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A3967E21-B2F3-45A0-8DC7-5AA3CCC5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 dirty="0"/>
              <a:t>3/20/2021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87B0019-071E-4C19-9139-35D5377D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2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am greatly loved by God (</a:t>
            </a:r>
            <a:r>
              <a:rPr lang="en-US" sz="2400" b="1" dirty="0">
                <a:solidFill>
                  <a:schemeClr val="accent4"/>
                </a:solidFill>
              </a:rPr>
              <a:t>Romans 1:7; Ephesians 2:4; Colossians 3:12; 1 Thessalonians 1:4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strengthened with all might according to His glorious power (</a:t>
            </a:r>
            <a:r>
              <a:rPr lang="en-US" sz="2400" b="1" dirty="0">
                <a:solidFill>
                  <a:schemeClr val="accent4"/>
                </a:solidFill>
              </a:rPr>
              <a:t>Colossians 1:11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 am submitted to God, and the devil flees from me because I resist him in the Name of Jesus (</a:t>
            </a:r>
            <a:r>
              <a:rPr lang="en-US" sz="2400" b="1" dirty="0">
                <a:solidFill>
                  <a:schemeClr val="accent4"/>
                </a:solidFill>
              </a:rPr>
              <a:t>James 4:7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65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400" b="1" dirty="0"/>
              <a:t>I press on toward the goal to win the prize to which God in Christ Jesus is calling us upward (</a:t>
            </a:r>
            <a:r>
              <a:rPr lang="en-US" sz="2400" b="1" dirty="0">
                <a:solidFill>
                  <a:schemeClr val="accent4"/>
                </a:solidFill>
              </a:rPr>
              <a:t>Philippians 3:14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For God has not given us a spirit of fear; but of  power, love, and a sound mind (</a:t>
            </a:r>
            <a:r>
              <a:rPr lang="en-US" sz="2400" b="1" dirty="0">
                <a:solidFill>
                  <a:schemeClr val="accent4"/>
                </a:solidFill>
              </a:rPr>
              <a:t>2 Timothy 1:7</a:t>
            </a:r>
            <a:r>
              <a:rPr lang="en-US" sz="2400" b="1" dirty="0"/>
              <a:t>).</a:t>
            </a:r>
          </a:p>
          <a:p>
            <a:r>
              <a:rPr lang="en-US" sz="2400" b="1" dirty="0"/>
              <a:t>It is not I who live, but Christ lives in me (</a:t>
            </a:r>
            <a:r>
              <a:rPr lang="en-US" sz="2400" b="1" dirty="0">
                <a:solidFill>
                  <a:schemeClr val="accent4"/>
                </a:solidFill>
              </a:rPr>
              <a:t>Galatians 2:20</a:t>
            </a:r>
            <a:r>
              <a:rPr lang="en-US" sz="2400" b="1" dirty="0"/>
              <a:t>).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64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01ED9-04DB-4CDE-9061-CBB220C82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8"/>
            <a:ext cx="4770783" cy="2380131"/>
          </a:xfrm>
        </p:spPr>
        <p:txBody>
          <a:bodyPr/>
          <a:lstStyle/>
          <a:p>
            <a:r>
              <a:rPr lang="en-US" dirty="0"/>
              <a:t>Closing: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Moon in the evening sky">
            <a:extLst>
              <a:ext uri="{FF2B5EF4-FFF2-40B4-BE49-F238E27FC236}">
                <a16:creationId xmlns:a16="http://schemas.microsoft.com/office/drawing/2014/main" id="{F5199BAF-8671-4A5C-B912-4B2556FF9B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57901" y="1"/>
            <a:ext cx="6134099" cy="6857999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55FC34B-AEBB-4162-8BC0-9234A2B83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86518"/>
            <a:ext cx="11887200" cy="2671482"/>
          </a:xfrm>
        </p:spPr>
        <p:txBody>
          <a:bodyPr>
            <a:normAutofit/>
          </a:bodyPr>
          <a:lstStyle/>
          <a:p>
            <a:pPr lvl="1"/>
            <a:r>
              <a:rPr lang="en-US" sz="2400" b="1" dirty="0">
                <a:solidFill>
                  <a:schemeClr val="bg2"/>
                </a:solidFill>
              </a:rPr>
              <a:t>“How can two walk together unless they agree? “</a:t>
            </a:r>
            <a:r>
              <a:rPr lang="en-US" sz="2400" b="1" dirty="0">
                <a:solidFill>
                  <a:schemeClr val="accent4"/>
                </a:solidFill>
              </a:rPr>
              <a:t>Amos 3:3</a:t>
            </a:r>
          </a:p>
          <a:p>
            <a:pPr lvl="1"/>
            <a:r>
              <a:rPr lang="en-US" sz="2400" b="1" dirty="0">
                <a:solidFill>
                  <a:schemeClr val="bg2"/>
                </a:solidFill>
              </a:rPr>
              <a:t>Try reading the above list every day for a month, preferably out loud. </a:t>
            </a:r>
          </a:p>
          <a:p>
            <a:pPr lvl="1"/>
            <a:r>
              <a:rPr lang="en-US" sz="2400" b="1" dirty="0">
                <a:solidFill>
                  <a:schemeClr val="bg2"/>
                </a:solidFill>
              </a:rPr>
              <a:t>The more you know who you are in Christ, the more your behavior will reflect your true identity.</a:t>
            </a:r>
          </a:p>
        </p:txBody>
      </p:sp>
    </p:spTree>
    <p:extLst>
      <p:ext uri="{BB962C8B-B14F-4D97-AF65-F5344CB8AC3E}">
        <p14:creationId xmlns:p14="http://schemas.microsoft.com/office/powerpoint/2010/main" val="3266076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01ED9-04DB-4CDE-9061-CBB220C82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8"/>
            <a:ext cx="4770783" cy="2380131"/>
          </a:xfrm>
        </p:spPr>
        <p:txBody>
          <a:bodyPr/>
          <a:lstStyle/>
          <a:p>
            <a:r>
              <a:rPr lang="en-US" dirty="0"/>
              <a:t>Closing: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Moon in the evening sky">
            <a:extLst>
              <a:ext uri="{FF2B5EF4-FFF2-40B4-BE49-F238E27FC236}">
                <a16:creationId xmlns:a16="http://schemas.microsoft.com/office/drawing/2014/main" id="{F5199BAF-8671-4A5C-B912-4B2556FF9B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57901" y="1"/>
            <a:ext cx="6134099" cy="6857999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55FC34B-AEBB-4162-8BC0-9234A2B83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26541"/>
            <a:ext cx="12192000" cy="293145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400" b="1" dirty="0">
                <a:solidFill>
                  <a:schemeClr val="bg2"/>
                </a:solidFill>
              </a:rPr>
              <a:t>The best way to renew your mind and experience inner transformation is by knowing, </a:t>
            </a:r>
          </a:p>
          <a:p>
            <a:pPr lvl="1"/>
            <a:r>
              <a:rPr lang="en-US" sz="2400" b="1" dirty="0">
                <a:solidFill>
                  <a:schemeClr val="bg2"/>
                </a:solidFill>
              </a:rPr>
              <a:t>thinking  and speaking out loud who you are in Christ.</a:t>
            </a:r>
          </a:p>
          <a:p>
            <a:pPr lvl="1"/>
            <a:endParaRPr lang="en-US" sz="2400" b="1" dirty="0">
              <a:solidFill>
                <a:schemeClr val="bg2"/>
              </a:solidFill>
            </a:endParaRPr>
          </a:p>
          <a:p>
            <a:pPr lvl="1"/>
            <a:r>
              <a:rPr lang="en-US" sz="2400" b="1" dirty="0">
                <a:solidFill>
                  <a:schemeClr val="bg2"/>
                </a:solidFill>
              </a:rPr>
              <a:t>Train yourself to say the same things that God says in His word. </a:t>
            </a:r>
          </a:p>
          <a:p>
            <a:pPr lvl="1"/>
            <a:r>
              <a:rPr lang="en-US" sz="2400" b="1" dirty="0">
                <a:solidFill>
                  <a:schemeClr val="bg2"/>
                </a:solidFill>
              </a:rPr>
              <a:t>Become who you ALREADY ARE in Christ.</a:t>
            </a:r>
          </a:p>
          <a:p>
            <a:pPr lvl="1"/>
            <a:endParaRPr lang="en-US" sz="2400" b="1" dirty="0">
              <a:solidFill>
                <a:schemeClr val="bg2"/>
              </a:solidFill>
            </a:endParaRPr>
          </a:p>
          <a:p>
            <a:pPr lvl="1"/>
            <a:r>
              <a:rPr lang="en-US" sz="2400" b="1" dirty="0">
                <a:solidFill>
                  <a:schemeClr val="bg2"/>
                </a:solidFill>
              </a:rPr>
              <a:t>God wants to do more in your life than you imagine. He wants you to become a people of the Impossible.</a:t>
            </a:r>
          </a:p>
        </p:txBody>
      </p:sp>
    </p:spTree>
    <p:extLst>
      <p:ext uri="{BB962C8B-B14F-4D97-AF65-F5344CB8AC3E}">
        <p14:creationId xmlns:p14="http://schemas.microsoft.com/office/powerpoint/2010/main" val="1258023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074EFDE-BA5F-45C9-82A2-B73BB548FA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7" y="919717"/>
            <a:ext cx="5761074" cy="3423684"/>
          </a:xfrm>
        </p:spPr>
        <p:txBody>
          <a:bodyPr anchor="b" anchorCtr="0"/>
          <a:lstStyle/>
          <a:p>
            <a:r>
              <a:rPr lang="en-US" dirty="0"/>
              <a:t>The way to get started is to quit talking and begin doing.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FD6DBFEE-49C8-4A03-9DB6-00EECA975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7" y="4795284"/>
            <a:ext cx="4846674" cy="1084522"/>
          </a:xfrm>
        </p:spPr>
        <p:txBody>
          <a:bodyPr/>
          <a:lstStyle/>
          <a:p>
            <a:r>
              <a:rPr lang="en-US" dirty="0"/>
              <a:t>Walt Disney</a:t>
            </a:r>
          </a:p>
        </p:txBody>
      </p:sp>
      <p:pic>
        <p:nvPicPr>
          <p:cNvPr id="13" name="Picture Placeholder 12" descr="The Northern Lights ">
            <a:extLst>
              <a:ext uri="{FF2B5EF4-FFF2-40B4-BE49-F238E27FC236}">
                <a16:creationId xmlns:a16="http://schemas.microsoft.com/office/drawing/2014/main" id="{36B7155F-34CC-4B9E-A9FB-FA34CA0B36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24800" y="1"/>
            <a:ext cx="4267200" cy="6858000"/>
          </a:xfrm>
        </p:spPr>
      </p:pic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FA7015F5-9F09-48BB-B4BE-E11F885F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/>
          <a:lstStyle/>
          <a:p>
            <a:r>
              <a:rPr lang="en-US" dirty="0"/>
              <a:t>2/8/20XX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3EBD2A47-3DF2-4802-95E2-3AF0635E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62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924B7-710C-4A57-8CFD-02AED0241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6" name="Picture Placeholder 5" descr="The Northern Lights ">
            <a:extLst>
              <a:ext uri="{FF2B5EF4-FFF2-40B4-BE49-F238E27FC236}">
                <a16:creationId xmlns:a16="http://schemas.microsoft.com/office/drawing/2014/main" id="{331D72FC-DA58-4C81-8A6D-2766DA418F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5181600" cy="6857999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A8907-8F83-4D28-A679-FA8F63B9A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/>
          <a:lstStyle/>
          <a:p>
            <a:r>
              <a:rPr lang="en-US" dirty="0"/>
              <a:t>God Bless you!</a:t>
            </a:r>
          </a:p>
          <a:p>
            <a:r>
              <a:rPr lang="en-US" dirty="0"/>
              <a:t>Email Address: drronaldpowell@cox.net</a:t>
            </a:r>
          </a:p>
          <a:p>
            <a:r>
              <a:rPr lang="en-US" dirty="0"/>
              <a:t>Website Address: Crosswinds International.org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293E6D-52CE-414C-A9A9-7A3C0CE0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9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440"/>
            <a:ext cx="5390983" cy="196331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I- A People of the Impossible must think Like God.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393" y="2870495"/>
            <a:ext cx="6063336" cy="393054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You must have the mind of Christ – 1 Cor. 2:15-16</a:t>
            </a:r>
          </a:p>
          <a:p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A Transformed mind – Romans 12:2</a:t>
            </a:r>
          </a:p>
          <a:p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A Renewed Mind – Ephesians 4:23-24</a:t>
            </a:r>
          </a:p>
          <a:p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A transferred Mind – Phil 2:5-6  Let/allow this mind to be in you</a:t>
            </a:r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5614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83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635" y="525440"/>
            <a:ext cx="5704749" cy="19633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II- A People of the Impossible must have the kind of relationship that Jesus had with the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3377821"/>
            <a:ext cx="5805947" cy="3423224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For whosoever shall do the will of my father which is heaven the same is my brother and sister and mother</a:t>
            </a:r>
            <a:r>
              <a:rPr lang="en-US" sz="2400" dirty="0"/>
              <a:t>. </a:t>
            </a:r>
            <a:r>
              <a:rPr lang="en-US" sz="2400" dirty="0">
                <a:hlinkClick r:id="rId2"/>
              </a:rPr>
              <a:t>Matt 15:5</a:t>
            </a:r>
            <a:endParaRPr lang="en-US" sz="2400" dirty="0"/>
          </a:p>
          <a:p>
            <a:r>
              <a:rPr lang="en-US" sz="2400" b="1" dirty="0"/>
              <a:t>Not everyone who says to me, ‘Lord, Lord,’ will enter the kingdom of heaven, but he who does the will of My Father who is in heaven will</a:t>
            </a:r>
            <a:br>
              <a:rPr lang="en-US" sz="2400" dirty="0"/>
            </a:br>
            <a:r>
              <a:rPr lang="en-US" sz="2400" b="1" dirty="0"/>
              <a:t>enter.</a:t>
            </a:r>
            <a:r>
              <a:rPr lang="en-US" sz="2400" dirty="0"/>
              <a:t> </a:t>
            </a:r>
            <a:r>
              <a:rPr lang="en-US" sz="2400" dirty="0">
                <a:hlinkClick r:id="rId3"/>
              </a:rPr>
              <a:t>Matthew 7:21</a:t>
            </a:r>
            <a:endParaRPr lang="en-US" sz="2400" dirty="0"/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09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will of God?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41" y="3209365"/>
            <a:ext cx="5985241" cy="3591680"/>
          </a:xfrm>
        </p:spPr>
        <p:txBody>
          <a:bodyPr>
            <a:normAutofit fontScale="92500"/>
          </a:bodyPr>
          <a:lstStyle/>
          <a:p>
            <a:r>
              <a:rPr lang="en-US" sz="2600" b="1" dirty="0"/>
              <a:t>This is the purpose, desire, wish, volition, inclination, and determination. </a:t>
            </a:r>
            <a:endParaRPr lang="en-US" sz="2600" dirty="0"/>
          </a:p>
          <a:p>
            <a:r>
              <a:rPr lang="en-US" sz="2600" b="1" dirty="0"/>
              <a:t>In other words it is what the mind of God is disposed to.</a:t>
            </a:r>
            <a:endParaRPr lang="en-US" sz="2600" dirty="0"/>
          </a:p>
          <a:p>
            <a:r>
              <a:rPr lang="en-US" sz="2600" b="1" dirty="0"/>
              <a:t>Jesus did nothing of Himself</a:t>
            </a:r>
            <a:r>
              <a:rPr lang="en-US" sz="2600" dirty="0"/>
              <a:t> – </a:t>
            </a:r>
            <a:r>
              <a:rPr lang="en-US" sz="2600" dirty="0">
                <a:hlinkClick r:id="rId2"/>
              </a:rPr>
              <a:t>John 5:19 -20</a:t>
            </a:r>
            <a:endParaRPr lang="en-US" sz="2600" dirty="0"/>
          </a:p>
          <a:p>
            <a:r>
              <a:rPr lang="en-US" sz="2600" b="1" dirty="0"/>
              <a:t>In Him we live and move and have our Being</a:t>
            </a:r>
            <a:r>
              <a:rPr lang="en-US" sz="2600" dirty="0"/>
              <a:t> – </a:t>
            </a:r>
            <a:r>
              <a:rPr lang="en-US" sz="2600" dirty="0">
                <a:hlinkClick r:id="rId3"/>
              </a:rPr>
              <a:t>Acts 17:28</a:t>
            </a:r>
            <a:endParaRPr lang="en-US" sz="2600" dirty="0"/>
          </a:p>
          <a:p>
            <a:endParaRPr lang="en-US" sz="2000" dirty="0"/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34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41" y="3030071"/>
            <a:ext cx="5985241" cy="3770974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I am complete in Him who is the Head of all principality and power (</a:t>
            </a:r>
            <a:r>
              <a:rPr lang="en-US" sz="2800" b="1" dirty="0">
                <a:solidFill>
                  <a:schemeClr val="accent4"/>
                </a:solidFill>
              </a:rPr>
              <a:t>Colossians 2:10</a:t>
            </a:r>
            <a:r>
              <a:rPr lang="en-US" sz="2800" b="1" dirty="0"/>
              <a:t>).</a:t>
            </a:r>
          </a:p>
          <a:p>
            <a:r>
              <a:rPr lang="en-US" sz="2800" b="1" dirty="0"/>
              <a:t>I am alive with Christ (</a:t>
            </a:r>
            <a:r>
              <a:rPr lang="en-US" sz="2800" b="1" dirty="0">
                <a:solidFill>
                  <a:schemeClr val="accent4"/>
                </a:solidFill>
              </a:rPr>
              <a:t>Ephesians 2:5</a:t>
            </a:r>
            <a:r>
              <a:rPr lang="en-US" sz="2800" b="1" dirty="0"/>
              <a:t>).</a:t>
            </a:r>
          </a:p>
          <a:p>
            <a:r>
              <a:rPr lang="en-US" sz="2800" b="1" dirty="0"/>
              <a:t>I am free from the law of sin and death (</a:t>
            </a:r>
            <a:r>
              <a:rPr lang="en-US" sz="2800" b="1" dirty="0">
                <a:solidFill>
                  <a:schemeClr val="accent4"/>
                </a:solidFill>
              </a:rPr>
              <a:t>Romans 8:2</a:t>
            </a:r>
            <a:r>
              <a:rPr lang="en-US" sz="2800" b="1" dirty="0"/>
              <a:t>).</a:t>
            </a:r>
          </a:p>
          <a:p>
            <a:r>
              <a:rPr lang="en-US" sz="2800" b="1" dirty="0"/>
              <a:t>I am far from oppression, and fear does not come near me (</a:t>
            </a:r>
            <a:r>
              <a:rPr lang="en-US" sz="2800" b="1" dirty="0">
                <a:solidFill>
                  <a:schemeClr val="accent4"/>
                </a:solidFill>
              </a:rPr>
              <a:t>Isaiah 54:14</a:t>
            </a:r>
            <a:r>
              <a:rPr lang="en-US" sz="2800" b="1" dirty="0"/>
              <a:t>).</a:t>
            </a:r>
            <a:endParaRPr lang="en-US" b="1" dirty="0"/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577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 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41" y="3030071"/>
            <a:ext cx="5985241" cy="3770974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US" sz="2800" b="1" dirty="0"/>
              <a:t>I am born of God, and the evil one does not touch me (</a:t>
            </a:r>
            <a:r>
              <a:rPr lang="en-US" sz="2800" b="1" dirty="0">
                <a:solidFill>
                  <a:schemeClr val="accent4"/>
                </a:solidFill>
              </a:rPr>
              <a:t>1 John 5:18</a:t>
            </a:r>
            <a:r>
              <a:rPr lang="en-US" sz="2800" b="1" dirty="0"/>
              <a:t>).</a:t>
            </a:r>
          </a:p>
          <a:p>
            <a:pPr marL="0" indent="0"/>
            <a:r>
              <a:rPr lang="en-US" sz="2800" b="1" dirty="0"/>
              <a:t>I am holy and without blame before Him in love.(</a:t>
            </a:r>
            <a:r>
              <a:rPr lang="en-US" sz="2800" b="1" dirty="0">
                <a:solidFill>
                  <a:schemeClr val="accent4"/>
                </a:solidFill>
              </a:rPr>
              <a:t>Ephesians 1:4; 1 Peter 1:16</a:t>
            </a:r>
            <a:r>
              <a:rPr lang="en-US" sz="2800" b="1" dirty="0"/>
              <a:t>).\</a:t>
            </a:r>
          </a:p>
          <a:p>
            <a:pPr marL="0" indent="0"/>
            <a:r>
              <a:rPr lang="en-US" sz="2800" b="1" dirty="0"/>
              <a:t>I have the mind of Christ (</a:t>
            </a:r>
            <a:r>
              <a:rPr lang="en-US" sz="2800" b="1" dirty="0">
                <a:solidFill>
                  <a:schemeClr val="accent4"/>
                </a:solidFill>
              </a:rPr>
              <a:t>1 Corinthians 2:16; Philippians 2:5</a:t>
            </a:r>
            <a:r>
              <a:rPr lang="en-US" sz="2800" b="1" dirty="0"/>
              <a:t>).</a:t>
            </a:r>
          </a:p>
          <a:p>
            <a:pPr marL="0" indent="0"/>
            <a:r>
              <a:rPr lang="en-US" sz="2800" b="1" dirty="0"/>
              <a:t>I have the peace of God that passes all understanding (</a:t>
            </a:r>
            <a:r>
              <a:rPr lang="en-US" sz="2800" b="1" dirty="0">
                <a:solidFill>
                  <a:schemeClr val="accent4"/>
                </a:solidFill>
              </a:rPr>
              <a:t>Philippians 4:7</a:t>
            </a:r>
            <a:r>
              <a:rPr lang="en-US" sz="2800" b="1" dirty="0"/>
              <a:t>).</a:t>
            </a:r>
            <a:endParaRPr lang="en-US" b="1" dirty="0"/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9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 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897944"/>
            <a:ext cx="6209365" cy="3903101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sz="2400" b="1" dirty="0"/>
              <a:t>I have the Greater One living in me; greater is He Who is in me than he who is in the world (</a:t>
            </a:r>
            <a:r>
              <a:rPr lang="en-US" sz="2400" b="1" dirty="0">
                <a:solidFill>
                  <a:schemeClr val="accent4"/>
                </a:solidFill>
              </a:rPr>
              <a:t>1 John</a:t>
            </a:r>
          </a:p>
          <a:p>
            <a:pPr marL="0" indent="0"/>
            <a:r>
              <a:rPr lang="en-US" sz="2400" b="1" dirty="0">
                <a:solidFill>
                  <a:schemeClr val="accent4"/>
                </a:solidFill>
              </a:rPr>
              <a:t>4:4</a:t>
            </a:r>
            <a:r>
              <a:rPr lang="en-US" sz="2400" b="1" dirty="0"/>
              <a:t>).</a:t>
            </a:r>
          </a:p>
          <a:p>
            <a:pPr marL="0" indent="0"/>
            <a:r>
              <a:rPr lang="en-US" sz="2400" b="1" dirty="0"/>
              <a:t>I have received the gift of righteousness and reign as a king in life by Jesus Christ (</a:t>
            </a:r>
            <a:r>
              <a:rPr lang="en-US" sz="2400" b="1" dirty="0">
                <a:solidFill>
                  <a:schemeClr val="accent4"/>
                </a:solidFill>
              </a:rPr>
              <a:t>Romans 5:17</a:t>
            </a:r>
            <a:r>
              <a:rPr lang="en-US" sz="2400" b="1" dirty="0"/>
              <a:t>).</a:t>
            </a:r>
          </a:p>
          <a:p>
            <a:pPr marL="0" indent="0"/>
            <a:r>
              <a:rPr lang="en-US" sz="2400" b="1" dirty="0"/>
              <a:t>I have received the spirit of wisdom and revelation in the knowledge of Jesus, the eyes of my understanding being enlightened (</a:t>
            </a:r>
            <a:r>
              <a:rPr lang="en-US" sz="2400" b="1" dirty="0">
                <a:solidFill>
                  <a:schemeClr val="accent4"/>
                </a:solidFill>
              </a:rPr>
              <a:t>Ephesians 1:17- 18</a:t>
            </a:r>
            <a:r>
              <a:rPr lang="en-US" sz="2400" b="1" dirty="0"/>
              <a:t>).</a:t>
            </a:r>
            <a:endParaRPr lang="en-US" sz="1600" b="1" dirty="0"/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3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525440"/>
            <a:ext cx="5934641" cy="196331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III-A People of the Impossible must Know Who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are!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59" y="2734236"/>
            <a:ext cx="6137640" cy="4066810"/>
          </a:xfrm>
        </p:spPr>
        <p:txBody>
          <a:bodyPr>
            <a:noAutofit/>
          </a:bodyPr>
          <a:lstStyle/>
          <a:p>
            <a:r>
              <a:rPr lang="en-US" sz="2200" b="1" dirty="0"/>
              <a:t>I have received the power of the Holy Spirit to lay hands on the sick and see them recover, to cast out demons, to speak with new tongues. I have power over all the power of the enemy, and nothing shall by any means harm me (</a:t>
            </a:r>
            <a:r>
              <a:rPr lang="en-US" sz="2200" b="1" dirty="0">
                <a:solidFill>
                  <a:schemeClr val="accent4"/>
                </a:solidFill>
              </a:rPr>
              <a:t>Mark 16:17-18; Luke 10:17-19</a:t>
            </a:r>
            <a:r>
              <a:rPr lang="en-US" sz="2200" b="1" dirty="0"/>
              <a:t>).</a:t>
            </a:r>
          </a:p>
          <a:p>
            <a:r>
              <a:rPr lang="en-US" sz="2200" b="1" dirty="0"/>
              <a:t>I have put off the old man and have put on the new man, which is renewed in the knowledge after the image of Him Who created me </a:t>
            </a:r>
            <a:r>
              <a:rPr lang="en-US" b="1" dirty="0"/>
              <a:t>(</a:t>
            </a:r>
            <a:r>
              <a:rPr lang="en-US" b="1" dirty="0">
                <a:solidFill>
                  <a:schemeClr val="accent4"/>
                </a:solidFill>
              </a:rPr>
              <a:t>Colossians 3:9-10</a:t>
            </a:r>
            <a:r>
              <a:rPr lang="en-US" b="1" dirty="0"/>
              <a:t>).</a:t>
            </a:r>
            <a:endParaRPr lang="en-US" sz="2200" b="1" dirty="0"/>
          </a:p>
        </p:txBody>
      </p:sp>
      <p:pic>
        <p:nvPicPr>
          <p:cNvPr id="12" name="Picture Placeholder 11" descr="A galaxy in spac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Picture Placeholder 13" descr="A spiral galaxy in spac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Picture Placeholder 17" descr="Star in the evening sky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Picture Placeholder 15" descr="The Northern Lights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4AC6251-86B6-46D0-9E3A-E833E8CC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45845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AB8BBB-9A18-4050-923B-7FC6E36DA49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Mod overlay design</Template>
  <TotalTime>99</TotalTime>
  <Words>1563</Words>
  <Application>Microsoft Office PowerPoint</Application>
  <PresentationFormat>Widescreen</PresentationFormat>
  <Paragraphs>135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Nova Light</vt:lpstr>
      <vt:lpstr>Calibri</vt:lpstr>
      <vt:lpstr>Courgette</vt:lpstr>
      <vt:lpstr>Elephant</vt:lpstr>
      <vt:lpstr>ModOverlayVTI</vt:lpstr>
      <vt:lpstr>A People of the Impossible</vt:lpstr>
      <vt:lpstr>Introduction</vt:lpstr>
      <vt:lpstr>I- A People of the Impossible must think Like God.</vt:lpstr>
      <vt:lpstr>II- A People of the Impossible must have the kind of relationship that Jesus had with the Father.</vt:lpstr>
      <vt:lpstr>What is the will of God?</vt:lpstr>
      <vt:lpstr>III-A People of the Impossible must Know Who you are! </vt:lpstr>
      <vt:lpstr>III- A People of the Impossible must Know Who you are! </vt:lpstr>
      <vt:lpstr>III- 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III-A People of the Impossible must Know Who you are! </vt:lpstr>
      <vt:lpstr>Closing: </vt:lpstr>
      <vt:lpstr>Closing: </vt:lpstr>
      <vt:lpstr>The way to get started is to quit talking and begin doing.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People of the Impossible</dc:title>
  <dc:creator>Ronald Powell</dc:creator>
  <cp:lastModifiedBy>Ronald Powell</cp:lastModifiedBy>
  <cp:revision>9</cp:revision>
  <dcterms:created xsi:type="dcterms:W3CDTF">2021-03-20T18:26:41Z</dcterms:created>
  <dcterms:modified xsi:type="dcterms:W3CDTF">2021-03-20T20:06:38Z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