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276" r:id="rId5"/>
    <p:sldId id="275" r:id="rId6"/>
    <p:sldId id="274" r:id="rId7"/>
    <p:sldId id="273" r:id="rId8"/>
    <p:sldId id="272" r:id="rId9"/>
    <p:sldId id="271" r:id="rId10"/>
    <p:sldId id="279" r:id="rId11"/>
    <p:sldId id="270" r:id="rId12"/>
    <p:sldId id="268" r:id="rId13"/>
    <p:sldId id="282" r:id="rId14"/>
    <p:sldId id="281" r:id="rId15"/>
    <p:sldId id="280" r:id="rId16"/>
    <p:sldId id="269" r:id="rId17"/>
    <p:sldId id="26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7" autoAdjust="0"/>
    <p:restoredTop sz="94660"/>
  </p:normalViewPr>
  <p:slideViewPr>
    <p:cSldViewPr snapToGrid="0">
      <p:cViewPr varScale="1">
        <p:scale>
          <a:sx n="99" d="100"/>
          <a:sy n="99" d="100"/>
        </p:scale>
        <p:origin x="102"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660F7-1569-446A-BBEB-7F9D5B9ACC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C29726-89C6-4B2E-B4A9-10F0F44819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178BE5-FEBF-49A0-84D9-731691D0FA05}"/>
              </a:ext>
            </a:extLst>
          </p:cNvPr>
          <p:cNvSpPr>
            <a:spLocks noGrp="1"/>
          </p:cNvSpPr>
          <p:nvPr>
            <p:ph type="dt" sz="half" idx="10"/>
          </p:nvPr>
        </p:nvSpPr>
        <p:spPr/>
        <p:txBody>
          <a:bodyPr/>
          <a:lstStyle/>
          <a:p>
            <a:fld id="{8053B4F0-A718-4B3E-838B-0AAE66470512}" type="datetimeFigureOut">
              <a:rPr lang="en-US" smtClean="0"/>
              <a:t>3/5/2021</a:t>
            </a:fld>
            <a:endParaRPr lang="en-US"/>
          </a:p>
        </p:txBody>
      </p:sp>
      <p:sp>
        <p:nvSpPr>
          <p:cNvPr id="5" name="Footer Placeholder 4">
            <a:extLst>
              <a:ext uri="{FF2B5EF4-FFF2-40B4-BE49-F238E27FC236}">
                <a16:creationId xmlns:a16="http://schemas.microsoft.com/office/drawing/2014/main" id="{C1B448A2-C230-487D-A6E8-45F6A65EC9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0797CE-87A4-4631-A2E6-5E0AE280E198}"/>
              </a:ext>
            </a:extLst>
          </p:cNvPr>
          <p:cNvSpPr>
            <a:spLocks noGrp="1"/>
          </p:cNvSpPr>
          <p:nvPr>
            <p:ph type="sldNum" sz="quarter" idx="12"/>
          </p:nvPr>
        </p:nvSpPr>
        <p:spPr/>
        <p:txBody>
          <a:bodyPr/>
          <a:lstStyle/>
          <a:p>
            <a:fld id="{7E8F59B8-1FF9-464C-AAA0-A2A2ADD8A3EB}" type="slidenum">
              <a:rPr lang="en-US" smtClean="0"/>
              <a:t>‹#›</a:t>
            </a:fld>
            <a:endParaRPr lang="en-US"/>
          </a:p>
        </p:txBody>
      </p:sp>
    </p:spTree>
    <p:extLst>
      <p:ext uri="{BB962C8B-B14F-4D97-AF65-F5344CB8AC3E}">
        <p14:creationId xmlns:p14="http://schemas.microsoft.com/office/powerpoint/2010/main" val="3879745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66514-D279-4112-B231-620BE1A007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C04A73-3692-4604-8357-2DA404B1F1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AF7FEA-12C2-40D5-978F-2548EC9515F0}"/>
              </a:ext>
            </a:extLst>
          </p:cNvPr>
          <p:cNvSpPr>
            <a:spLocks noGrp="1"/>
          </p:cNvSpPr>
          <p:nvPr>
            <p:ph type="dt" sz="half" idx="10"/>
          </p:nvPr>
        </p:nvSpPr>
        <p:spPr/>
        <p:txBody>
          <a:bodyPr/>
          <a:lstStyle/>
          <a:p>
            <a:fld id="{8053B4F0-A718-4B3E-838B-0AAE66470512}" type="datetimeFigureOut">
              <a:rPr lang="en-US" smtClean="0"/>
              <a:t>3/5/2021</a:t>
            </a:fld>
            <a:endParaRPr lang="en-US"/>
          </a:p>
        </p:txBody>
      </p:sp>
      <p:sp>
        <p:nvSpPr>
          <p:cNvPr id="5" name="Footer Placeholder 4">
            <a:extLst>
              <a:ext uri="{FF2B5EF4-FFF2-40B4-BE49-F238E27FC236}">
                <a16:creationId xmlns:a16="http://schemas.microsoft.com/office/drawing/2014/main" id="{EEB0BE8A-5D98-420F-88B1-3A3883D22A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6955CD-87A9-468D-9993-A642DA758314}"/>
              </a:ext>
            </a:extLst>
          </p:cNvPr>
          <p:cNvSpPr>
            <a:spLocks noGrp="1"/>
          </p:cNvSpPr>
          <p:nvPr>
            <p:ph type="sldNum" sz="quarter" idx="12"/>
          </p:nvPr>
        </p:nvSpPr>
        <p:spPr/>
        <p:txBody>
          <a:bodyPr/>
          <a:lstStyle/>
          <a:p>
            <a:fld id="{7E8F59B8-1FF9-464C-AAA0-A2A2ADD8A3EB}" type="slidenum">
              <a:rPr lang="en-US" smtClean="0"/>
              <a:t>‹#›</a:t>
            </a:fld>
            <a:endParaRPr lang="en-US"/>
          </a:p>
        </p:txBody>
      </p:sp>
    </p:spTree>
    <p:extLst>
      <p:ext uri="{BB962C8B-B14F-4D97-AF65-F5344CB8AC3E}">
        <p14:creationId xmlns:p14="http://schemas.microsoft.com/office/powerpoint/2010/main" val="274341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36D74C-ADC1-4855-ABA4-942985C4F6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BBB7B1-F82D-460C-BD5D-19477373EC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551900-8699-454B-9B61-2BBD75F04F4C}"/>
              </a:ext>
            </a:extLst>
          </p:cNvPr>
          <p:cNvSpPr>
            <a:spLocks noGrp="1"/>
          </p:cNvSpPr>
          <p:nvPr>
            <p:ph type="dt" sz="half" idx="10"/>
          </p:nvPr>
        </p:nvSpPr>
        <p:spPr/>
        <p:txBody>
          <a:bodyPr/>
          <a:lstStyle/>
          <a:p>
            <a:fld id="{8053B4F0-A718-4B3E-838B-0AAE66470512}" type="datetimeFigureOut">
              <a:rPr lang="en-US" smtClean="0"/>
              <a:t>3/5/2021</a:t>
            </a:fld>
            <a:endParaRPr lang="en-US"/>
          </a:p>
        </p:txBody>
      </p:sp>
      <p:sp>
        <p:nvSpPr>
          <p:cNvPr id="5" name="Footer Placeholder 4">
            <a:extLst>
              <a:ext uri="{FF2B5EF4-FFF2-40B4-BE49-F238E27FC236}">
                <a16:creationId xmlns:a16="http://schemas.microsoft.com/office/drawing/2014/main" id="{0048FD7A-B865-4938-AEFC-DD92624DC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D04FDF-3627-45DD-A515-AD96BCDE9F95}"/>
              </a:ext>
            </a:extLst>
          </p:cNvPr>
          <p:cNvSpPr>
            <a:spLocks noGrp="1"/>
          </p:cNvSpPr>
          <p:nvPr>
            <p:ph type="sldNum" sz="quarter" idx="12"/>
          </p:nvPr>
        </p:nvSpPr>
        <p:spPr/>
        <p:txBody>
          <a:bodyPr/>
          <a:lstStyle/>
          <a:p>
            <a:fld id="{7E8F59B8-1FF9-464C-AAA0-A2A2ADD8A3EB}" type="slidenum">
              <a:rPr lang="en-US" smtClean="0"/>
              <a:t>‹#›</a:t>
            </a:fld>
            <a:endParaRPr lang="en-US"/>
          </a:p>
        </p:txBody>
      </p:sp>
    </p:spTree>
    <p:extLst>
      <p:ext uri="{BB962C8B-B14F-4D97-AF65-F5344CB8AC3E}">
        <p14:creationId xmlns:p14="http://schemas.microsoft.com/office/powerpoint/2010/main" val="656849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E4334-E933-4A4E-9667-BE8C6DECC6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2D9389-14A5-40FE-9106-B6CEC8B1C9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7CC7F5-E4A8-46FC-984C-6FB355F1707D}"/>
              </a:ext>
            </a:extLst>
          </p:cNvPr>
          <p:cNvSpPr>
            <a:spLocks noGrp="1"/>
          </p:cNvSpPr>
          <p:nvPr>
            <p:ph type="dt" sz="half" idx="10"/>
          </p:nvPr>
        </p:nvSpPr>
        <p:spPr/>
        <p:txBody>
          <a:bodyPr/>
          <a:lstStyle/>
          <a:p>
            <a:fld id="{8053B4F0-A718-4B3E-838B-0AAE66470512}" type="datetimeFigureOut">
              <a:rPr lang="en-US" smtClean="0"/>
              <a:t>3/5/2021</a:t>
            </a:fld>
            <a:endParaRPr lang="en-US"/>
          </a:p>
        </p:txBody>
      </p:sp>
      <p:sp>
        <p:nvSpPr>
          <p:cNvPr id="5" name="Footer Placeholder 4">
            <a:extLst>
              <a:ext uri="{FF2B5EF4-FFF2-40B4-BE49-F238E27FC236}">
                <a16:creationId xmlns:a16="http://schemas.microsoft.com/office/drawing/2014/main" id="{56467060-4E10-4D8C-B002-1274BB8497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DD01A9-3355-44E2-B801-57E309ADB134}"/>
              </a:ext>
            </a:extLst>
          </p:cNvPr>
          <p:cNvSpPr>
            <a:spLocks noGrp="1"/>
          </p:cNvSpPr>
          <p:nvPr>
            <p:ph type="sldNum" sz="quarter" idx="12"/>
          </p:nvPr>
        </p:nvSpPr>
        <p:spPr/>
        <p:txBody>
          <a:bodyPr/>
          <a:lstStyle/>
          <a:p>
            <a:fld id="{7E8F59B8-1FF9-464C-AAA0-A2A2ADD8A3EB}" type="slidenum">
              <a:rPr lang="en-US" smtClean="0"/>
              <a:t>‹#›</a:t>
            </a:fld>
            <a:endParaRPr lang="en-US"/>
          </a:p>
        </p:txBody>
      </p:sp>
    </p:spTree>
    <p:extLst>
      <p:ext uri="{BB962C8B-B14F-4D97-AF65-F5344CB8AC3E}">
        <p14:creationId xmlns:p14="http://schemas.microsoft.com/office/powerpoint/2010/main" val="71858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C15BA-BADF-4125-B35B-60D5477652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DE2B27-0955-4F28-8F38-682717C553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4A281A-ECE6-444D-A1C0-77243EEEA442}"/>
              </a:ext>
            </a:extLst>
          </p:cNvPr>
          <p:cNvSpPr>
            <a:spLocks noGrp="1"/>
          </p:cNvSpPr>
          <p:nvPr>
            <p:ph type="dt" sz="half" idx="10"/>
          </p:nvPr>
        </p:nvSpPr>
        <p:spPr/>
        <p:txBody>
          <a:bodyPr/>
          <a:lstStyle/>
          <a:p>
            <a:fld id="{8053B4F0-A718-4B3E-838B-0AAE66470512}" type="datetimeFigureOut">
              <a:rPr lang="en-US" smtClean="0"/>
              <a:t>3/5/2021</a:t>
            </a:fld>
            <a:endParaRPr lang="en-US"/>
          </a:p>
        </p:txBody>
      </p:sp>
      <p:sp>
        <p:nvSpPr>
          <p:cNvPr id="5" name="Footer Placeholder 4">
            <a:extLst>
              <a:ext uri="{FF2B5EF4-FFF2-40B4-BE49-F238E27FC236}">
                <a16:creationId xmlns:a16="http://schemas.microsoft.com/office/drawing/2014/main" id="{E080C6BB-9BDE-4104-A7B4-FB9E375E58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2EADF6-8413-4C94-9E7B-83141078364F}"/>
              </a:ext>
            </a:extLst>
          </p:cNvPr>
          <p:cNvSpPr>
            <a:spLocks noGrp="1"/>
          </p:cNvSpPr>
          <p:nvPr>
            <p:ph type="sldNum" sz="quarter" idx="12"/>
          </p:nvPr>
        </p:nvSpPr>
        <p:spPr/>
        <p:txBody>
          <a:bodyPr/>
          <a:lstStyle/>
          <a:p>
            <a:fld id="{7E8F59B8-1FF9-464C-AAA0-A2A2ADD8A3EB}" type="slidenum">
              <a:rPr lang="en-US" smtClean="0"/>
              <a:t>‹#›</a:t>
            </a:fld>
            <a:endParaRPr lang="en-US"/>
          </a:p>
        </p:txBody>
      </p:sp>
    </p:spTree>
    <p:extLst>
      <p:ext uri="{BB962C8B-B14F-4D97-AF65-F5344CB8AC3E}">
        <p14:creationId xmlns:p14="http://schemas.microsoft.com/office/powerpoint/2010/main" val="2305042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3E8A0-4DAB-40F3-A828-AC9129D4F1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D75EFD-8D1F-434E-9A8B-E8C0E0B18B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91BFFB-2CCB-47A1-AE7F-13FA618741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E0F0D3-7CD3-4898-AF6C-06A1C0F3B1D3}"/>
              </a:ext>
            </a:extLst>
          </p:cNvPr>
          <p:cNvSpPr>
            <a:spLocks noGrp="1"/>
          </p:cNvSpPr>
          <p:nvPr>
            <p:ph type="dt" sz="half" idx="10"/>
          </p:nvPr>
        </p:nvSpPr>
        <p:spPr/>
        <p:txBody>
          <a:bodyPr/>
          <a:lstStyle/>
          <a:p>
            <a:fld id="{8053B4F0-A718-4B3E-838B-0AAE66470512}" type="datetimeFigureOut">
              <a:rPr lang="en-US" smtClean="0"/>
              <a:t>3/5/2021</a:t>
            </a:fld>
            <a:endParaRPr lang="en-US"/>
          </a:p>
        </p:txBody>
      </p:sp>
      <p:sp>
        <p:nvSpPr>
          <p:cNvPr id="6" name="Footer Placeholder 5">
            <a:extLst>
              <a:ext uri="{FF2B5EF4-FFF2-40B4-BE49-F238E27FC236}">
                <a16:creationId xmlns:a16="http://schemas.microsoft.com/office/drawing/2014/main" id="{9CD9523A-E7AD-470E-85AE-D8F1FCDAE4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A3479C-938E-433B-B93E-586F9435F1B2}"/>
              </a:ext>
            </a:extLst>
          </p:cNvPr>
          <p:cNvSpPr>
            <a:spLocks noGrp="1"/>
          </p:cNvSpPr>
          <p:nvPr>
            <p:ph type="sldNum" sz="quarter" idx="12"/>
          </p:nvPr>
        </p:nvSpPr>
        <p:spPr/>
        <p:txBody>
          <a:bodyPr/>
          <a:lstStyle/>
          <a:p>
            <a:fld id="{7E8F59B8-1FF9-464C-AAA0-A2A2ADD8A3EB}" type="slidenum">
              <a:rPr lang="en-US" smtClean="0"/>
              <a:t>‹#›</a:t>
            </a:fld>
            <a:endParaRPr lang="en-US"/>
          </a:p>
        </p:txBody>
      </p:sp>
    </p:spTree>
    <p:extLst>
      <p:ext uri="{BB962C8B-B14F-4D97-AF65-F5344CB8AC3E}">
        <p14:creationId xmlns:p14="http://schemas.microsoft.com/office/powerpoint/2010/main" val="4074042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9F26C-B343-4140-BD2E-5001F58285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FCE316-5A3B-4A83-8D73-356BEB6050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1999F3-A203-47E1-8D5E-A9DE74BF9C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FCD8807-CB43-4196-A8BF-E86BF1670F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8F614F-E6B7-408A-9987-5BE7DCF15C0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71027F6-51A4-4E53-B617-F38A5C94C03C}"/>
              </a:ext>
            </a:extLst>
          </p:cNvPr>
          <p:cNvSpPr>
            <a:spLocks noGrp="1"/>
          </p:cNvSpPr>
          <p:nvPr>
            <p:ph type="dt" sz="half" idx="10"/>
          </p:nvPr>
        </p:nvSpPr>
        <p:spPr/>
        <p:txBody>
          <a:bodyPr/>
          <a:lstStyle/>
          <a:p>
            <a:fld id="{8053B4F0-A718-4B3E-838B-0AAE66470512}" type="datetimeFigureOut">
              <a:rPr lang="en-US" smtClean="0"/>
              <a:t>3/5/2021</a:t>
            </a:fld>
            <a:endParaRPr lang="en-US"/>
          </a:p>
        </p:txBody>
      </p:sp>
      <p:sp>
        <p:nvSpPr>
          <p:cNvPr id="8" name="Footer Placeholder 7">
            <a:extLst>
              <a:ext uri="{FF2B5EF4-FFF2-40B4-BE49-F238E27FC236}">
                <a16:creationId xmlns:a16="http://schemas.microsoft.com/office/drawing/2014/main" id="{C1C7F192-A197-46AE-81FD-8B376B0B6C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A563458-00A7-425C-8F4F-3E8789AB38C0}"/>
              </a:ext>
            </a:extLst>
          </p:cNvPr>
          <p:cNvSpPr>
            <a:spLocks noGrp="1"/>
          </p:cNvSpPr>
          <p:nvPr>
            <p:ph type="sldNum" sz="quarter" idx="12"/>
          </p:nvPr>
        </p:nvSpPr>
        <p:spPr/>
        <p:txBody>
          <a:bodyPr/>
          <a:lstStyle/>
          <a:p>
            <a:fld id="{7E8F59B8-1FF9-464C-AAA0-A2A2ADD8A3EB}" type="slidenum">
              <a:rPr lang="en-US" smtClean="0"/>
              <a:t>‹#›</a:t>
            </a:fld>
            <a:endParaRPr lang="en-US"/>
          </a:p>
        </p:txBody>
      </p:sp>
    </p:spTree>
    <p:extLst>
      <p:ext uri="{BB962C8B-B14F-4D97-AF65-F5344CB8AC3E}">
        <p14:creationId xmlns:p14="http://schemas.microsoft.com/office/powerpoint/2010/main" val="1701167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EFC5A-2C6C-4C08-8F3C-18BCE091BA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8AA7E4-C815-4F04-A019-542F4CFDF4A2}"/>
              </a:ext>
            </a:extLst>
          </p:cNvPr>
          <p:cNvSpPr>
            <a:spLocks noGrp="1"/>
          </p:cNvSpPr>
          <p:nvPr>
            <p:ph type="dt" sz="half" idx="10"/>
          </p:nvPr>
        </p:nvSpPr>
        <p:spPr/>
        <p:txBody>
          <a:bodyPr/>
          <a:lstStyle/>
          <a:p>
            <a:fld id="{8053B4F0-A718-4B3E-838B-0AAE66470512}" type="datetimeFigureOut">
              <a:rPr lang="en-US" smtClean="0"/>
              <a:t>3/5/2021</a:t>
            </a:fld>
            <a:endParaRPr lang="en-US"/>
          </a:p>
        </p:txBody>
      </p:sp>
      <p:sp>
        <p:nvSpPr>
          <p:cNvPr id="4" name="Footer Placeholder 3">
            <a:extLst>
              <a:ext uri="{FF2B5EF4-FFF2-40B4-BE49-F238E27FC236}">
                <a16:creationId xmlns:a16="http://schemas.microsoft.com/office/drawing/2014/main" id="{90DEF908-0CCD-489B-A413-AE1162962DB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37E807-062B-47E1-9EBA-66C207B78DA9}"/>
              </a:ext>
            </a:extLst>
          </p:cNvPr>
          <p:cNvSpPr>
            <a:spLocks noGrp="1"/>
          </p:cNvSpPr>
          <p:nvPr>
            <p:ph type="sldNum" sz="quarter" idx="12"/>
          </p:nvPr>
        </p:nvSpPr>
        <p:spPr/>
        <p:txBody>
          <a:bodyPr/>
          <a:lstStyle/>
          <a:p>
            <a:fld id="{7E8F59B8-1FF9-464C-AAA0-A2A2ADD8A3EB}" type="slidenum">
              <a:rPr lang="en-US" smtClean="0"/>
              <a:t>‹#›</a:t>
            </a:fld>
            <a:endParaRPr lang="en-US"/>
          </a:p>
        </p:txBody>
      </p:sp>
    </p:spTree>
    <p:extLst>
      <p:ext uri="{BB962C8B-B14F-4D97-AF65-F5344CB8AC3E}">
        <p14:creationId xmlns:p14="http://schemas.microsoft.com/office/powerpoint/2010/main" val="3744017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BDD937-8FAD-4F16-AFE6-F43A01E8D96F}"/>
              </a:ext>
            </a:extLst>
          </p:cNvPr>
          <p:cNvSpPr>
            <a:spLocks noGrp="1"/>
          </p:cNvSpPr>
          <p:nvPr>
            <p:ph type="dt" sz="half" idx="10"/>
          </p:nvPr>
        </p:nvSpPr>
        <p:spPr/>
        <p:txBody>
          <a:bodyPr/>
          <a:lstStyle/>
          <a:p>
            <a:fld id="{8053B4F0-A718-4B3E-838B-0AAE66470512}" type="datetimeFigureOut">
              <a:rPr lang="en-US" smtClean="0"/>
              <a:t>3/5/2021</a:t>
            </a:fld>
            <a:endParaRPr lang="en-US"/>
          </a:p>
        </p:txBody>
      </p:sp>
      <p:sp>
        <p:nvSpPr>
          <p:cNvPr id="3" name="Footer Placeholder 2">
            <a:extLst>
              <a:ext uri="{FF2B5EF4-FFF2-40B4-BE49-F238E27FC236}">
                <a16:creationId xmlns:a16="http://schemas.microsoft.com/office/drawing/2014/main" id="{C3F1599B-B847-413C-B345-EFDCC219FB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FA260C8-AE97-4C6C-B158-19F98E8D19B0}"/>
              </a:ext>
            </a:extLst>
          </p:cNvPr>
          <p:cNvSpPr>
            <a:spLocks noGrp="1"/>
          </p:cNvSpPr>
          <p:nvPr>
            <p:ph type="sldNum" sz="quarter" idx="12"/>
          </p:nvPr>
        </p:nvSpPr>
        <p:spPr/>
        <p:txBody>
          <a:bodyPr/>
          <a:lstStyle/>
          <a:p>
            <a:fld id="{7E8F59B8-1FF9-464C-AAA0-A2A2ADD8A3EB}" type="slidenum">
              <a:rPr lang="en-US" smtClean="0"/>
              <a:t>‹#›</a:t>
            </a:fld>
            <a:endParaRPr lang="en-US"/>
          </a:p>
        </p:txBody>
      </p:sp>
    </p:spTree>
    <p:extLst>
      <p:ext uri="{BB962C8B-B14F-4D97-AF65-F5344CB8AC3E}">
        <p14:creationId xmlns:p14="http://schemas.microsoft.com/office/powerpoint/2010/main" val="2364867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8CD9E-EECD-4BD3-8CD6-319E3405CC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B8C425-5CE9-4DD0-9A6C-FF8DD8856F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2EB2D4F-CCE7-401B-8C4D-3F174B13E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4E6C1A-F71C-494B-ADF7-C2CB5D3A4CCB}"/>
              </a:ext>
            </a:extLst>
          </p:cNvPr>
          <p:cNvSpPr>
            <a:spLocks noGrp="1"/>
          </p:cNvSpPr>
          <p:nvPr>
            <p:ph type="dt" sz="half" idx="10"/>
          </p:nvPr>
        </p:nvSpPr>
        <p:spPr/>
        <p:txBody>
          <a:bodyPr/>
          <a:lstStyle/>
          <a:p>
            <a:fld id="{8053B4F0-A718-4B3E-838B-0AAE66470512}" type="datetimeFigureOut">
              <a:rPr lang="en-US" smtClean="0"/>
              <a:t>3/5/2021</a:t>
            </a:fld>
            <a:endParaRPr lang="en-US"/>
          </a:p>
        </p:txBody>
      </p:sp>
      <p:sp>
        <p:nvSpPr>
          <p:cNvPr id="6" name="Footer Placeholder 5">
            <a:extLst>
              <a:ext uri="{FF2B5EF4-FFF2-40B4-BE49-F238E27FC236}">
                <a16:creationId xmlns:a16="http://schemas.microsoft.com/office/drawing/2014/main" id="{9EE16328-73B6-4A10-A1BF-C3204CC11D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C524E5-0D5B-4106-93BC-FC7EFCC17981}"/>
              </a:ext>
            </a:extLst>
          </p:cNvPr>
          <p:cNvSpPr>
            <a:spLocks noGrp="1"/>
          </p:cNvSpPr>
          <p:nvPr>
            <p:ph type="sldNum" sz="quarter" idx="12"/>
          </p:nvPr>
        </p:nvSpPr>
        <p:spPr/>
        <p:txBody>
          <a:bodyPr/>
          <a:lstStyle/>
          <a:p>
            <a:fld id="{7E8F59B8-1FF9-464C-AAA0-A2A2ADD8A3EB}" type="slidenum">
              <a:rPr lang="en-US" smtClean="0"/>
              <a:t>‹#›</a:t>
            </a:fld>
            <a:endParaRPr lang="en-US"/>
          </a:p>
        </p:txBody>
      </p:sp>
    </p:spTree>
    <p:extLst>
      <p:ext uri="{BB962C8B-B14F-4D97-AF65-F5344CB8AC3E}">
        <p14:creationId xmlns:p14="http://schemas.microsoft.com/office/powerpoint/2010/main" val="1105677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0B436-D71F-4795-8CCB-3B9CA0A9E3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8D0E71-1C65-47B0-9A5F-B5A18AAABC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704A5D-7A88-4899-8204-8ED3FFECE1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E05BC4-F0B4-4232-8687-2E6296679496}"/>
              </a:ext>
            </a:extLst>
          </p:cNvPr>
          <p:cNvSpPr>
            <a:spLocks noGrp="1"/>
          </p:cNvSpPr>
          <p:nvPr>
            <p:ph type="dt" sz="half" idx="10"/>
          </p:nvPr>
        </p:nvSpPr>
        <p:spPr/>
        <p:txBody>
          <a:bodyPr/>
          <a:lstStyle/>
          <a:p>
            <a:fld id="{8053B4F0-A718-4B3E-838B-0AAE66470512}" type="datetimeFigureOut">
              <a:rPr lang="en-US" smtClean="0"/>
              <a:t>3/5/2021</a:t>
            </a:fld>
            <a:endParaRPr lang="en-US"/>
          </a:p>
        </p:txBody>
      </p:sp>
      <p:sp>
        <p:nvSpPr>
          <p:cNvPr id="6" name="Footer Placeholder 5">
            <a:extLst>
              <a:ext uri="{FF2B5EF4-FFF2-40B4-BE49-F238E27FC236}">
                <a16:creationId xmlns:a16="http://schemas.microsoft.com/office/drawing/2014/main" id="{3BA5446E-47F2-4F85-BE39-C35B0FF56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A0A24C-D73E-4B4C-86AC-FF505B187784}"/>
              </a:ext>
            </a:extLst>
          </p:cNvPr>
          <p:cNvSpPr>
            <a:spLocks noGrp="1"/>
          </p:cNvSpPr>
          <p:nvPr>
            <p:ph type="sldNum" sz="quarter" idx="12"/>
          </p:nvPr>
        </p:nvSpPr>
        <p:spPr/>
        <p:txBody>
          <a:bodyPr/>
          <a:lstStyle/>
          <a:p>
            <a:fld id="{7E8F59B8-1FF9-464C-AAA0-A2A2ADD8A3EB}" type="slidenum">
              <a:rPr lang="en-US" smtClean="0"/>
              <a:t>‹#›</a:t>
            </a:fld>
            <a:endParaRPr lang="en-US"/>
          </a:p>
        </p:txBody>
      </p:sp>
    </p:spTree>
    <p:extLst>
      <p:ext uri="{BB962C8B-B14F-4D97-AF65-F5344CB8AC3E}">
        <p14:creationId xmlns:p14="http://schemas.microsoft.com/office/powerpoint/2010/main" val="1578020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8A4B52-338C-4EB9-BB88-B5AFB0F714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55CFC20-8B22-4043-812D-47F8A92EE3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90FD13-A8BD-40C7-B2F0-90036B5AEF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53B4F0-A718-4B3E-838B-0AAE66470512}" type="datetimeFigureOut">
              <a:rPr lang="en-US" smtClean="0"/>
              <a:t>3/5/2021</a:t>
            </a:fld>
            <a:endParaRPr lang="en-US"/>
          </a:p>
        </p:txBody>
      </p:sp>
      <p:sp>
        <p:nvSpPr>
          <p:cNvPr id="5" name="Footer Placeholder 4">
            <a:extLst>
              <a:ext uri="{FF2B5EF4-FFF2-40B4-BE49-F238E27FC236}">
                <a16:creationId xmlns:a16="http://schemas.microsoft.com/office/drawing/2014/main" id="{FEB95492-8BB6-4664-890D-2AF35849E9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21B4CDA-DC86-46E1-8D19-0202AAF590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8F59B8-1FF9-464C-AAA0-A2A2ADD8A3EB}" type="slidenum">
              <a:rPr lang="en-US" smtClean="0"/>
              <a:t>‹#›</a:t>
            </a:fld>
            <a:endParaRPr lang="en-US"/>
          </a:p>
        </p:txBody>
      </p:sp>
    </p:spTree>
    <p:extLst>
      <p:ext uri="{BB962C8B-B14F-4D97-AF65-F5344CB8AC3E}">
        <p14:creationId xmlns:p14="http://schemas.microsoft.com/office/powerpoint/2010/main" val="2004449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D2FD-7910-41A3-9A12-988B0786463F}"/>
              </a:ext>
            </a:extLst>
          </p:cNvPr>
          <p:cNvSpPr>
            <a:spLocks noGrp="1"/>
          </p:cNvSpPr>
          <p:nvPr>
            <p:ph type="ctrTitle"/>
          </p:nvPr>
        </p:nvSpPr>
        <p:spPr>
          <a:xfrm>
            <a:off x="0" y="1122363"/>
            <a:ext cx="7911966" cy="2387600"/>
          </a:xfrm>
        </p:spPr>
        <p:txBody>
          <a:bodyPr>
            <a:normAutofit fontScale="90000"/>
          </a:bodyPr>
          <a:lstStyle/>
          <a:p>
            <a:pPr algn="l"/>
            <a:br>
              <a:rPr lang="en-US" sz="4800" b="1" i="0" u="none" strike="noStrike" baseline="0" dirty="0">
                <a:solidFill>
                  <a:schemeClr val="bg1"/>
                </a:solidFill>
                <a:effectLst>
                  <a:outerShdw blurRad="38100" dist="38100" dir="2700000" algn="tl">
                    <a:srgbClr val="000000">
                      <a:alpha val="43137"/>
                    </a:srgbClr>
                  </a:outerShdw>
                </a:effectLst>
                <a:latin typeface="Calibri" panose="020F0502020204030204" pitchFamily="34" charset="0"/>
              </a:rPr>
            </a:br>
            <a:r>
              <a:rPr lang="en-US" sz="4800" b="1" i="0" u="none" strike="noStrike" baseline="0" dirty="0">
                <a:solidFill>
                  <a:schemeClr val="bg1"/>
                </a:solidFill>
                <a:effectLst>
                  <a:outerShdw blurRad="38100" dist="38100" dir="2700000" algn="tl">
                    <a:srgbClr val="000000">
                      <a:alpha val="43137"/>
                    </a:srgbClr>
                  </a:outerShdw>
                </a:effectLst>
                <a:latin typeface="Calibri" panose="020F0502020204030204" pitchFamily="34" charset="0"/>
              </a:rPr>
              <a:t> </a:t>
            </a:r>
            <a:r>
              <a:rPr lang="en-US" sz="6000" b="1" i="0" u="none" strike="noStrike" baseline="0" dirty="0">
                <a:solidFill>
                  <a:schemeClr val="bg1"/>
                </a:solidFill>
                <a:effectLst>
                  <a:outerShdw blurRad="38100" dist="38100" dir="2700000" algn="tl">
                    <a:srgbClr val="000000">
                      <a:alpha val="43137"/>
                    </a:srgbClr>
                  </a:outerShdw>
                </a:effectLst>
                <a:latin typeface="Calibri" panose="020F0502020204030204" pitchFamily="34" charset="0"/>
              </a:rPr>
              <a:t>Living a life of Miracles and Breakthroughs </a:t>
            </a:r>
            <a:endParaRPr lang="en-US" b="1" dirty="0">
              <a:solidFill>
                <a:schemeClr val="bg1"/>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9D203B65-0AE3-460A-8F2D-15AF79E92E35}"/>
              </a:ext>
            </a:extLst>
          </p:cNvPr>
          <p:cNvSpPr>
            <a:spLocks noGrp="1"/>
          </p:cNvSpPr>
          <p:nvPr>
            <p:ph type="subTitle" idx="1"/>
          </p:nvPr>
        </p:nvSpPr>
        <p:spPr>
          <a:xfrm>
            <a:off x="-231006" y="3782728"/>
            <a:ext cx="5062888" cy="1475072"/>
          </a:xfrm>
        </p:spPr>
        <p:txBody>
          <a:bodyPr>
            <a:normAutofit/>
          </a:bodyPr>
          <a:lstStyle/>
          <a:p>
            <a:r>
              <a:rPr lang="en-US" sz="2800" b="1" dirty="0">
                <a:solidFill>
                  <a:schemeClr val="bg1"/>
                </a:solidFill>
              </a:rPr>
              <a:t>With Bishop Ronald K. Powell</a:t>
            </a:r>
          </a:p>
        </p:txBody>
      </p:sp>
    </p:spTree>
    <p:extLst>
      <p:ext uri="{BB962C8B-B14F-4D97-AF65-F5344CB8AC3E}">
        <p14:creationId xmlns:p14="http://schemas.microsoft.com/office/powerpoint/2010/main" val="3670625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1"/>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EE2D-1801-4497-B250-72F3887B14EE}"/>
              </a:ext>
            </a:extLst>
          </p:cNvPr>
          <p:cNvSpPr>
            <a:spLocks noGrp="1"/>
          </p:cNvSpPr>
          <p:nvPr>
            <p:ph type="title"/>
          </p:nvPr>
        </p:nvSpPr>
        <p:spPr/>
        <p:txBody>
          <a:bodyPr/>
          <a:lstStyle/>
          <a:p>
            <a:r>
              <a:rPr lang="en-US" b="1" dirty="0">
                <a:solidFill>
                  <a:schemeClr val="bg1"/>
                </a:solidFill>
              </a:rPr>
              <a:t>6. Be </a:t>
            </a:r>
            <a:r>
              <a:rPr lang="en-US" b="1" u="sng" dirty="0">
                <a:solidFill>
                  <a:srgbClr val="FFC000"/>
                </a:solidFill>
              </a:rPr>
              <a:t>Led</a:t>
            </a:r>
            <a:r>
              <a:rPr lang="en-US" b="1" dirty="0">
                <a:solidFill>
                  <a:schemeClr val="bg1"/>
                </a:solidFill>
              </a:rPr>
              <a:t> by The Spirit</a:t>
            </a:r>
          </a:p>
        </p:txBody>
      </p:sp>
      <p:sp>
        <p:nvSpPr>
          <p:cNvPr id="3" name="Content Placeholder 2">
            <a:extLst>
              <a:ext uri="{FF2B5EF4-FFF2-40B4-BE49-F238E27FC236}">
                <a16:creationId xmlns:a16="http://schemas.microsoft.com/office/drawing/2014/main" id="{FD597AC5-BA9D-4B00-B114-3F828E424178}"/>
              </a:ext>
            </a:extLst>
          </p:cNvPr>
          <p:cNvSpPr>
            <a:spLocks noGrp="1"/>
          </p:cNvSpPr>
          <p:nvPr>
            <p:ph idx="1"/>
          </p:nvPr>
        </p:nvSpPr>
        <p:spPr>
          <a:xfrm>
            <a:off x="838200" y="1482291"/>
            <a:ext cx="10515600" cy="4937760"/>
          </a:xfrm>
        </p:spPr>
        <p:txBody>
          <a:bodyPr/>
          <a:lstStyle/>
          <a:p>
            <a:r>
              <a:rPr lang="en-US" sz="3200" b="1" dirty="0">
                <a:solidFill>
                  <a:schemeClr val="bg1"/>
                </a:solidFill>
                <a:effectLst>
                  <a:outerShdw blurRad="38100" dist="38100" dir="2700000" algn="tl">
                    <a:srgbClr val="000000">
                      <a:alpha val="43137"/>
                    </a:srgbClr>
                  </a:outerShdw>
                </a:effectLst>
              </a:rPr>
              <a:t>Each life is enriched. </a:t>
            </a:r>
          </a:p>
          <a:p>
            <a:r>
              <a:rPr lang="en-US" sz="3200" b="1" dirty="0">
                <a:solidFill>
                  <a:schemeClr val="bg1"/>
                </a:solidFill>
                <a:effectLst>
                  <a:outerShdw blurRad="38100" dist="38100" dir="2700000" algn="tl">
                    <a:srgbClr val="000000">
                      <a:alpha val="43137"/>
                    </a:srgbClr>
                  </a:outerShdw>
                </a:effectLst>
              </a:rPr>
              <a:t>The expressions, in Christ and in the Spirit mean in complete union with. Jesus spoke of being in the Father and the Father in Him. Jesus expressed this in a wonderful way, indicating His walk with the Father was the pattern for our walk with Him. </a:t>
            </a:r>
          </a:p>
          <a:p>
            <a:r>
              <a:rPr lang="en-US" sz="3200" b="1" dirty="0">
                <a:solidFill>
                  <a:schemeClr val="bg1"/>
                </a:solidFill>
                <a:effectLst>
                  <a:outerShdw blurRad="38100" dist="38100" dir="2700000" algn="tl">
                    <a:srgbClr val="000000">
                      <a:alpha val="43137"/>
                    </a:srgbClr>
                  </a:outerShdw>
                </a:effectLst>
              </a:rPr>
              <a:t>So, it is with the Holy Spirit. We are to walk in the Spirit. If we do, the fullness of the Spirit will be real and active in us. Jesus expressed the magnitude of this relationship.</a:t>
            </a:r>
          </a:p>
          <a:p>
            <a:endParaRPr lang="en-US" dirty="0">
              <a:solidFill>
                <a:schemeClr val="bg1"/>
              </a:solidFill>
            </a:endParaRPr>
          </a:p>
        </p:txBody>
      </p:sp>
    </p:spTree>
    <p:extLst>
      <p:ext uri="{BB962C8B-B14F-4D97-AF65-F5344CB8AC3E}">
        <p14:creationId xmlns:p14="http://schemas.microsoft.com/office/powerpoint/2010/main" val="3291245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1"/>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EE2D-1801-4497-B250-72F3887B14EE}"/>
              </a:ext>
            </a:extLst>
          </p:cNvPr>
          <p:cNvSpPr>
            <a:spLocks noGrp="1"/>
          </p:cNvSpPr>
          <p:nvPr>
            <p:ph type="title"/>
          </p:nvPr>
        </p:nvSpPr>
        <p:spPr/>
        <p:txBody>
          <a:bodyPr/>
          <a:lstStyle/>
          <a:p>
            <a:r>
              <a:rPr lang="en-US" dirty="0">
                <a:solidFill>
                  <a:schemeClr val="bg1"/>
                </a:solidFill>
              </a:rPr>
              <a:t>6. Be </a:t>
            </a:r>
            <a:r>
              <a:rPr lang="en-US" u="sng" dirty="0">
                <a:solidFill>
                  <a:srgbClr val="FFC000"/>
                </a:solidFill>
              </a:rPr>
              <a:t>Led</a:t>
            </a:r>
            <a:r>
              <a:rPr lang="en-US" dirty="0">
                <a:solidFill>
                  <a:schemeClr val="bg1"/>
                </a:solidFill>
              </a:rPr>
              <a:t> by The Spirit</a:t>
            </a:r>
          </a:p>
        </p:txBody>
      </p:sp>
      <p:sp>
        <p:nvSpPr>
          <p:cNvPr id="3" name="Content Placeholder 2">
            <a:extLst>
              <a:ext uri="{FF2B5EF4-FFF2-40B4-BE49-F238E27FC236}">
                <a16:creationId xmlns:a16="http://schemas.microsoft.com/office/drawing/2014/main" id="{FD597AC5-BA9D-4B00-B114-3F828E424178}"/>
              </a:ext>
            </a:extLst>
          </p:cNvPr>
          <p:cNvSpPr>
            <a:spLocks noGrp="1"/>
          </p:cNvSpPr>
          <p:nvPr>
            <p:ph idx="1"/>
          </p:nvPr>
        </p:nvSpPr>
        <p:spPr/>
        <p:txBody>
          <a:bodyPr>
            <a:normAutofit fontScale="92500" lnSpcReduction="10000"/>
          </a:bodyPr>
          <a:lstStyle/>
          <a:p>
            <a:r>
              <a:rPr lang="en-US" sz="3500" b="1" dirty="0">
                <a:solidFill>
                  <a:srgbClr val="FFC000"/>
                </a:solidFill>
              </a:rPr>
              <a:t>When the Spirit of truth comes, He will guide you into all the truth. For He will not speak on His own, but He will speak whatever He hears. He will also declare to you what is to come. He will glorify Me, because He will take from what is Mine and declare it to you. Everything the Father has is Mine. This is why I told you that He takes from what is Mine and will declare it to you.</a:t>
            </a:r>
          </a:p>
          <a:p>
            <a:r>
              <a:rPr lang="en-US" sz="3500" b="1" dirty="0">
                <a:solidFill>
                  <a:schemeClr val="bg1"/>
                </a:solidFill>
              </a:rPr>
              <a:t>As the Holy Spirit works in your life, He will do two things which enable you to receive all the Father wants to give to you.</a:t>
            </a:r>
          </a:p>
        </p:txBody>
      </p:sp>
    </p:spTree>
    <p:extLst>
      <p:ext uri="{BB962C8B-B14F-4D97-AF65-F5344CB8AC3E}">
        <p14:creationId xmlns:p14="http://schemas.microsoft.com/office/powerpoint/2010/main" val="2799037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1"/>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EE2D-1801-4497-B250-72F3887B14EE}"/>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The Spirit will make you AWARE of the enormous riches God has at your disposal. </a:t>
            </a:r>
          </a:p>
        </p:txBody>
      </p:sp>
      <p:sp>
        <p:nvSpPr>
          <p:cNvPr id="3" name="Content Placeholder 2">
            <a:extLst>
              <a:ext uri="{FF2B5EF4-FFF2-40B4-BE49-F238E27FC236}">
                <a16:creationId xmlns:a16="http://schemas.microsoft.com/office/drawing/2014/main" id="{FD597AC5-BA9D-4B00-B114-3F828E424178}"/>
              </a:ext>
            </a:extLst>
          </p:cNvPr>
          <p:cNvSpPr>
            <a:spLocks noGrp="1"/>
          </p:cNvSpPr>
          <p:nvPr>
            <p:ph idx="1"/>
          </p:nvPr>
        </p:nvSpPr>
        <p:spPr/>
        <p:txBody>
          <a:bodyPr>
            <a:normAutofit/>
          </a:bodyPr>
          <a:lstStyle/>
          <a:p>
            <a:r>
              <a:rPr lang="en-US" sz="3200" b="1" u="sng" dirty="0">
                <a:solidFill>
                  <a:srgbClr val="FFC000"/>
                </a:solidFill>
                <a:effectLst>
                  <a:outerShdw blurRad="38100" dist="38100" dir="2700000" algn="tl">
                    <a:srgbClr val="000000">
                      <a:alpha val="43137"/>
                    </a:srgbClr>
                  </a:outerShdw>
                </a:effectLst>
              </a:rPr>
              <a:t>The Spirit Himself testifies together with our spirit </a:t>
            </a:r>
            <a:r>
              <a:rPr lang="en-US" sz="3200" b="1" dirty="0">
                <a:solidFill>
                  <a:schemeClr val="bg1"/>
                </a:solidFill>
                <a:effectLst>
                  <a:outerShdw blurRad="38100" dist="38100" dir="2700000" algn="tl">
                    <a:srgbClr val="000000">
                      <a:alpha val="43137"/>
                    </a:srgbClr>
                  </a:outerShdw>
                </a:effectLst>
              </a:rPr>
              <a:t>that we are God’s children, and if children, also heirs —heirs of God and coheirs with Christ—seeing that we suffer with Him so that we may also be glorified with Him. </a:t>
            </a:r>
          </a:p>
        </p:txBody>
      </p:sp>
    </p:spTree>
    <p:extLst>
      <p:ext uri="{BB962C8B-B14F-4D97-AF65-F5344CB8AC3E}">
        <p14:creationId xmlns:p14="http://schemas.microsoft.com/office/powerpoint/2010/main" val="2038292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1"/>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EE2D-1801-4497-B250-72F3887B14EE}"/>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The Spirit will make you AWARE of the enormous riches God has at your disposal. </a:t>
            </a:r>
          </a:p>
        </p:txBody>
      </p:sp>
      <p:sp>
        <p:nvSpPr>
          <p:cNvPr id="3" name="Content Placeholder 2">
            <a:extLst>
              <a:ext uri="{FF2B5EF4-FFF2-40B4-BE49-F238E27FC236}">
                <a16:creationId xmlns:a16="http://schemas.microsoft.com/office/drawing/2014/main" id="{FD597AC5-BA9D-4B00-B114-3F828E424178}"/>
              </a:ext>
            </a:extLst>
          </p:cNvPr>
          <p:cNvSpPr>
            <a:spLocks noGrp="1"/>
          </p:cNvSpPr>
          <p:nvPr>
            <p:ph idx="1"/>
          </p:nvPr>
        </p:nvSpPr>
        <p:spPr/>
        <p:txBody>
          <a:bodyPr>
            <a:normAutofit/>
          </a:bodyPr>
          <a:lstStyle/>
          <a:p>
            <a:r>
              <a:rPr lang="en-US" sz="3200" b="1" dirty="0">
                <a:solidFill>
                  <a:schemeClr val="bg1"/>
                </a:solidFill>
              </a:rPr>
              <a:t>1. God loves you and desires to share with you the resources of heaven. The Spirit’s role is to make you fully aware of the enormous resources available to you from the Father. It is possible to live a Christian life in defeat, joylessness, and fear because you are not aware of all that is at your disposal as a fellow heir with Christ</a:t>
            </a:r>
          </a:p>
          <a:p>
            <a:r>
              <a:rPr lang="en-US" sz="3200" b="1" dirty="0">
                <a:solidFill>
                  <a:schemeClr val="bg1"/>
                </a:solidFill>
              </a:rPr>
              <a:t>2. </a:t>
            </a:r>
            <a:r>
              <a:rPr lang="en-US" sz="3200" b="1" u="sng" dirty="0">
                <a:solidFill>
                  <a:srgbClr val="FFC000"/>
                </a:solidFill>
              </a:rPr>
              <a:t>The Spirit qualifies you</a:t>
            </a:r>
            <a:r>
              <a:rPr lang="en-US" sz="3200" b="1" dirty="0">
                <a:solidFill>
                  <a:srgbClr val="FFC000"/>
                </a:solidFill>
              </a:rPr>
              <a:t> </a:t>
            </a:r>
            <a:r>
              <a:rPr lang="en-US" sz="3200" b="1" dirty="0">
                <a:solidFill>
                  <a:schemeClr val="bg1"/>
                </a:solidFill>
              </a:rPr>
              <a:t>to receive what the Father wants to give you.</a:t>
            </a:r>
          </a:p>
        </p:txBody>
      </p:sp>
    </p:spTree>
    <p:extLst>
      <p:ext uri="{BB962C8B-B14F-4D97-AF65-F5344CB8AC3E}">
        <p14:creationId xmlns:p14="http://schemas.microsoft.com/office/powerpoint/2010/main" val="3015627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1"/>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EE2D-1801-4497-B250-72F3887B14EE}"/>
              </a:ext>
            </a:extLst>
          </p:cNvPr>
          <p:cNvSpPr>
            <a:spLocks noGrp="1"/>
          </p:cNvSpPr>
          <p:nvPr>
            <p:ph type="title"/>
          </p:nvPr>
        </p:nvSpPr>
        <p:spPr>
          <a:xfrm>
            <a:off x="838200" y="365126"/>
            <a:ext cx="10515600" cy="982412"/>
          </a:xfrm>
        </p:spPr>
        <p:txBody>
          <a:bodyPr>
            <a:normAutofit fontScale="90000"/>
          </a:bodyPr>
          <a:lstStyle/>
          <a:p>
            <a:r>
              <a:rPr lang="en-US" b="1" dirty="0">
                <a:solidFill>
                  <a:schemeClr val="bg1"/>
                </a:solidFill>
                <a:effectLst>
                  <a:outerShdw blurRad="38100" dist="38100" dir="2700000" algn="tl">
                    <a:srgbClr val="000000">
                      <a:alpha val="43137"/>
                    </a:srgbClr>
                  </a:outerShdw>
                </a:effectLst>
              </a:rPr>
              <a:t>The Spirit will make you AWARE of the enormous riches God has at your disposal. </a:t>
            </a:r>
          </a:p>
        </p:txBody>
      </p:sp>
      <p:sp>
        <p:nvSpPr>
          <p:cNvPr id="3" name="Content Placeholder 2">
            <a:extLst>
              <a:ext uri="{FF2B5EF4-FFF2-40B4-BE49-F238E27FC236}">
                <a16:creationId xmlns:a16="http://schemas.microsoft.com/office/drawing/2014/main" id="{FD597AC5-BA9D-4B00-B114-3F828E424178}"/>
              </a:ext>
            </a:extLst>
          </p:cNvPr>
          <p:cNvSpPr>
            <a:spLocks noGrp="1"/>
          </p:cNvSpPr>
          <p:nvPr>
            <p:ph idx="1"/>
          </p:nvPr>
        </p:nvSpPr>
        <p:spPr>
          <a:xfrm>
            <a:off x="838200" y="1511166"/>
            <a:ext cx="10515600" cy="4981709"/>
          </a:xfrm>
        </p:spPr>
        <p:txBody>
          <a:bodyPr>
            <a:normAutofit fontScale="92500" lnSpcReduction="20000"/>
          </a:bodyPr>
          <a:lstStyle/>
          <a:p>
            <a:r>
              <a:rPr lang="en-US" sz="3200" b="1" dirty="0">
                <a:solidFill>
                  <a:schemeClr val="bg1"/>
                </a:solidFill>
              </a:rPr>
              <a:t>For the Lord God is a sun and shield. The Lord gives grace and glory; He does not withhold the good from those who live with integrity.</a:t>
            </a:r>
          </a:p>
          <a:p>
            <a:r>
              <a:rPr lang="en-US" sz="3200" b="1" dirty="0">
                <a:solidFill>
                  <a:schemeClr val="bg1"/>
                </a:solidFill>
              </a:rPr>
              <a:t>The Promise is that “</a:t>
            </a:r>
            <a:r>
              <a:rPr lang="en-US" sz="3200" b="1" dirty="0">
                <a:solidFill>
                  <a:srgbClr val="FFC000"/>
                </a:solidFill>
              </a:rPr>
              <a:t>No good thing will He withhold from those who walk uprightly.</a:t>
            </a:r>
            <a:r>
              <a:rPr lang="en-US" sz="3200" b="1" dirty="0">
                <a:solidFill>
                  <a:schemeClr val="bg1"/>
                </a:solidFill>
              </a:rPr>
              <a:t>” </a:t>
            </a:r>
          </a:p>
          <a:p>
            <a:r>
              <a:rPr lang="en-US" sz="3200" b="1" dirty="0">
                <a:solidFill>
                  <a:schemeClr val="bg1"/>
                </a:solidFill>
              </a:rPr>
              <a:t>This being so, the Spirit is determined to help you “walk uprightly” so that you can receive God’s best for your life. </a:t>
            </a:r>
          </a:p>
          <a:p>
            <a:r>
              <a:rPr lang="en-US" sz="3200" b="1" dirty="0">
                <a:solidFill>
                  <a:schemeClr val="bg1"/>
                </a:solidFill>
              </a:rPr>
              <a:t>The Spirit will guide and convict you, preparing you to receive all that your Father has to give. </a:t>
            </a:r>
          </a:p>
          <a:p>
            <a:r>
              <a:rPr lang="en-US" sz="3200" b="1" dirty="0">
                <a:solidFill>
                  <a:schemeClr val="bg1"/>
                </a:solidFill>
              </a:rPr>
              <a:t>How important is it to walk in the Spirit? If you are walking in the Spirit, then all that belongs to Jesus will also be available to you. How do you do this?</a:t>
            </a:r>
          </a:p>
        </p:txBody>
      </p:sp>
    </p:spTree>
    <p:extLst>
      <p:ext uri="{BB962C8B-B14F-4D97-AF65-F5344CB8AC3E}">
        <p14:creationId xmlns:p14="http://schemas.microsoft.com/office/powerpoint/2010/main" val="1696608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1"/>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EE2D-1801-4497-B250-72F3887B14EE}"/>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Believe – Come to Christ – Hear – Obey – Experience…</a:t>
            </a:r>
          </a:p>
        </p:txBody>
      </p:sp>
      <p:sp>
        <p:nvSpPr>
          <p:cNvPr id="3" name="Content Placeholder 2">
            <a:extLst>
              <a:ext uri="{FF2B5EF4-FFF2-40B4-BE49-F238E27FC236}">
                <a16:creationId xmlns:a16="http://schemas.microsoft.com/office/drawing/2014/main" id="{FD597AC5-BA9D-4B00-B114-3F828E424178}"/>
              </a:ext>
            </a:extLst>
          </p:cNvPr>
          <p:cNvSpPr>
            <a:spLocks noGrp="1"/>
          </p:cNvSpPr>
          <p:nvPr>
            <p:ph idx="1"/>
          </p:nvPr>
        </p:nvSpPr>
        <p:spPr/>
        <p:txBody>
          <a:bodyPr>
            <a:normAutofit lnSpcReduction="10000"/>
          </a:bodyPr>
          <a:lstStyle/>
          <a:p>
            <a:r>
              <a:rPr lang="en-US" sz="3600" b="1" dirty="0">
                <a:solidFill>
                  <a:schemeClr val="bg1"/>
                </a:solidFill>
              </a:rPr>
              <a:t>Closing</a:t>
            </a:r>
          </a:p>
          <a:p>
            <a:r>
              <a:rPr lang="en-US" sz="3600" b="1" dirty="0">
                <a:solidFill>
                  <a:schemeClr val="bg1"/>
                </a:solidFill>
              </a:rPr>
              <a:t>Let us be the people of God that rebukes the protagonists of the world with the miraculous. </a:t>
            </a:r>
          </a:p>
          <a:p>
            <a:r>
              <a:rPr lang="en-US" sz="3600" b="1" dirty="0">
                <a:solidFill>
                  <a:schemeClr val="bg1"/>
                </a:solidFill>
              </a:rPr>
              <a:t>Sure, Jesus told Thomas it is better for those who believe and don’t see, but He still showed Thomas His hands and feet. </a:t>
            </a:r>
          </a:p>
          <a:p>
            <a:r>
              <a:rPr lang="en-US" sz="3600" b="1" dirty="0">
                <a:solidFill>
                  <a:schemeClr val="bg1"/>
                </a:solidFill>
              </a:rPr>
              <a:t>God wants to be experienced and will remove  every barrier if we would just let Him. </a:t>
            </a:r>
          </a:p>
        </p:txBody>
      </p:sp>
    </p:spTree>
    <p:extLst>
      <p:ext uri="{BB962C8B-B14F-4D97-AF65-F5344CB8AC3E}">
        <p14:creationId xmlns:p14="http://schemas.microsoft.com/office/powerpoint/2010/main" val="1993374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1"/>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EE2D-1801-4497-B250-72F3887B14EE}"/>
              </a:ext>
            </a:extLst>
          </p:cNvPr>
          <p:cNvSpPr>
            <a:spLocks noGrp="1"/>
          </p:cNvSpPr>
          <p:nvPr>
            <p:ph type="title"/>
          </p:nvPr>
        </p:nvSpPr>
        <p:spPr/>
        <p:txBody>
          <a:bodyPr/>
          <a:lstStyle/>
          <a:p>
            <a:r>
              <a:rPr lang="en-US" b="1" dirty="0">
                <a:solidFill>
                  <a:schemeClr val="bg1"/>
                </a:solidFill>
              </a:rPr>
              <a:t>Closing</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FD597AC5-BA9D-4B00-B114-3F828E424178}"/>
              </a:ext>
            </a:extLst>
          </p:cNvPr>
          <p:cNvSpPr>
            <a:spLocks noGrp="1"/>
          </p:cNvSpPr>
          <p:nvPr>
            <p:ph idx="1"/>
          </p:nvPr>
        </p:nvSpPr>
        <p:spPr/>
        <p:txBody>
          <a:bodyPr>
            <a:normAutofit/>
          </a:bodyPr>
          <a:lstStyle/>
          <a:p>
            <a:r>
              <a:rPr lang="en-US" sz="3200" b="1" dirty="0">
                <a:solidFill>
                  <a:schemeClr val="bg1"/>
                </a:solidFill>
              </a:rPr>
              <a:t>When people patiently and expectantly wait on God in the midst of difficult circumstances, </a:t>
            </a:r>
            <a:r>
              <a:rPr lang="en-US" sz="3200" b="1" u="sng" dirty="0">
                <a:solidFill>
                  <a:srgbClr val="FFC000"/>
                </a:solidFill>
              </a:rPr>
              <a:t>suddenly God breaks through</a:t>
            </a:r>
            <a:r>
              <a:rPr lang="en-US" sz="3200" b="1" dirty="0">
                <a:solidFill>
                  <a:schemeClr val="bg1"/>
                </a:solidFill>
              </a:rPr>
              <a:t>. </a:t>
            </a:r>
          </a:p>
          <a:p>
            <a:endParaRPr lang="en-US" sz="3200" b="1" dirty="0">
              <a:solidFill>
                <a:schemeClr val="bg1"/>
              </a:solidFill>
            </a:endParaRPr>
          </a:p>
          <a:p>
            <a:r>
              <a:rPr lang="en-US" sz="3200" b="1" u="sng" dirty="0">
                <a:solidFill>
                  <a:srgbClr val="FFC000"/>
                </a:solidFill>
              </a:rPr>
              <a:t>So don’t give up! Don’t stop believing!</a:t>
            </a:r>
            <a:r>
              <a:rPr lang="en-US" sz="3200" b="1" dirty="0">
                <a:solidFill>
                  <a:srgbClr val="FFC000"/>
                </a:solidFill>
              </a:rPr>
              <a:t> </a:t>
            </a:r>
          </a:p>
          <a:p>
            <a:r>
              <a:rPr lang="en-US" sz="3200" b="1" dirty="0">
                <a:solidFill>
                  <a:schemeClr val="bg1"/>
                </a:solidFill>
              </a:rPr>
              <a:t>Stay full of hope and expectation. God’s power is limitless, and He’ll break through for you. </a:t>
            </a:r>
          </a:p>
        </p:txBody>
      </p:sp>
    </p:spTree>
    <p:extLst>
      <p:ext uri="{BB962C8B-B14F-4D97-AF65-F5344CB8AC3E}">
        <p14:creationId xmlns:p14="http://schemas.microsoft.com/office/powerpoint/2010/main" val="220332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1"/>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EE2D-1801-4497-B250-72F3887B14EE}"/>
              </a:ext>
            </a:extLst>
          </p:cNvPr>
          <p:cNvSpPr>
            <a:spLocks noGrp="1"/>
          </p:cNvSpPr>
          <p:nvPr>
            <p:ph type="title"/>
          </p:nvPr>
        </p:nvSpPr>
        <p:spPr/>
        <p:txBody>
          <a:bodyPr>
            <a:normAutofit/>
          </a:bodyPr>
          <a:lstStyle/>
          <a:p>
            <a:r>
              <a:rPr lang="en-US" sz="4800" b="1" dirty="0">
                <a:solidFill>
                  <a:schemeClr val="bg1"/>
                </a:solidFill>
              </a:rPr>
              <a:t>Let us Pray</a:t>
            </a:r>
          </a:p>
        </p:txBody>
      </p:sp>
    </p:spTree>
    <p:extLst>
      <p:ext uri="{BB962C8B-B14F-4D97-AF65-F5344CB8AC3E}">
        <p14:creationId xmlns:p14="http://schemas.microsoft.com/office/powerpoint/2010/main" val="280524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1"/>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EE2D-1801-4497-B250-72F3887B14EE}"/>
              </a:ext>
            </a:extLst>
          </p:cNvPr>
          <p:cNvSpPr>
            <a:spLocks noGrp="1"/>
          </p:cNvSpPr>
          <p:nvPr>
            <p:ph type="title"/>
          </p:nvPr>
        </p:nvSpPr>
        <p:spPr>
          <a:xfrm>
            <a:off x="838200" y="269507"/>
            <a:ext cx="10515600" cy="770021"/>
          </a:xfrm>
        </p:spPr>
        <p:txBody>
          <a:bodyPr>
            <a:normAutofit fontScale="90000"/>
          </a:bodyPr>
          <a:lstStyle/>
          <a:p>
            <a:r>
              <a:rPr lang="en-US" b="1" dirty="0">
                <a:solidFill>
                  <a:schemeClr val="bg1"/>
                </a:solidFill>
                <a:effectLst>
                  <a:outerShdw blurRad="38100" dist="38100" dir="2700000" algn="tl">
                    <a:srgbClr val="000000">
                      <a:alpha val="43137"/>
                    </a:srgbClr>
                  </a:outerShdw>
                </a:effectLst>
              </a:rPr>
              <a:t>Jesus said many outstanding things about prayer:</a:t>
            </a:r>
          </a:p>
        </p:txBody>
      </p:sp>
      <p:sp>
        <p:nvSpPr>
          <p:cNvPr id="3" name="Content Placeholder 2">
            <a:extLst>
              <a:ext uri="{FF2B5EF4-FFF2-40B4-BE49-F238E27FC236}">
                <a16:creationId xmlns:a16="http://schemas.microsoft.com/office/drawing/2014/main" id="{FD597AC5-BA9D-4B00-B114-3F828E424178}"/>
              </a:ext>
            </a:extLst>
          </p:cNvPr>
          <p:cNvSpPr>
            <a:spLocks noGrp="1"/>
          </p:cNvSpPr>
          <p:nvPr>
            <p:ph idx="1"/>
          </p:nvPr>
        </p:nvSpPr>
        <p:spPr>
          <a:xfrm>
            <a:off x="741546" y="1039528"/>
            <a:ext cx="10708907" cy="5707781"/>
          </a:xfrm>
        </p:spPr>
        <p:txBody>
          <a:bodyPr>
            <a:noAutofit/>
          </a:bodyPr>
          <a:lstStyle/>
          <a:p>
            <a:r>
              <a:rPr lang="en-US" b="1" dirty="0">
                <a:solidFill>
                  <a:schemeClr val="bg1"/>
                </a:solidFill>
              </a:rPr>
              <a:t> </a:t>
            </a:r>
            <a:r>
              <a:rPr lang="en-US" sz="3200" b="1" dirty="0">
                <a:solidFill>
                  <a:schemeClr val="bg1"/>
                </a:solidFill>
              </a:rPr>
              <a:t>“everyone who asks receives,”</a:t>
            </a:r>
          </a:p>
          <a:p>
            <a:r>
              <a:rPr lang="en-US" sz="3200" b="1" dirty="0">
                <a:solidFill>
                  <a:schemeClr val="bg1"/>
                </a:solidFill>
              </a:rPr>
              <a:t> “nothing will be impossible to you,”</a:t>
            </a:r>
          </a:p>
          <a:p>
            <a:r>
              <a:rPr lang="en-US" sz="3200" b="1" dirty="0">
                <a:solidFill>
                  <a:schemeClr val="bg1"/>
                </a:solidFill>
              </a:rPr>
              <a:t> “you will receive whatever you ask,”</a:t>
            </a:r>
          </a:p>
          <a:p>
            <a:r>
              <a:rPr lang="en-US" sz="3200" b="1" dirty="0">
                <a:solidFill>
                  <a:schemeClr val="bg1"/>
                </a:solidFill>
              </a:rPr>
              <a:t> “believe that you receive what you ask in prayer, and it will  be yours,” and …</a:t>
            </a:r>
          </a:p>
          <a:p>
            <a:r>
              <a:rPr lang="en-US" sz="3200" b="1" dirty="0">
                <a:solidFill>
                  <a:schemeClr val="bg1"/>
                </a:solidFill>
              </a:rPr>
              <a:t> “ask anything in Jesus’ name, and He will do it”</a:t>
            </a:r>
          </a:p>
          <a:p>
            <a:r>
              <a:rPr lang="en-US" sz="3200" b="1" i="0" u="none" strike="noStrike" baseline="0" dirty="0">
                <a:solidFill>
                  <a:schemeClr val="bg1"/>
                </a:solidFill>
              </a:rPr>
              <a:t> </a:t>
            </a:r>
            <a:r>
              <a:rPr lang="en-US" sz="3200" b="1" i="0" u="none" strike="noStrike" baseline="0" dirty="0">
                <a:solidFill>
                  <a:srgbClr val="FFC000"/>
                </a:solidFill>
              </a:rPr>
              <a:t>(Matthew 7:8, Matthew 17:20, Matthew 21:21, Mark 11:24, and John 14:14 respectively</a:t>
            </a:r>
            <a:r>
              <a:rPr lang="en-US" sz="3200" b="1" i="0" u="none" strike="noStrike" baseline="0" dirty="0">
                <a:solidFill>
                  <a:schemeClr val="bg1"/>
                </a:solidFill>
              </a:rPr>
              <a:t>). </a:t>
            </a:r>
          </a:p>
          <a:p>
            <a:r>
              <a:rPr lang="en-US" sz="3200" b="1" i="0" u="none" strike="noStrike" baseline="0" dirty="0">
                <a:solidFill>
                  <a:schemeClr val="bg1"/>
                </a:solidFill>
              </a:rPr>
              <a:t>In other words, Jesus declares that miracles should be a normal experience for a praying Christian!</a:t>
            </a:r>
            <a:r>
              <a:rPr lang="en-US" sz="3200" b="1" i="0" u="none" strike="noStrike" baseline="0" dirty="0">
                <a:solidFill>
                  <a:srgbClr val="000000"/>
                </a:solidFill>
              </a:rPr>
              <a:t>. </a:t>
            </a:r>
            <a:endParaRPr lang="en-US" sz="3200" b="1" dirty="0">
              <a:solidFill>
                <a:schemeClr val="bg1"/>
              </a:solidFill>
            </a:endParaRPr>
          </a:p>
        </p:txBody>
      </p:sp>
    </p:spTree>
    <p:extLst>
      <p:ext uri="{BB962C8B-B14F-4D97-AF65-F5344CB8AC3E}">
        <p14:creationId xmlns:p14="http://schemas.microsoft.com/office/powerpoint/2010/main" val="2205793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1"/>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EE2D-1801-4497-B250-72F3887B14EE}"/>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1. We develop </a:t>
            </a:r>
            <a:r>
              <a:rPr lang="en-US" b="1" u="sng" dirty="0">
                <a:solidFill>
                  <a:srgbClr val="FFC000"/>
                </a:solidFill>
                <a:effectLst>
                  <a:outerShdw blurRad="38100" dist="38100" dir="2700000" algn="tl">
                    <a:srgbClr val="000000">
                      <a:alpha val="43137"/>
                    </a:srgbClr>
                  </a:outerShdw>
                </a:effectLst>
              </a:rPr>
              <a:t>faith</a:t>
            </a:r>
            <a:r>
              <a:rPr lang="en-US" b="1" dirty="0">
                <a:solidFill>
                  <a:schemeClr val="bg1"/>
                </a:solidFill>
                <a:effectLst>
                  <a:outerShdw blurRad="38100" dist="38100" dir="2700000" algn="tl">
                    <a:srgbClr val="000000">
                      <a:alpha val="43137"/>
                    </a:srgbClr>
                  </a:outerShdw>
                </a:effectLst>
              </a:rPr>
              <a:t> through taking risks.</a:t>
            </a:r>
          </a:p>
        </p:txBody>
      </p:sp>
      <p:sp>
        <p:nvSpPr>
          <p:cNvPr id="3" name="Content Placeholder 2">
            <a:extLst>
              <a:ext uri="{FF2B5EF4-FFF2-40B4-BE49-F238E27FC236}">
                <a16:creationId xmlns:a16="http://schemas.microsoft.com/office/drawing/2014/main" id="{FD597AC5-BA9D-4B00-B114-3F828E424178}"/>
              </a:ext>
            </a:extLst>
          </p:cNvPr>
          <p:cNvSpPr>
            <a:spLocks noGrp="1"/>
          </p:cNvSpPr>
          <p:nvPr>
            <p:ph idx="1"/>
          </p:nvPr>
        </p:nvSpPr>
        <p:spPr>
          <a:xfrm>
            <a:off x="838200" y="1825625"/>
            <a:ext cx="10515600" cy="4667250"/>
          </a:xfrm>
        </p:spPr>
        <p:txBody>
          <a:bodyPr>
            <a:normAutofit/>
          </a:bodyPr>
          <a:lstStyle/>
          <a:p>
            <a:r>
              <a:rPr lang="en-US" sz="3600" b="1" dirty="0">
                <a:solidFill>
                  <a:schemeClr val="bg1"/>
                </a:solidFill>
                <a:effectLst>
                  <a:outerShdw blurRad="38100" dist="38100" dir="2700000" algn="tl">
                    <a:srgbClr val="000000">
                      <a:alpha val="43137"/>
                    </a:srgbClr>
                  </a:outerShdw>
                </a:effectLst>
              </a:rPr>
              <a:t>We need to </a:t>
            </a:r>
            <a:r>
              <a:rPr lang="en-US" sz="3600" b="1" u="sng" dirty="0">
                <a:solidFill>
                  <a:srgbClr val="FFC000"/>
                </a:solidFill>
                <a:effectLst>
                  <a:outerShdw blurRad="38100" dist="38100" dir="2700000" algn="tl">
                    <a:srgbClr val="000000">
                      <a:alpha val="43137"/>
                    </a:srgbClr>
                  </a:outerShdw>
                </a:effectLst>
              </a:rPr>
              <a:t>step out of the boat</a:t>
            </a:r>
            <a:r>
              <a:rPr lang="en-US" sz="3600" b="1" dirty="0">
                <a:solidFill>
                  <a:schemeClr val="bg1"/>
                </a:solidFill>
                <a:effectLst>
                  <a:outerShdw blurRad="38100" dist="38100" dir="2700000" algn="tl">
                    <a:srgbClr val="000000">
                      <a:alpha val="43137"/>
                    </a:srgbClr>
                  </a:outerShdw>
                </a:effectLst>
              </a:rPr>
              <a:t> and see if we sink. </a:t>
            </a:r>
          </a:p>
          <a:p>
            <a:r>
              <a:rPr lang="en-US" sz="3600" b="1" dirty="0">
                <a:solidFill>
                  <a:schemeClr val="bg1"/>
                </a:solidFill>
                <a:effectLst>
                  <a:outerShdw blurRad="38100" dist="38100" dir="2700000" algn="tl">
                    <a:srgbClr val="000000">
                      <a:alpha val="43137"/>
                    </a:srgbClr>
                  </a:outerShdw>
                </a:effectLst>
              </a:rPr>
              <a:t>We need to </a:t>
            </a:r>
            <a:r>
              <a:rPr lang="en-US" sz="3600" b="1" u="sng" dirty="0">
                <a:solidFill>
                  <a:srgbClr val="FFC000"/>
                </a:solidFill>
                <a:effectLst>
                  <a:outerShdw blurRad="38100" dist="38100" dir="2700000" algn="tl">
                    <a:srgbClr val="000000">
                      <a:alpha val="43137"/>
                    </a:srgbClr>
                  </a:outerShdw>
                </a:effectLst>
              </a:rPr>
              <a:t>place our feet in the roaring river</a:t>
            </a:r>
            <a:r>
              <a:rPr lang="en-US" sz="3600" b="1" dirty="0">
                <a:solidFill>
                  <a:schemeClr val="bg1"/>
                </a:solidFill>
                <a:effectLst>
                  <a:outerShdw blurRad="38100" dist="38100" dir="2700000" algn="tl">
                    <a:srgbClr val="000000">
                      <a:alpha val="43137"/>
                    </a:srgbClr>
                  </a:outerShdw>
                </a:effectLst>
              </a:rPr>
              <a:t> to see if God stops its flow. </a:t>
            </a:r>
          </a:p>
          <a:p>
            <a:r>
              <a:rPr lang="en-US" sz="3600" b="1" dirty="0">
                <a:solidFill>
                  <a:schemeClr val="bg1"/>
                </a:solidFill>
                <a:effectLst>
                  <a:outerShdw blurRad="38100" dist="38100" dir="2700000" algn="tl">
                    <a:srgbClr val="000000">
                      <a:alpha val="43137"/>
                    </a:srgbClr>
                  </a:outerShdw>
                </a:effectLst>
              </a:rPr>
              <a:t>Faith is demonstrated </a:t>
            </a:r>
            <a:r>
              <a:rPr lang="en-US" sz="3600" b="1" u="sng" dirty="0">
                <a:solidFill>
                  <a:srgbClr val="FFC000"/>
                </a:solidFill>
                <a:effectLst>
                  <a:outerShdw blurRad="38100" dist="38100" dir="2700000" algn="tl">
                    <a:srgbClr val="000000">
                      <a:alpha val="43137"/>
                    </a:srgbClr>
                  </a:outerShdw>
                </a:effectLst>
              </a:rPr>
              <a:t>by doing things</a:t>
            </a:r>
            <a:r>
              <a:rPr lang="en-US" sz="3600" b="1" dirty="0">
                <a:solidFill>
                  <a:srgbClr val="FFC000"/>
                </a:solidFill>
                <a:effectLst>
                  <a:outerShdw blurRad="38100" dist="38100" dir="2700000" algn="tl">
                    <a:srgbClr val="000000">
                      <a:alpha val="43137"/>
                    </a:srgbClr>
                  </a:outerShdw>
                </a:effectLst>
              </a:rPr>
              <a:t> </a:t>
            </a:r>
            <a:r>
              <a:rPr lang="en-US" sz="3600" b="1" dirty="0">
                <a:solidFill>
                  <a:schemeClr val="bg1"/>
                </a:solidFill>
                <a:effectLst>
                  <a:outerShdw blurRad="38100" dist="38100" dir="2700000" algn="tl">
                    <a:srgbClr val="000000">
                      <a:alpha val="43137"/>
                    </a:srgbClr>
                  </a:outerShdw>
                </a:effectLst>
              </a:rPr>
              <a:t>that show belief in God over things that you see. </a:t>
            </a:r>
          </a:p>
          <a:p>
            <a:r>
              <a:rPr lang="en-US" sz="3600" b="1" dirty="0">
                <a:solidFill>
                  <a:schemeClr val="bg1"/>
                </a:solidFill>
                <a:effectLst>
                  <a:outerShdw blurRad="38100" dist="38100" dir="2700000" algn="tl">
                    <a:srgbClr val="000000">
                      <a:alpha val="43137"/>
                    </a:srgbClr>
                  </a:outerShdw>
                </a:effectLst>
              </a:rPr>
              <a:t>You will never see miracles through your prayer if you are too afraid to take risks in what you pray.</a:t>
            </a:r>
          </a:p>
        </p:txBody>
      </p:sp>
    </p:spTree>
    <p:extLst>
      <p:ext uri="{BB962C8B-B14F-4D97-AF65-F5344CB8AC3E}">
        <p14:creationId xmlns:p14="http://schemas.microsoft.com/office/powerpoint/2010/main" val="3156562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1"/>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EE2D-1801-4497-B250-72F3887B14EE}"/>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2. We Need Faith to Have Supernatural Breakthroughs in Prayer</a:t>
            </a:r>
          </a:p>
        </p:txBody>
      </p:sp>
      <p:sp>
        <p:nvSpPr>
          <p:cNvPr id="3" name="Content Placeholder 2">
            <a:extLst>
              <a:ext uri="{FF2B5EF4-FFF2-40B4-BE49-F238E27FC236}">
                <a16:creationId xmlns:a16="http://schemas.microsoft.com/office/drawing/2014/main" id="{FD597AC5-BA9D-4B00-B114-3F828E424178}"/>
              </a:ext>
            </a:extLst>
          </p:cNvPr>
          <p:cNvSpPr>
            <a:spLocks noGrp="1"/>
          </p:cNvSpPr>
          <p:nvPr>
            <p:ph idx="1"/>
          </p:nvPr>
        </p:nvSpPr>
        <p:spPr>
          <a:xfrm>
            <a:off x="838200" y="1825625"/>
            <a:ext cx="10515600" cy="4767680"/>
          </a:xfrm>
        </p:spPr>
        <p:txBody>
          <a:bodyPr>
            <a:normAutofit lnSpcReduction="10000"/>
          </a:bodyPr>
          <a:lstStyle/>
          <a:p>
            <a:r>
              <a:rPr lang="en-US" sz="3600" b="1" dirty="0">
                <a:solidFill>
                  <a:srgbClr val="FFC000"/>
                </a:solidFill>
                <a:effectLst>
                  <a:outerShdw blurRad="38100" dist="38100" dir="2700000" algn="tl">
                    <a:srgbClr val="000000">
                      <a:alpha val="43137"/>
                    </a:srgbClr>
                  </a:outerShdw>
                </a:effectLst>
              </a:rPr>
              <a:t>If you have faith as small as a mustard seed… </a:t>
            </a:r>
            <a:r>
              <a:rPr lang="en-US" sz="3200" b="1" dirty="0">
                <a:solidFill>
                  <a:schemeClr val="bg1"/>
                </a:solidFill>
              </a:rPr>
              <a:t>(Matthew 17:20).</a:t>
            </a:r>
            <a:endParaRPr lang="en-US" sz="3600" b="1" dirty="0">
              <a:solidFill>
                <a:schemeClr val="bg1"/>
              </a:solidFill>
            </a:endParaRPr>
          </a:p>
          <a:p>
            <a:r>
              <a:rPr lang="en-US" sz="3200" b="1" i="0" u="none" strike="noStrike" baseline="0" dirty="0">
                <a:solidFill>
                  <a:schemeClr val="bg1"/>
                </a:solidFill>
                <a:latin typeface="Calibri" panose="020F0502020204030204" pitchFamily="34" charset="0"/>
              </a:rPr>
              <a:t>We develop faith through are </a:t>
            </a:r>
            <a:r>
              <a:rPr lang="en-US" sz="3200" b="1" i="0" u="sng" strike="noStrike" baseline="0" dirty="0">
                <a:solidFill>
                  <a:srgbClr val="FFC000"/>
                </a:solidFill>
                <a:latin typeface="Calibri" panose="020F0502020204030204" pitchFamily="34" charset="0"/>
              </a:rPr>
              <a:t>personal time</a:t>
            </a:r>
            <a:r>
              <a:rPr lang="en-US" sz="3200" b="1" i="0" u="none" strike="noStrike" baseline="0" dirty="0">
                <a:solidFill>
                  <a:schemeClr val="bg1"/>
                </a:solidFill>
                <a:latin typeface="Calibri" panose="020F0502020204030204" pitchFamily="34" charset="0"/>
              </a:rPr>
              <a:t> with God.</a:t>
            </a:r>
          </a:p>
          <a:p>
            <a:r>
              <a:rPr lang="en-US" sz="3200" b="1" i="0" u="none" strike="noStrike" baseline="0" dirty="0">
                <a:solidFill>
                  <a:schemeClr val="bg1"/>
                </a:solidFill>
                <a:latin typeface="Calibri" panose="020F0502020204030204" pitchFamily="34" charset="0"/>
              </a:rPr>
              <a:t> Learn more about Him </a:t>
            </a:r>
            <a:r>
              <a:rPr lang="en-US" sz="3200" b="1" i="0" u="sng" strike="noStrike" baseline="0" dirty="0">
                <a:solidFill>
                  <a:srgbClr val="FFC000"/>
                </a:solidFill>
                <a:latin typeface="Calibri" panose="020F0502020204030204" pitchFamily="34" charset="0"/>
              </a:rPr>
              <a:t>through reading the Bible</a:t>
            </a:r>
            <a:r>
              <a:rPr lang="en-US" sz="3200" b="1" i="0" u="none" strike="noStrike" baseline="0" dirty="0">
                <a:solidFill>
                  <a:schemeClr val="bg1"/>
                </a:solidFill>
                <a:latin typeface="Calibri" panose="020F0502020204030204" pitchFamily="34" charset="0"/>
              </a:rPr>
              <a:t>. </a:t>
            </a:r>
          </a:p>
          <a:p>
            <a:r>
              <a:rPr lang="en-US" sz="3200" b="1" i="0" u="none" strike="noStrike" baseline="0" dirty="0">
                <a:solidFill>
                  <a:schemeClr val="bg1"/>
                </a:solidFill>
                <a:latin typeface="Calibri" panose="020F0502020204030204" pitchFamily="34" charset="0"/>
              </a:rPr>
              <a:t>Be encouraged by stories like Joshua asking for the sun to stand still. </a:t>
            </a:r>
            <a:r>
              <a:rPr lang="en-US" sz="3200" b="1" i="0" u="sng" strike="noStrike" baseline="0" dirty="0">
                <a:solidFill>
                  <a:srgbClr val="FFC000"/>
                </a:solidFill>
                <a:latin typeface="Calibri" panose="020F0502020204030204" pitchFamily="34" charset="0"/>
              </a:rPr>
              <a:t>God is the same yesterday, today, He can do it again</a:t>
            </a:r>
            <a:r>
              <a:rPr lang="en-US" sz="3200" b="1" i="0" u="none" strike="noStrike" baseline="0" dirty="0">
                <a:solidFill>
                  <a:schemeClr val="bg1"/>
                </a:solidFill>
                <a:latin typeface="Calibri" panose="020F0502020204030204" pitchFamily="34" charset="0"/>
              </a:rPr>
              <a:t>. Learn more about God through your </a:t>
            </a:r>
            <a:r>
              <a:rPr lang="en-US" sz="3200" b="1" i="0" u="sng" strike="noStrike" baseline="0" dirty="0">
                <a:solidFill>
                  <a:srgbClr val="FFC000"/>
                </a:solidFill>
                <a:latin typeface="Calibri" panose="020F0502020204030204" pitchFamily="34" charset="0"/>
              </a:rPr>
              <a:t>personal prayers</a:t>
            </a:r>
            <a:r>
              <a:rPr lang="en-US" sz="3200" b="1" i="0" u="none" strike="noStrike" baseline="0" dirty="0">
                <a:solidFill>
                  <a:schemeClr val="bg1"/>
                </a:solidFill>
                <a:latin typeface="Calibri" panose="020F0502020204030204" pitchFamily="34" charset="0"/>
              </a:rPr>
              <a:t>. </a:t>
            </a:r>
          </a:p>
          <a:p>
            <a:r>
              <a:rPr lang="en-US" sz="3200" b="1" i="0" u="none" strike="noStrike" baseline="0" dirty="0">
                <a:solidFill>
                  <a:schemeClr val="bg1"/>
                </a:solidFill>
                <a:latin typeface="Calibri" panose="020F0502020204030204" pitchFamily="34" charset="0"/>
              </a:rPr>
              <a:t>Ask God things in prayer and wait for how He answers you. This communication with God will grow your faith. </a:t>
            </a:r>
            <a:endParaRPr lang="en-US" sz="5400" b="1" dirty="0">
              <a:solidFill>
                <a:schemeClr val="bg1"/>
              </a:solidFill>
            </a:endParaRPr>
          </a:p>
        </p:txBody>
      </p:sp>
    </p:spTree>
    <p:extLst>
      <p:ext uri="{BB962C8B-B14F-4D97-AF65-F5344CB8AC3E}">
        <p14:creationId xmlns:p14="http://schemas.microsoft.com/office/powerpoint/2010/main" val="3464000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1"/>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EE2D-1801-4497-B250-72F3887B14EE}"/>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3. Holiness Will Lead You to Take Risks in Prayer</a:t>
            </a:r>
          </a:p>
        </p:txBody>
      </p:sp>
      <p:sp>
        <p:nvSpPr>
          <p:cNvPr id="3" name="Content Placeholder 2">
            <a:extLst>
              <a:ext uri="{FF2B5EF4-FFF2-40B4-BE49-F238E27FC236}">
                <a16:creationId xmlns:a16="http://schemas.microsoft.com/office/drawing/2014/main" id="{FD597AC5-BA9D-4B00-B114-3F828E424178}"/>
              </a:ext>
            </a:extLst>
          </p:cNvPr>
          <p:cNvSpPr>
            <a:spLocks noGrp="1"/>
          </p:cNvSpPr>
          <p:nvPr>
            <p:ph idx="1"/>
          </p:nvPr>
        </p:nvSpPr>
        <p:spPr>
          <a:xfrm>
            <a:off x="838200" y="1825625"/>
            <a:ext cx="10515600" cy="4565550"/>
          </a:xfrm>
        </p:spPr>
        <p:txBody>
          <a:bodyPr>
            <a:normAutofit fontScale="92500" lnSpcReduction="20000"/>
          </a:bodyPr>
          <a:lstStyle/>
          <a:p>
            <a:r>
              <a:rPr lang="en-US" sz="3200" b="1" dirty="0">
                <a:solidFill>
                  <a:srgbClr val="FFC000"/>
                </a:solidFill>
              </a:rPr>
              <a:t>Without holiness no one will see the Lord (Hebrews 12:14).</a:t>
            </a:r>
          </a:p>
          <a:p>
            <a:r>
              <a:rPr lang="en-US" sz="3200" b="1" dirty="0">
                <a:solidFill>
                  <a:schemeClr val="bg1"/>
                </a:solidFill>
              </a:rPr>
              <a:t>Holiness does not mean you never sin. Holiness is primarily being set apart. </a:t>
            </a:r>
          </a:p>
          <a:p>
            <a:r>
              <a:rPr lang="en-US" sz="3200" b="1" dirty="0">
                <a:solidFill>
                  <a:schemeClr val="bg1"/>
                </a:solidFill>
              </a:rPr>
              <a:t>This will include </a:t>
            </a:r>
            <a:r>
              <a:rPr lang="en-US" sz="3200" b="1" u="sng" dirty="0">
                <a:solidFill>
                  <a:srgbClr val="FFC000"/>
                </a:solidFill>
              </a:rPr>
              <a:t>making choices that are different than the world</a:t>
            </a:r>
            <a:r>
              <a:rPr lang="en-US" sz="3200" b="1" dirty="0">
                <a:solidFill>
                  <a:schemeClr val="bg1"/>
                </a:solidFill>
              </a:rPr>
              <a:t>. </a:t>
            </a:r>
          </a:p>
          <a:p>
            <a:r>
              <a:rPr lang="en-US" sz="3200" b="1" dirty="0">
                <a:solidFill>
                  <a:schemeClr val="bg1"/>
                </a:solidFill>
              </a:rPr>
              <a:t>It includes a healthy fear of God that will keep you from sin. However, holiness primarily is a commitment of the heart to follow God above all else. </a:t>
            </a:r>
          </a:p>
          <a:p>
            <a:r>
              <a:rPr lang="en-US" sz="3200" b="1" dirty="0">
                <a:solidFill>
                  <a:schemeClr val="bg1"/>
                </a:solidFill>
              </a:rPr>
              <a:t>This will include choosing to obey God’s leading to pray for someone even if you are afraid, they will mock you or afraid that God will not come through. </a:t>
            </a:r>
            <a:r>
              <a:rPr lang="en-US" sz="3200" b="1" u="sng" dirty="0">
                <a:solidFill>
                  <a:srgbClr val="FFC000"/>
                </a:solidFill>
              </a:rPr>
              <a:t>What do we love more, God or our comfort?</a:t>
            </a:r>
          </a:p>
        </p:txBody>
      </p:sp>
    </p:spTree>
    <p:extLst>
      <p:ext uri="{BB962C8B-B14F-4D97-AF65-F5344CB8AC3E}">
        <p14:creationId xmlns:p14="http://schemas.microsoft.com/office/powerpoint/2010/main" val="1715521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1"/>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EE2D-1801-4497-B250-72F3887B14EE}"/>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4. </a:t>
            </a:r>
            <a:r>
              <a:rPr lang="en-US" b="1" u="sng" dirty="0">
                <a:solidFill>
                  <a:srgbClr val="FFC000"/>
                </a:solidFill>
                <a:effectLst>
                  <a:outerShdw blurRad="38100" dist="38100" dir="2700000" algn="tl">
                    <a:srgbClr val="000000">
                      <a:alpha val="43137"/>
                    </a:srgbClr>
                  </a:outerShdw>
                </a:effectLst>
              </a:rPr>
              <a:t>Thankfulness</a:t>
            </a:r>
            <a:r>
              <a:rPr lang="en-US" b="1" dirty="0">
                <a:solidFill>
                  <a:schemeClr val="bg1"/>
                </a:solidFill>
                <a:effectLst>
                  <a:outerShdw blurRad="38100" dist="38100" dir="2700000" algn="tl">
                    <a:srgbClr val="000000">
                      <a:alpha val="43137"/>
                    </a:srgbClr>
                  </a:outerShdw>
                </a:effectLst>
              </a:rPr>
              <a:t> Will Move God’s Spirit Toward Breakthrough…</a:t>
            </a:r>
          </a:p>
        </p:txBody>
      </p:sp>
      <p:sp>
        <p:nvSpPr>
          <p:cNvPr id="3" name="Content Placeholder 2">
            <a:extLst>
              <a:ext uri="{FF2B5EF4-FFF2-40B4-BE49-F238E27FC236}">
                <a16:creationId xmlns:a16="http://schemas.microsoft.com/office/drawing/2014/main" id="{FD597AC5-BA9D-4B00-B114-3F828E424178}"/>
              </a:ext>
            </a:extLst>
          </p:cNvPr>
          <p:cNvSpPr>
            <a:spLocks noGrp="1"/>
          </p:cNvSpPr>
          <p:nvPr>
            <p:ph idx="1"/>
          </p:nvPr>
        </p:nvSpPr>
        <p:spPr>
          <a:xfrm>
            <a:off x="838200" y="1825625"/>
            <a:ext cx="10515600" cy="4667250"/>
          </a:xfrm>
        </p:spPr>
        <p:txBody>
          <a:bodyPr>
            <a:normAutofit fontScale="92500" lnSpcReduction="20000"/>
          </a:bodyPr>
          <a:lstStyle/>
          <a:p>
            <a:r>
              <a:rPr lang="en-US" sz="3500" b="1" dirty="0">
                <a:solidFill>
                  <a:srgbClr val="FFC000"/>
                </a:solidFill>
              </a:rPr>
              <a:t>Give thanks </a:t>
            </a:r>
            <a:r>
              <a:rPr lang="en-US" sz="3500" b="1" dirty="0">
                <a:solidFill>
                  <a:schemeClr val="bg1"/>
                </a:solidFill>
                <a:effectLst>
                  <a:outerShdw blurRad="38100" dist="38100" dir="2700000" algn="tl">
                    <a:srgbClr val="000000">
                      <a:alpha val="43137"/>
                    </a:srgbClr>
                  </a:outerShdw>
                </a:effectLst>
              </a:rPr>
              <a:t>in all circumstances (1 Thessalonians 5:17-19). </a:t>
            </a:r>
          </a:p>
          <a:p>
            <a:pPr marL="0" indent="0">
              <a:buNone/>
            </a:pPr>
            <a:endParaRPr lang="en-US" sz="3500" b="1" dirty="0">
              <a:solidFill>
                <a:schemeClr val="bg1"/>
              </a:solidFill>
              <a:effectLst>
                <a:outerShdw blurRad="38100" dist="38100" dir="2700000" algn="tl">
                  <a:srgbClr val="000000">
                    <a:alpha val="43137"/>
                  </a:srgbClr>
                </a:outerShdw>
              </a:effectLst>
            </a:endParaRPr>
          </a:p>
          <a:p>
            <a:r>
              <a:rPr lang="en-US" sz="3500" b="1" dirty="0">
                <a:solidFill>
                  <a:schemeClr val="bg1"/>
                </a:solidFill>
                <a:effectLst>
                  <a:outerShdw blurRad="38100" dist="38100" dir="2700000" algn="tl">
                    <a:srgbClr val="000000">
                      <a:alpha val="43137"/>
                    </a:srgbClr>
                  </a:outerShdw>
                </a:effectLst>
              </a:rPr>
              <a:t>Thanksgiving is the oil that enables God’s Spirit to greater  functionality through your life. </a:t>
            </a:r>
          </a:p>
          <a:p>
            <a:r>
              <a:rPr lang="en-US" sz="3500" b="1" dirty="0">
                <a:solidFill>
                  <a:schemeClr val="bg1"/>
                </a:solidFill>
                <a:effectLst>
                  <a:outerShdw blurRad="38100" dist="38100" dir="2700000" algn="tl">
                    <a:srgbClr val="000000">
                      <a:alpha val="43137"/>
                    </a:srgbClr>
                  </a:outerShdw>
                </a:effectLst>
              </a:rPr>
              <a:t>Thanksgiving reveals what you are  focusing on. </a:t>
            </a:r>
          </a:p>
          <a:p>
            <a:r>
              <a:rPr lang="en-US" sz="3500" b="1" dirty="0">
                <a:solidFill>
                  <a:schemeClr val="bg1"/>
                </a:solidFill>
                <a:effectLst>
                  <a:outerShdw blurRad="38100" dist="38100" dir="2700000" algn="tl">
                    <a:srgbClr val="000000">
                      <a:alpha val="43137"/>
                    </a:srgbClr>
                  </a:outerShdw>
                </a:effectLst>
              </a:rPr>
              <a:t>Doubt and fear focus on the </a:t>
            </a:r>
            <a:r>
              <a:rPr lang="en-US" sz="3500" b="1" u="sng" dirty="0">
                <a:solidFill>
                  <a:srgbClr val="FFC000"/>
                </a:solidFill>
                <a:effectLst>
                  <a:outerShdw blurRad="38100" dist="38100" dir="2700000" algn="tl">
                    <a:srgbClr val="000000">
                      <a:alpha val="43137"/>
                    </a:srgbClr>
                  </a:outerShdw>
                </a:effectLst>
              </a:rPr>
              <a:t>circumstances of life</a:t>
            </a:r>
            <a:r>
              <a:rPr lang="en-US" sz="3500" b="1" dirty="0">
                <a:solidFill>
                  <a:schemeClr val="bg1"/>
                </a:solidFill>
                <a:effectLst>
                  <a:outerShdw blurRad="38100" dist="38100" dir="2700000" algn="tl">
                    <a:srgbClr val="000000">
                      <a:alpha val="43137"/>
                    </a:srgbClr>
                  </a:outerShdw>
                </a:effectLst>
              </a:rPr>
              <a:t>. </a:t>
            </a:r>
          </a:p>
          <a:p>
            <a:r>
              <a:rPr lang="en-US" sz="3500" b="1" u="sng" dirty="0">
                <a:solidFill>
                  <a:srgbClr val="FFC000"/>
                </a:solidFill>
                <a:effectLst>
                  <a:outerShdw blurRad="38100" dist="38100" dir="2700000" algn="tl">
                    <a:srgbClr val="000000">
                      <a:alpha val="43137"/>
                    </a:srgbClr>
                  </a:outerShdw>
                </a:effectLst>
              </a:rPr>
              <a:t>Thanksgiving realizes that every good thing comes for our Father.</a:t>
            </a:r>
            <a:endParaRPr lang="en-US" sz="3500" b="1" u="sng" dirty="0">
              <a:solidFill>
                <a:schemeClr val="bg1"/>
              </a:solidFill>
              <a:effectLst>
                <a:outerShdw blurRad="38100" dist="38100" dir="2700000" algn="tl">
                  <a:srgbClr val="000000">
                    <a:alpha val="43137"/>
                  </a:srgbClr>
                </a:outerShdw>
              </a:effectLst>
            </a:endParaRPr>
          </a:p>
          <a:p>
            <a:r>
              <a:rPr lang="en-US" sz="3500" b="1" dirty="0">
                <a:solidFill>
                  <a:schemeClr val="bg1"/>
                </a:solidFill>
                <a:effectLst>
                  <a:outerShdw blurRad="38100" dist="38100" dir="2700000" algn="tl">
                    <a:srgbClr val="000000">
                      <a:alpha val="43137"/>
                    </a:srgbClr>
                  </a:outerShdw>
                </a:effectLst>
              </a:rPr>
              <a:t>Thanksgiving also is an act of faith in the prayer promises of Jesus – the One who promised is faithful to complete it</a:t>
            </a:r>
            <a:r>
              <a:rPr lang="en-US" sz="3200" b="1" dirty="0">
                <a:solidFill>
                  <a:schemeClr val="bg1"/>
                </a:solidFill>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2907427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1"/>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EE2D-1801-4497-B250-72F3887B14EE}"/>
              </a:ext>
            </a:extLst>
          </p:cNvPr>
          <p:cNvSpPr>
            <a:spLocks noGrp="1"/>
          </p:cNvSpPr>
          <p:nvPr>
            <p:ph type="title"/>
          </p:nvPr>
        </p:nvSpPr>
        <p:spPr>
          <a:xfrm>
            <a:off x="838200" y="365125"/>
            <a:ext cx="10515600" cy="1155667"/>
          </a:xfrm>
        </p:spPr>
        <p:txBody>
          <a:bodyPr>
            <a:normAutofit fontScale="90000"/>
          </a:bodyPr>
          <a:lstStyle/>
          <a:p>
            <a:r>
              <a:rPr lang="en-US" b="1" dirty="0">
                <a:solidFill>
                  <a:schemeClr val="bg1"/>
                </a:solidFill>
                <a:effectLst>
                  <a:outerShdw blurRad="38100" dist="38100" dir="2700000" algn="tl">
                    <a:srgbClr val="000000">
                      <a:alpha val="43137"/>
                    </a:srgbClr>
                  </a:outerShdw>
                </a:effectLst>
              </a:rPr>
              <a:t>5. </a:t>
            </a:r>
            <a:r>
              <a:rPr lang="en-US" b="1" u="sng" dirty="0">
                <a:solidFill>
                  <a:srgbClr val="FFC000"/>
                </a:solidFill>
                <a:effectLst>
                  <a:outerShdw blurRad="38100" dist="38100" dir="2700000" algn="tl">
                    <a:srgbClr val="000000">
                      <a:alpha val="43137"/>
                    </a:srgbClr>
                  </a:outerShdw>
                </a:effectLst>
              </a:rPr>
              <a:t>Community</a:t>
            </a:r>
            <a:r>
              <a:rPr lang="en-US" b="1" dirty="0">
                <a:solidFill>
                  <a:schemeClr val="bg1"/>
                </a:solidFill>
                <a:effectLst>
                  <a:outerShdw blurRad="38100" dist="38100" dir="2700000" algn="tl">
                    <a:srgbClr val="000000">
                      <a:alpha val="43137"/>
                    </a:srgbClr>
                  </a:outerShdw>
                </a:effectLst>
              </a:rPr>
              <a:t> Will Increase Your Faith in the Supernatural</a:t>
            </a:r>
          </a:p>
        </p:txBody>
      </p:sp>
      <p:sp>
        <p:nvSpPr>
          <p:cNvPr id="3" name="Content Placeholder 2">
            <a:extLst>
              <a:ext uri="{FF2B5EF4-FFF2-40B4-BE49-F238E27FC236}">
                <a16:creationId xmlns:a16="http://schemas.microsoft.com/office/drawing/2014/main" id="{FD597AC5-BA9D-4B00-B114-3F828E424178}"/>
              </a:ext>
            </a:extLst>
          </p:cNvPr>
          <p:cNvSpPr>
            <a:spLocks noGrp="1"/>
          </p:cNvSpPr>
          <p:nvPr>
            <p:ph idx="1"/>
          </p:nvPr>
        </p:nvSpPr>
        <p:spPr>
          <a:xfrm>
            <a:off x="838200" y="1626669"/>
            <a:ext cx="10515600" cy="4976262"/>
          </a:xfrm>
        </p:spPr>
        <p:txBody>
          <a:bodyPr>
            <a:normAutofit fontScale="92500" lnSpcReduction="20000"/>
          </a:bodyPr>
          <a:lstStyle/>
          <a:p>
            <a:r>
              <a:rPr lang="en-US" sz="3500" b="1" dirty="0">
                <a:solidFill>
                  <a:schemeClr val="bg1"/>
                </a:solidFill>
                <a:effectLst>
                  <a:outerShdw blurRad="38100" dist="38100" dir="2700000" algn="tl">
                    <a:srgbClr val="000000">
                      <a:alpha val="43137"/>
                    </a:srgbClr>
                  </a:outerShdw>
                </a:effectLst>
              </a:rPr>
              <a:t>That you and I may be mutually encouraged by each other’s faith (Romans 1:12).</a:t>
            </a:r>
          </a:p>
          <a:p>
            <a:r>
              <a:rPr lang="en-US" sz="3500" b="1" u="sng" dirty="0">
                <a:solidFill>
                  <a:srgbClr val="FFC000"/>
                </a:solidFill>
                <a:effectLst>
                  <a:outerShdw blurRad="38100" dist="38100" dir="2700000" algn="tl">
                    <a:srgbClr val="000000">
                      <a:alpha val="43137"/>
                    </a:srgbClr>
                  </a:outerShdw>
                </a:effectLst>
              </a:rPr>
              <a:t>Your faith is strengthened by others with faith.</a:t>
            </a:r>
            <a:r>
              <a:rPr lang="en-US" sz="3500" b="1" u="sng" dirty="0">
                <a:effectLst>
                  <a:outerShdw blurRad="38100" dist="38100" dir="2700000" algn="tl">
                    <a:srgbClr val="000000">
                      <a:alpha val="43137"/>
                    </a:srgbClr>
                  </a:outerShdw>
                </a:effectLst>
              </a:rPr>
              <a:t> </a:t>
            </a:r>
            <a:r>
              <a:rPr lang="en-US" sz="3500" b="1" dirty="0">
                <a:solidFill>
                  <a:schemeClr val="bg1"/>
                </a:solidFill>
                <a:effectLst>
                  <a:outerShdw blurRad="38100" dist="38100" dir="2700000" algn="tl">
                    <a:srgbClr val="000000">
                      <a:alpha val="43137"/>
                    </a:srgbClr>
                  </a:outerShdw>
                </a:effectLst>
              </a:rPr>
              <a:t>This is why God sent Mary to stay with Elizabeth during the early stages of her pregnancy with Jesus. </a:t>
            </a:r>
          </a:p>
          <a:p>
            <a:r>
              <a:rPr lang="en-US" sz="3500" b="1" u="sng" dirty="0">
                <a:solidFill>
                  <a:srgbClr val="FFC000"/>
                </a:solidFill>
                <a:effectLst>
                  <a:outerShdw blurRad="38100" dist="38100" dir="2700000" algn="tl">
                    <a:srgbClr val="000000">
                      <a:alpha val="43137"/>
                    </a:srgbClr>
                  </a:outerShdw>
                </a:effectLst>
              </a:rPr>
              <a:t>God was doing a new thing</a:t>
            </a:r>
            <a:r>
              <a:rPr lang="en-US" sz="3500" b="1" dirty="0">
                <a:solidFill>
                  <a:schemeClr val="bg1"/>
                </a:solidFill>
                <a:effectLst>
                  <a:outerShdw blurRad="38100" dist="38100" dir="2700000" algn="tl">
                    <a:srgbClr val="000000">
                      <a:alpha val="43137"/>
                    </a:srgbClr>
                  </a:outerShdw>
                </a:effectLst>
              </a:rPr>
              <a:t>, and He was protecting Mary by having her be with someone who was also experiencing God’s miracles. </a:t>
            </a:r>
          </a:p>
          <a:p>
            <a:r>
              <a:rPr lang="en-US" sz="3500" b="1" u="sng" dirty="0">
                <a:solidFill>
                  <a:srgbClr val="FFC000"/>
                </a:solidFill>
                <a:effectLst>
                  <a:outerShdw blurRad="38100" dist="38100" dir="2700000" algn="tl">
                    <a:srgbClr val="000000">
                      <a:alpha val="43137"/>
                    </a:srgbClr>
                  </a:outerShdw>
                </a:effectLst>
              </a:rPr>
              <a:t>By allowing the testimonies of others in our services who are experiencing the hand of God</a:t>
            </a:r>
            <a:r>
              <a:rPr lang="en-US" sz="3500" b="1" dirty="0">
                <a:solidFill>
                  <a:schemeClr val="bg1"/>
                </a:solidFill>
                <a:effectLst>
                  <a:outerShdw blurRad="38100" dist="38100" dir="2700000" algn="tl">
                    <a:srgbClr val="000000">
                      <a:alpha val="43137"/>
                    </a:srgbClr>
                  </a:outerShdw>
                </a:effectLst>
              </a:rPr>
              <a:t>, you can be encouraged to trust God for similar acts. </a:t>
            </a:r>
            <a:r>
              <a:rPr lang="en-US" sz="3500" b="1" u="sng" dirty="0">
                <a:solidFill>
                  <a:schemeClr val="bg1"/>
                </a:solidFill>
                <a:effectLst>
                  <a:outerShdw blurRad="38100" dist="38100" dir="2700000" algn="tl">
                    <a:srgbClr val="000000">
                      <a:alpha val="43137"/>
                    </a:srgbClr>
                  </a:outerShdw>
                </a:effectLst>
              </a:rPr>
              <a:t>The promises of God are not for a select few; they are for all who trust God enough to pursue them</a:t>
            </a:r>
            <a:r>
              <a:rPr lang="en-US" sz="3200" b="1" dirty="0">
                <a:solidFill>
                  <a:schemeClr val="bg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1499537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1"/>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EE2D-1801-4497-B250-72F3887B14EE}"/>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6. Be </a:t>
            </a:r>
            <a:r>
              <a:rPr lang="en-US" b="1" u="sng" dirty="0">
                <a:solidFill>
                  <a:srgbClr val="FFC000"/>
                </a:solidFill>
                <a:effectLst>
                  <a:outerShdw blurRad="38100" dist="38100" dir="2700000" algn="tl">
                    <a:srgbClr val="000000">
                      <a:alpha val="43137"/>
                    </a:srgbClr>
                  </a:outerShdw>
                </a:effectLst>
              </a:rPr>
              <a:t>Led</a:t>
            </a:r>
            <a:r>
              <a:rPr lang="en-US" b="1" dirty="0">
                <a:solidFill>
                  <a:schemeClr val="bg1"/>
                </a:solidFill>
                <a:effectLst>
                  <a:outerShdw blurRad="38100" dist="38100" dir="2700000" algn="tl">
                    <a:srgbClr val="000000">
                      <a:alpha val="43137"/>
                    </a:srgbClr>
                  </a:outerShdw>
                </a:effectLst>
              </a:rPr>
              <a:t> by The Spirit</a:t>
            </a:r>
          </a:p>
        </p:txBody>
      </p:sp>
      <p:sp>
        <p:nvSpPr>
          <p:cNvPr id="3" name="Content Placeholder 2">
            <a:extLst>
              <a:ext uri="{FF2B5EF4-FFF2-40B4-BE49-F238E27FC236}">
                <a16:creationId xmlns:a16="http://schemas.microsoft.com/office/drawing/2014/main" id="{FD597AC5-BA9D-4B00-B114-3F828E424178}"/>
              </a:ext>
            </a:extLst>
          </p:cNvPr>
          <p:cNvSpPr>
            <a:spLocks noGrp="1"/>
          </p:cNvSpPr>
          <p:nvPr>
            <p:ph idx="1"/>
          </p:nvPr>
        </p:nvSpPr>
        <p:spPr/>
        <p:txBody>
          <a:bodyPr>
            <a:normAutofit/>
          </a:bodyPr>
          <a:lstStyle/>
          <a:p>
            <a:r>
              <a:rPr lang="en-US" sz="3200" b="1" dirty="0">
                <a:solidFill>
                  <a:schemeClr val="bg1"/>
                </a:solidFill>
              </a:rPr>
              <a:t>Paul urged, “</a:t>
            </a:r>
            <a:r>
              <a:rPr lang="en-US" sz="3200" b="1" u="sng" dirty="0">
                <a:solidFill>
                  <a:srgbClr val="FFC000"/>
                </a:solidFill>
              </a:rPr>
              <a:t>Walk in the Spirit, and you shall not fulfill the lust of the flesh”.</a:t>
            </a:r>
          </a:p>
        </p:txBody>
      </p:sp>
    </p:spTree>
    <p:extLst>
      <p:ext uri="{BB962C8B-B14F-4D97-AF65-F5344CB8AC3E}">
        <p14:creationId xmlns:p14="http://schemas.microsoft.com/office/powerpoint/2010/main" val="1068191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tx1"/>
            </a:gs>
            <a:gs pos="100000">
              <a:schemeClr val="accent1">
                <a:lumMod val="89000"/>
              </a:schemeClr>
            </a:gs>
            <a:gs pos="100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EE2D-1801-4497-B250-72F3887B14EE}"/>
              </a:ext>
            </a:extLst>
          </p:cNvPr>
          <p:cNvSpPr>
            <a:spLocks noGrp="1"/>
          </p:cNvSpPr>
          <p:nvPr>
            <p:ph type="title"/>
          </p:nvPr>
        </p:nvSpPr>
        <p:spPr/>
        <p:txBody>
          <a:bodyPr/>
          <a:lstStyle/>
          <a:p>
            <a:r>
              <a:rPr lang="en-US" b="1" dirty="0">
                <a:solidFill>
                  <a:schemeClr val="bg1"/>
                </a:solidFill>
              </a:rPr>
              <a:t>6. Be </a:t>
            </a:r>
            <a:r>
              <a:rPr lang="en-US" b="1" u="sng" dirty="0">
                <a:solidFill>
                  <a:srgbClr val="FFC000"/>
                </a:solidFill>
              </a:rPr>
              <a:t>Led</a:t>
            </a:r>
            <a:r>
              <a:rPr lang="en-US" b="1" dirty="0">
                <a:solidFill>
                  <a:schemeClr val="bg1"/>
                </a:solidFill>
              </a:rPr>
              <a:t> by The Spirit</a:t>
            </a:r>
          </a:p>
        </p:txBody>
      </p:sp>
      <p:sp>
        <p:nvSpPr>
          <p:cNvPr id="3" name="Content Placeholder 2">
            <a:extLst>
              <a:ext uri="{FF2B5EF4-FFF2-40B4-BE49-F238E27FC236}">
                <a16:creationId xmlns:a16="http://schemas.microsoft.com/office/drawing/2014/main" id="{FD597AC5-BA9D-4B00-B114-3F828E424178}"/>
              </a:ext>
            </a:extLst>
          </p:cNvPr>
          <p:cNvSpPr>
            <a:spLocks noGrp="1"/>
          </p:cNvSpPr>
          <p:nvPr>
            <p:ph idx="1"/>
          </p:nvPr>
        </p:nvSpPr>
        <p:spPr>
          <a:xfrm>
            <a:off x="838200" y="1472666"/>
            <a:ext cx="10515600" cy="5111014"/>
          </a:xfrm>
        </p:spPr>
        <p:txBody>
          <a:bodyPr>
            <a:normAutofit/>
          </a:bodyPr>
          <a:lstStyle/>
          <a:p>
            <a:r>
              <a:rPr lang="en-US" sz="3200" b="1" dirty="0">
                <a:solidFill>
                  <a:schemeClr val="bg1"/>
                </a:solidFill>
              </a:rPr>
              <a:t>Like marriage, when you live daily in harmony with each other, the fullness of each life is shared and experienced by the other. This is true in the entire family as well. </a:t>
            </a:r>
          </a:p>
          <a:p>
            <a:r>
              <a:rPr lang="en-US" sz="3200" b="1" dirty="0">
                <a:solidFill>
                  <a:schemeClr val="bg1"/>
                </a:solidFill>
              </a:rPr>
              <a:t>When you walk in harmony, love, and complete sacrifice of yourself to your family, each person experiences all you are and have to offer day after day.</a:t>
            </a:r>
          </a:p>
        </p:txBody>
      </p:sp>
    </p:spTree>
    <p:extLst>
      <p:ext uri="{BB962C8B-B14F-4D97-AF65-F5344CB8AC3E}">
        <p14:creationId xmlns:p14="http://schemas.microsoft.com/office/powerpoint/2010/main" val="7243196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1412</Words>
  <Application>Microsoft Office PowerPoint</Application>
  <PresentationFormat>Widescreen</PresentationFormat>
  <Paragraphs>74</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  Living a life of Miracles and Breakthroughs </vt:lpstr>
      <vt:lpstr>Jesus said many outstanding things about prayer:</vt:lpstr>
      <vt:lpstr>1. We develop faith through taking risks.</vt:lpstr>
      <vt:lpstr>2. We Need Faith to Have Supernatural Breakthroughs in Prayer</vt:lpstr>
      <vt:lpstr>3. Holiness Will Lead You to Take Risks in Prayer</vt:lpstr>
      <vt:lpstr>4. Thankfulness Will Move God’s Spirit Toward Breakthrough…</vt:lpstr>
      <vt:lpstr>5. Community Will Increase Your Faith in the Supernatural</vt:lpstr>
      <vt:lpstr>6. Be Led by The Spirit</vt:lpstr>
      <vt:lpstr>6. Be Led by The Spirit</vt:lpstr>
      <vt:lpstr>6. Be Led by The Spirit</vt:lpstr>
      <vt:lpstr>6. Be Led by The Spirit</vt:lpstr>
      <vt:lpstr>The Spirit will make you AWARE of the enormous riches God has at your disposal. </vt:lpstr>
      <vt:lpstr>The Spirit will make you AWARE of the enormous riches God has at your disposal. </vt:lpstr>
      <vt:lpstr>The Spirit will make you AWARE of the enormous riches God has at your disposal. </vt:lpstr>
      <vt:lpstr>Believe – Come to Christ – Hear – Obey – Experience…</vt:lpstr>
      <vt:lpstr>Closing </vt:lpstr>
      <vt:lpstr>Let us Pray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a life of Miracles and Breakthroughs</dc:title>
  <dc:creator>Ronald Powell</dc:creator>
  <cp:lastModifiedBy>Ronald Powell</cp:lastModifiedBy>
  <cp:revision>7</cp:revision>
  <dcterms:created xsi:type="dcterms:W3CDTF">2021-03-05T18:07:46Z</dcterms:created>
  <dcterms:modified xsi:type="dcterms:W3CDTF">2021-03-05T19:10:45Z</dcterms:modified>
</cp:coreProperties>
</file>