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60" r:id="rId6"/>
    <p:sldId id="263" r:id="rId7"/>
    <p:sldId id="264" r:id="rId8"/>
    <p:sldId id="265" r:id="rId9"/>
    <p:sldId id="266" r:id="rId10"/>
    <p:sldId id="267" r:id="rId11"/>
    <p:sldId id="270" r:id="rId12"/>
    <p:sldId id="271" r:id="rId13"/>
    <p:sldId id="272" r:id="rId14"/>
    <p:sldId id="269" r:id="rId15"/>
    <p:sldId id="273" r:id="rId16"/>
    <p:sldId id="274" r:id="rId17"/>
    <p:sldId id="275" r:id="rId18"/>
    <p:sldId id="276" r:id="rId19"/>
    <p:sldId id="277" r:id="rId20"/>
    <p:sldId id="278" r:id="rId21"/>
    <p:sldId id="279"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58C712-197F-4A07-A271-B178E886154D}" v="3377" dt="2021-03-14T03:03:21.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3" d="100"/>
          <a:sy n="113" d="100"/>
        </p:scale>
        <p:origin x="3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4935940-2932-4798-B965-F8BD76625972}" type="datetimeFigureOut">
              <a:rPr lang="en-US" smtClean="0"/>
              <a:t>3/14/2021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385868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935940-2932-4798-B965-F8BD76625972}" type="datetimeFigureOut">
              <a:rPr lang="en-US" smtClean="0"/>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3248753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935940-2932-4798-B965-F8BD76625972}" type="datetimeFigureOut">
              <a:rPr lang="en-US" smtClean="0"/>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2057179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935940-2932-4798-B965-F8BD76625972}" type="datetimeFigureOut">
              <a:rPr lang="en-US" smtClean="0"/>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C03B-5DA1-494C-93DE-B20964D7B0EA}"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82209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935940-2932-4798-B965-F8BD76625972}" type="datetimeFigureOut">
              <a:rPr lang="en-US" smtClean="0"/>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3143162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4935940-2932-4798-B965-F8BD76625972}" type="datetimeFigureOut">
              <a:rPr lang="en-US" smtClean="0"/>
              <a:t>3/14/2021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3822559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4935940-2932-4798-B965-F8BD76625972}" type="datetimeFigureOut">
              <a:rPr lang="en-US" smtClean="0"/>
              <a:t>3/14/2021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1826417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35940-2932-4798-B965-F8BD76625972}" type="datetimeFigureOut">
              <a:rPr lang="en-US" smtClean="0"/>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3966258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35940-2932-4798-B965-F8BD76625972}" type="datetimeFigureOut">
              <a:rPr lang="en-US" smtClean="0"/>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32793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35940-2932-4798-B965-F8BD76625972}" type="datetimeFigureOut">
              <a:rPr lang="en-US" smtClean="0"/>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206488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935940-2932-4798-B965-F8BD76625972}" type="datetimeFigureOut">
              <a:rPr lang="en-US" smtClean="0"/>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234742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935940-2932-4798-B965-F8BD76625972}" type="datetimeFigureOut">
              <a:rPr lang="en-US" smtClean="0"/>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1175583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935940-2932-4798-B965-F8BD76625972}" type="datetimeFigureOut">
              <a:rPr lang="en-US" smtClean="0"/>
              <a:t>3/14/2021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8152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935940-2932-4798-B965-F8BD76625972}" type="datetimeFigureOut">
              <a:rPr lang="en-US" smtClean="0"/>
              <a:t>3/14/2021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395688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35940-2932-4798-B965-F8BD76625972}" type="datetimeFigureOut">
              <a:rPr lang="en-US" smtClean="0"/>
              <a:t>3/14/2021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592295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935940-2932-4798-B965-F8BD76625972}" type="datetimeFigureOut">
              <a:rPr lang="en-US" smtClean="0"/>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346643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935940-2932-4798-B965-F8BD76625972}" type="datetimeFigureOut">
              <a:rPr lang="en-US" smtClean="0"/>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C03B-5DA1-494C-93DE-B20964D7B0EA}" type="slidenum">
              <a:rPr lang="en-US" smtClean="0"/>
              <a:t>‹#›</a:t>
            </a:fld>
            <a:endParaRPr lang="en-US"/>
          </a:p>
        </p:txBody>
      </p:sp>
    </p:spTree>
    <p:extLst>
      <p:ext uri="{BB962C8B-B14F-4D97-AF65-F5344CB8AC3E}">
        <p14:creationId xmlns:p14="http://schemas.microsoft.com/office/powerpoint/2010/main" val="589335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84935940-2932-4798-B965-F8BD76625972}" type="datetimeFigureOut">
              <a:rPr lang="en-US" smtClean="0"/>
              <a:t>3/14/2021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B2EC03B-5DA1-494C-93DE-B20964D7B0EA}" type="slidenum">
              <a:rPr lang="en-US" smtClean="0"/>
              <a:t>‹#›</a:t>
            </a:fld>
            <a:endParaRPr lang="en-US"/>
          </a:p>
        </p:txBody>
      </p:sp>
    </p:spTree>
    <p:extLst>
      <p:ext uri="{BB962C8B-B14F-4D97-AF65-F5344CB8AC3E}">
        <p14:creationId xmlns:p14="http://schemas.microsoft.com/office/powerpoint/2010/main" val="392938209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gateway.com/passage/?search=luke+11%3A11-13&amp;version=NASB1995#fen-NASB1995-25417b" TargetMode="External"/><Relationship Id="rId2" Type="http://schemas.openxmlformats.org/officeDocument/2006/relationships/hyperlink" Target="https://www.biblegateway.com/passage/?search=luke+11%3A11-13&amp;version=NASB1995#fen-NASB1995-25417a"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luke+11%3A11-13&amp;version=NASB1995#fen-NASB1995-25419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gateway.com/passage/?search=Matthew+7%3A7-8&amp;version=NASB1995#fen-NASB1995-23324b" TargetMode="External"/><Relationship Id="rId2" Type="http://schemas.openxmlformats.org/officeDocument/2006/relationships/hyperlink" Target="https://www.biblegateway.com/passage/?search=Matthew+7%3A7-8&amp;version=NASB1995#fen-NASB1995-23324a"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Matthew+7%3A7-8&amp;version=NASB1995#fen-NASB1995-23324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biblegateway.com/passage/?search=1+corinthians+1%3A26&amp;version=NASB1995#fen-NASB1995-28390b" TargetMode="External"/><Relationship Id="rId2" Type="http://schemas.openxmlformats.org/officeDocument/2006/relationships/hyperlink" Target="https://www.biblegateway.com/passage/?search=1+corinthians+1%3A26&amp;version=NASB1995#fen-NASB1995-28390a"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s://www.biblegateway.com/passage/?search=james+1%3A13-17&amp;version=NASB1995#fen-NASB1995-30282c" TargetMode="External"/><Relationship Id="rId13" Type="http://schemas.openxmlformats.org/officeDocument/2006/relationships/hyperlink" Target="https://www.biblegateway.com/passage/?search=isaiah+5%3A20&amp;version=NASB1995#fen-NASB1995-17760b" TargetMode="External"/><Relationship Id="rId3" Type="http://schemas.openxmlformats.org/officeDocument/2006/relationships/hyperlink" Target="https://www.biblegateway.com/passage/?search=Hebrews+2%3A14&amp;version=NASB1995#fen-NASB1995-29992a" TargetMode="External"/><Relationship Id="rId7" Type="http://schemas.openxmlformats.org/officeDocument/2006/relationships/hyperlink" Target="https://www.biblegateway.com/passage/?search=james+1%3A13-17&amp;version=NASB1995#fen-NASB1995-30280b" TargetMode="External"/><Relationship Id="rId12" Type="http://schemas.openxmlformats.org/officeDocument/2006/relationships/hyperlink" Target="https://www.biblegateway.com/passage/?search=isaiah+5%3A20&amp;version=NASB1995#fen-NASB1995-17760a" TargetMode="External"/><Relationship Id="rId2" Type="http://schemas.openxmlformats.org/officeDocument/2006/relationships/hyperlink" Target="https://www.biblegateway.com/passage/?search=Romans+8%3A28&amp;version=NASB1995#fen-NASB1995-28145a" TargetMode="External"/><Relationship Id="rId1" Type="http://schemas.openxmlformats.org/officeDocument/2006/relationships/slideLayout" Target="../slideLayouts/slideLayout7.xml"/><Relationship Id="rId6" Type="http://schemas.openxmlformats.org/officeDocument/2006/relationships/hyperlink" Target="https://www.biblegateway.com/passage/?search=james+1%3A13-17&amp;version=NASB1995#fen-NASB1995-30280a" TargetMode="External"/><Relationship Id="rId11" Type="http://schemas.openxmlformats.org/officeDocument/2006/relationships/hyperlink" Target="https://www.biblegateway.com/passage/?search=john+10%3A10&amp;version=NASB1995#fen-NASB1995-26492a" TargetMode="External"/><Relationship Id="rId5" Type="http://schemas.openxmlformats.org/officeDocument/2006/relationships/hyperlink" Target="https://www.biblegateway.com/passage/?search=Psalms+90%3A10&amp;version=NASB1995#fen-NASB1995-15389b" TargetMode="External"/><Relationship Id="rId10" Type="http://schemas.openxmlformats.org/officeDocument/2006/relationships/hyperlink" Target="https://www.biblegateway.com/passage/?search=james+1%3A13-17&amp;version=NASB1995#fen-NASB1995-30284e" TargetMode="External"/><Relationship Id="rId4" Type="http://schemas.openxmlformats.org/officeDocument/2006/relationships/hyperlink" Target="https://www.biblegateway.com/passage/?search=Psalms+90%3A10&amp;version=NASB1995#fen-NASB1995-15389a" TargetMode="External"/><Relationship Id="rId9" Type="http://schemas.openxmlformats.org/officeDocument/2006/relationships/hyperlink" Target="https://www.biblegateway.com/passage/?search=james+1%3A13-17&amp;version=NASB1995#fen-NASB1995-30283d"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biblegateway.com/passage/?search=Mark+6%3A5-6&amp;version=NASB1995#fen-NASB1995-24413a"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Genesis+1%3A26-28&amp;version=NASB1995#fen-NASB1995-28b" TargetMode="External"/><Relationship Id="rId2" Type="http://schemas.openxmlformats.org/officeDocument/2006/relationships/hyperlink" Target="https://www.biblegateway.com/passage/?search=Genesis+1%3A26-28&amp;version=NASB1995#fen-NASB1995-26a"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Genesis+1%3A26-28&amp;version=NASB1995#fen-NASB1995-28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Colossians+2%3A15&amp;version=NASB1995#fen-NASB1995-29510a" TargetMode="External"/><Relationship Id="rId2" Type="http://schemas.openxmlformats.org/officeDocument/2006/relationships/hyperlink" Target="https://www.biblegateway.com/passage/?search=John+4%3A24&amp;version=NASB1995#fen-NASB1995-26181a"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Colossians+2%3A15&amp;version=NASB1995#fen-NASB1995-29510b"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biblegateway.com/passage/?search=Psalms+15%3A4&amp;version=NASB1995#fen-NASB1995-14092b" TargetMode="External"/><Relationship Id="rId3" Type="http://schemas.openxmlformats.org/officeDocument/2006/relationships/hyperlink" Target="https://www.biblegateway.com/passage/?search=Psalms+89%3A34&amp;version=NASB1995#fen-NASB1995-15361b" TargetMode="External"/><Relationship Id="rId7" Type="http://schemas.openxmlformats.org/officeDocument/2006/relationships/hyperlink" Target="https://www.biblegateway.com/passage/?search=Psalms+15%3A4&amp;version=NASB1995#fen-NASB1995-14092a" TargetMode="External"/><Relationship Id="rId2" Type="http://schemas.openxmlformats.org/officeDocument/2006/relationships/hyperlink" Target="https://www.biblegateway.com/passage/?search=Psalms+89%3A34&amp;version=NASB1995#fen-NASB1995-15361a" TargetMode="External"/><Relationship Id="rId1" Type="http://schemas.openxmlformats.org/officeDocument/2006/relationships/slideLayout" Target="../slideLayouts/slideLayout7.xml"/><Relationship Id="rId6" Type="http://schemas.openxmlformats.org/officeDocument/2006/relationships/hyperlink" Target="https://www.biblegateway.com/passage/?search=Hebrews+1%3A3&amp;version=NASB1995#fen-NASB1995-29967b" TargetMode="External"/><Relationship Id="rId5" Type="http://schemas.openxmlformats.org/officeDocument/2006/relationships/hyperlink" Target="https://www.biblegateway.com/passage/?search=Hebrews+1%3A3&amp;version=NASB1995#fen-NASB1995-29967a" TargetMode="External"/><Relationship Id="rId4" Type="http://schemas.openxmlformats.org/officeDocument/2006/relationships/hyperlink" Target="https://www.biblegateway.com/passage/?search=Hebrews+6%3A18&amp;version=NASB1995#fen-NASB1995-30063a"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Psalms+78%3A41&amp;version=NASB1995#fen-NASB1995-15155a"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1+john+2%3A2&amp;version=NASB1995#fen-NASB1995-30553a"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biblegateway.com/passage/?search=Romans+5%3A2&amp;version=NASB1995#fen-NASB1995-28050a" TargetMode="External"/><Relationship Id="rId2" Type="http://schemas.openxmlformats.org/officeDocument/2006/relationships/hyperlink" Target="https://www.biblegateway.com/passage/?search=Ephesians+2%3A8&amp;version=NASB1995#fen-NASB1995-29238a"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0052-FF26-4F8F-8325-6A2E50DACA63}"/>
              </a:ext>
            </a:extLst>
          </p:cNvPr>
          <p:cNvSpPr>
            <a:spLocks noGrp="1"/>
          </p:cNvSpPr>
          <p:nvPr>
            <p:ph type="ctrTitle"/>
          </p:nvPr>
        </p:nvSpPr>
        <p:spPr>
          <a:xfrm>
            <a:off x="1325217" y="5009322"/>
            <a:ext cx="10028583" cy="1096196"/>
          </a:xfrm>
        </p:spPr>
        <p:txBody>
          <a:bodyPr>
            <a:normAutofit/>
          </a:bodyPr>
          <a:lstStyle/>
          <a:p>
            <a:pPr algn="l"/>
            <a:r>
              <a:rPr lang="en-US" sz="6600" dirty="0">
                <a:latin typeface="Constantia" panose="02030602050306030303" pitchFamily="18" charset="0"/>
              </a:rPr>
              <a:t>In the Spirit and the Natural</a:t>
            </a:r>
          </a:p>
        </p:txBody>
      </p:sp>
      <p:pic>
        <p:nvPicPr>
          <p:cNvPr id="5" name="Picture 4">
            <a:extLst>
              <a:ext uri="{FF2B5EF4-FFF2-40B4-BE49-F238E27FC236}">
                <a16:creationId xmlns:a16="http://schemas.microsoft.com/office/drawing/2014/main" id="{9B2CE909-02B8-448D-A401-E4074D2504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095999" cy="3694375"/>
          </a:xfrm>
          <a:prstGeom prst="rect">
            <a:avLst/>
          </a:prstGeom>
        </p:spPr>
      </p:pic>
      <p:sp>
        <p:nvSpPr>
          <p:cNvPr id="3" name="Subtitle 2">
            <a:extLst>
              <a:ext uri="{FF2B5EF4-FFF2-40B4-BE49-F238E27FC236}">
                <a16:creationId xmlns:a16="http://schemas.microsoft.com/office/drawing/2014/main" id="{44960FD3-58D3-4FEE-87DC-C27A564DAC10}"/>
              </a:ext>
            </a:extLst>
          </p:cNvPr>
          <p:cNvSpPr>
            <a:spLocks noGrp="1"/>
          </p:cNvSpPr>
          <p:nvPr>
            <p:ph type="subTitle" idx="1"/>
          </p:nvPr>
        </p:nvSpPr>
        <p:spPr>
          <a:xfrm>
            <a:off x="1537252" y="3694375"/>
            <a:ext cx="9816547" cy="1096196"/>
          </a:xfrm>
        </p:spPr>
        <p:txBody>
          <a:bodyPr>
            <a:normAutofit/>
          </a:bodyPr>
          <a:lstStyle/>
          <a:p>
            <a:pPr algn="l"/>
            <a:r>
              <a:rPr lang="en-US" sz="5400" dirty="0">
                <a:latin typeface="Constantia" panose="02030602050306030303" pitchFamily="18" charset="0"/>
              </a:rPr>
              <a:t>The Irrevocable Laws Of God</a:t>
            </a:r>
          </a:p>
        </p:txBody>
      </p:sp>
      <p:pic>
        <p:nvPicPr>
          <p:cNvPr id="7" name="Picture 6" descr="A picture containing primate, mammal&#10;&#10;Description automatically generated">
            <a:extLst>
              <a:ext uri="{FF2B5EF4-FFF2-40B4-BE49-F238E27FC236}">
                <a16:creationId xmlns:a16="http://schemas.microsoft.com/office/drawing/2014/main" id="{3E0FBF9F-AF6D-4473-94AF-879CFB89E8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
            <a:ext cx="6096000" cy="3678747"/>
          </a:xfrm>
          <a:prstGeom prst="rect">
            <a:avLst/>
          </a:prstGeom>
        </p:spPr>
      </p:pic>
    </p:spTree>
    <p:extLst>
      <p:ext uri="{BB962C8B-B14F-4D97-AF65-F5344CB8AC3E}">
        <p14:creationId xmlns:p14="http://schemas.microsoft.com/office/powerpoint/2010/main" val="3171730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E96C1ED-4C78-4DBE-B263-A4AB622B52C1}"/>
              </a:ext>
            </a:extLst>
          </p:cNvPr>
          <p:cNvSpPr txBox="1"/>
          <p:nvPr/>
        </p:nvSpPr>
        <p:spPr>
          <a:xfrm>
            <a:off x="102269" y="-88231"/>
            <a:ext cx="11847094" cy="40318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200">
              <a:latin typeface="Calibri"/>
              <a:cs typeface="Calibri"/>
            </a:endParaRPr>
          </a:p>
          <a:p>
            <a:r>
              <a:rPr lang="en-US" sz="3200">
                <a:ea typeface="+mn-lt"/>
                <a:cs typeface="+mn-lt"/>
              </a:rPr>
              <a:t>Luke 11:11 – 13</a:t>
            </a:r>
          </a:p>
          <a:p>
            <a:r>
              <a:rPr lang="en-US" sz="3200" b="1" baseline="30000">
                <a:solidFill>
                  <a:schemeClr val="accent5"/>
                </a:solidFill>
                <a:ea typeface="+mn-lt"/>
                <a:cs typeface="+mn-lt"/>
              </a:rPr>
              <a:t>11 </a:t>
            </a:r>
            <a:r>
              <a:rPr lang="en-US" sz="3200">
                <a:solidFill>
                  <a:schemeClr val="accent5"/>
                </a:solidFill>
                <a:ea typeface="+mn-lt"/>
                <a:cs typeface="+mn-lt"/>
              </a:rPr>
              <a:t>Now </a:t>
            </a:r>
            <a:r>
              <a:rPr lang="en-US" sz="3200" baseline="30000">
                <a:solidFill>
                  <a:schemeClr val="accent5"/>
                </a:solidFill>
                <a:ea typeface="+mn-lt"/>
                <a:cs typeface="+mn-lt"/>
              </a:rPr>
              <a:t>[</a:t>
            </a:r>
            <a:r>
              <a:rPr lang="en-US" sz="32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3200" baseline="30000">
                <a:solidFill>
                  <a:schemeClr val="accent5"/>
                </a:solidFill>
                <a:ea typeface="+mn-lt"/>
                <a:cs typeface="+mn-lt"/>
              </a:rPr>
              <a:t>]</a:t>
            </a:r>
            <a:r>
              <a:rPr lang="en-US" sz="3200">
                <a:solidFill>
                  <a:schemeClr val="accent5"/>
                </a:solidFill>
                <a:ea typeface="+mn-lt"/>
                <a:cs typeface="+mn-lt"/>
              </a:rPr>
              <a:t>suppose one of you fathers is asked by his son for a </a:t>
            </a:r>
            <a:r>
              <a:rPr lang="en-US" sz="3200" baseline="30000">
                <a:solidFill>
                  <a:schemeClr val="accent5"/>
                </a:solidFill>
                <a:ea typeface="+mn-lt"/>
                <a:cs typeface="+mn-lt"/>
              </a:rPr>
              <a:t>[</a:t>
            </a:r>
            <a:r>
              <a:rPr lang="en-US" sz="3200" baseline="30000" dirty="0">
                <a:solidFill>
                  <a:schemeClr val="accent5"/>
                </a:solidFill>
                <a:ea typeface="+mn-lt"/>
                <a:cs typeface="+mn-lt"/>
                <a:hlinkClick r:id="rId3">
                  <a:extLst>
                    <a:ext uri="{A12FA001-AC4F-418D-AE19-62706E023703}">
                      <ahyp:hlinkClr xmlns:ahyp="http://schemas.microsoft.com/office/drawing/2018/hyperlinkcolor" val="tx"/>
                    </a:ext>
                  </a:extLst>
                </a:hlinkClick>
              </a:rPr>
              <a:t>b</a:t>
            </a:r>
            <a:r>
              <a:rPr lang="en-US" sz="3200" baseline="30000">
                <a:solidFill>
                  <a:schemeClr val="accent5"/>
                </a:solidFill>
                <a:ea typeface="+mn-lt"/>
                <a:cs typeface="+mn-lt"/>
              </a:rPr>
              <a:t>]</a:t>
            </a:r>
            <a:r>
              <a:rPr lang="en-US" sz="3200">
                <a:solidFill>
                  <a:schemeClr val="accent5"/>
                </a:solidFill>
                <a:ea typeface="+mn-lt"/>
                <a:cs typeface="+mn-lt"/>
              </a:rPr>
              <a:t>fish; he will not give him a snake instead of a fish, will he? </a:t>
            </a:r>
            <a:r>
              <a:rPr lang="en-US" sz="3200" b="1" baseline="30000">
                <a:solidFill>
                  <a:schemeClr val="accent5"/>
                </a:solidFill>
                <a:ea typeface="+mn-lt"/>
                <a:cs typeface="+mn-lt"/>
              </a:rPr>
              <a:t>12 </a:t>
            </a:r>
            <a:r>
              <a:rPr lang="en-US" sz="3200">
                <a:solidFill>
                  <a:schemeClr val="accent5"/>
                </a:solidFill>
                <a:ea typeface="+mn-lt"/>
                <a:cs typeface="+mn-lt"/>
              </a:rPr>
              <a:t>Or </a:t>
            </a:r>
            <a:r>
              <a:rPr lang="en-US" sz="3200" i="1">
                <a:solidFill>
                  <a:schemeClr val="accent5"/>
                </a:solidFill>
                <a:ea typeface="+mn-lt"/>
                <a:cs typeface="+mn-lt"/>
              </a:rPr>
              <a:t>if</a:t>
            </a:r>
            <a:r>
              <a:rPr lang="en-US" sz="3200">
                <a:solidFill>
                  <a:schemeClr val="accent5"/>
                </a:solidFill>
                <a:ea typeface="+mn-lt"/>
                <a:cs typeface="+mn-lt"/>
              </a:rPr>
              <a:t> he is asked for an egg, he will not give him a scorpion, will he? </a:t>
            </a:r>
            <a:r>
              <a:rPr lang="en-US" sz="3200" b="1" baseline="30000">
                <a:solidFill>
                  <a:schemeClr val="accent5"/>
                </a:solidFill>
                <a:ea typeface="+mn-lt"/>
                <a:cs typeface="+mn-lt"/>
              </a:rPr>
              <a:t>13 </a:t>
            </a:r>
            <a:r>
              <a:rPr lang="en-US" sz="3200">
                <a:solidFill>
                  <a:schemeClr val="accent5"/>
                </a:solidFill>
                <a:ea typeface="+mn-lt"/>
                <a:cs typeface="+mn-lt"/>
              </a:rPr>
              <a:t>If you then, being evil, know how to give good gifts to your children, how much more will </a:t>
            </a:r>
            <a:r>
              <a:rPr lang="en-US" sz="3200" i="1">
                <a:solidFill>
                  <a:schemeClr val="accent5"/>
                </a:solidFill>
                <a:ea typeface="+mn-lt"/>
                <a:cs typeface="+mn-lt"/>
              </a:rPr>
              <a:t>your</a:t>
            </a:r>
            <a:r>
              <a:rPr lang="en-US" sz="3200" dirty="0">
                <a:solidFill>
                  <a:schemeClr val="accent5"/>
                </a:solidFill>
                <a:ea typeface="+mn-lt"/>
                <a:cs typeface="+mn-lt"/>
              </a:rPr>
              <a:t> </a:t>
            </a:r>
            <a:r>
              <a:rPr lang="en-US" sz="3200" baseline="30000">
                <a:solidFill>
                  <a:schemeClr val="accent5"/>
                </a:solidFill>
                <a:ea typeface="+mn-lt"/>
                <a:cs typeface="+mn-lt"/>
              </a:rPr>
              <a:t>[</a:t>
            </a:r>
            <a:r>
              <a:rPr lang="en-US" sz="3200" baseline="30000" dirty="0">
                <a:solidFill>
                  <a:schemeClr val="accent5"/>
                </a:solidFill>
                <a:ea typeface="+mn-lt"/>
                <a:cs typeface="+mn-lt"/>
                <a:hlinkClick r:id="rId4">
                  <a:extLst>
                    <a:ext uri="{A12FA001-AC4F-418D-AE19-62706E023703}">
                      <ahyp:hlinkClr xmlns:ahyp="http://schemas.microsoft.com/office/drawing/2018/hyperlinkcolor" val="tx"/>
                    </a:ext>
                  </a:extLst>
                </a:hlinkClick>
              </a:rPr>
              <a:t>c</a:t>
            </a:r>
            <a:r>
              <a:rPr lang="en-US" sz="3200" baseline="30000">
                <a:solidFill>
                  <a:schemeClr val="accent5"/>
                </a:solidFill>
                <a:ea typeface="+mn-lt"/>
                <a:cs typeface="+mn-lt"/>
              </a:rPr>
              <a:t>]</a:t>
            </a:r>
            <a:r>
              <a:rPr lang="en-US" sz="3200">
                <a:solidFill>
                  <a:schemeClr val="accent5"/>
                </a:solidFill>
                <a:ea typeface="+mn-lt"/>
                <a:cs typeface="+mn-lt"/>
              </a:rPr>
              <a:t>heavenly Father give the Holy Spirit to those who ask Him?”</a:t>
            </a:r>
            <a:endParaRPr lang="en-US" sz="3200">
              <a:solidFill>
                <a:schemeClr val="accent5"/>
              </a:solidFill>
            </a:endParaRPr>
          </a:p>
        </p:txBody>
      </p:sp>
    </p:spTree>
    <p:extLst>
      <p:ext uri="{BB962C8B-B14F-4D97-AF65-F5344CB8AC3E}">
        <p14:creationId xmlns:p14="http://schemas.microsoft.com/office/powerpoint/2010/main" val="3545868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5E93E6-6DFB-4716-A779-BC8CB44F9C45}"/>
              </a:ext>
            </a:extLst>
          </p:cNvPr>
          <p:cNvSpPr txBox="1"/>
          <p:nvPr/>
        </p:nvSpPr>
        <p:spPr>
          <a:xfrm>
            <a:off x="42111" y="2006"/>
            <a:ext cx="11987462" cy="69249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latin typeface="Corbel" panose="020B0503020204020204"/>
                <a:cs typeface="Calibri"/>
              </a:rPr>
              <a:t>Matthew 7:13 – 14</a:t>
            </a:r>
            <a:endParaRPr lang="en-US" sz="3200">
              <a:latin typeface="Corbel" panose="020B0503020204020204"/>
            </a:endParaRPr>
          </a:p>
          <a:p>
            <a:r>
              <a:rPr lang="en-US" sz="3200" b="1" baseline="30000">
                <a:solidFill>
                  <a:schemeClr val="accent5"/>
                </a:solidFill>
                <a:ea typeface="+mn-lt"/>
                <a:cs typeface="+mn-lt"/>
              </a:rPr>
              <a:t>13 </a:t>
            </a:r>
            <a:r>
              <a:rPr lang="en-US" sz="3200">
                <a:solidFill>
                  <a:schemeClr val="accent5"/>
                </a:solidFill>
                <a:ea typeface="+mn-lt"/>
                <a:cs typeface="+mn-lt"/>
              </a:rPr>
              <a:t>“Enter through the narrow gate; for the gate is wide and the way is broad that leads to destruction, and there are many who enter through it. </a:t>
            </a:r>
            <a:r>
              <a:rPr lang="en-US" sz="3200" b="1" baseline="30000">
                <a:solidFill>
                  <a:schemeClr val="accent5"/>
                </a:solidFill>
                <a:ea typeface="+mn-lt"/>
                <a:cs typeface="+mn-lt"/>
              </a:rPr>
              <a:t>14 </a:t>
            </a:r>
            <a:r>
              <a:rPr lang="en-US" sz="3200">
                <a:solidFill>
                  <a:schemeClr val="accent5"/>
                </a:solidFill>
                <a:ea typeface="+mn-lt"/>
                <a:cs typeface="+mn-lt"/>
              </a:rPr>
              <a:t>For the gate is small and the way is narrow that leads to life, and there are few who find it.</a:t>
            </a:r>
            <a:endParaRPr lang="en-US" sz="3200">
              <a:solidFill>
                <a:schemeClr val="accent5"/>
              </a:solidFill>
            </a:endParaRPr>
          </a:p>
          <a:p>
            <a:endParaRPr lang="en-US" sz="3200" dirty="0">
              <a:solidFill>
                <a:schemeClr val="accent5"/>
              </a:solidFill>
              <a:ea typeface="+mn-lt"/>
              <a:cs typeface="+mn-lt"/>
            </a:endParaRPr>
          </a:p>
          <a:p>
            <a:r>
              <a:rPr lang="en-US" sz="3200">
                <a:ea typeface="+mn-lt"/>
                <a:cs typeface="+mn-lt"/>
              </a:rPr>
              <a:t>Matthew 7: 7-8</a:t>
            </a:r>
            <a:endParaRPr lang="en-US" sz="3200"/>
          </a:p>
          <a:p>
            <a:r>
              <a:rPr lang="en-US" sz="3200" b="1" baseline="30000">
                <a:solidFill>
                  <a:schemeClr val="accent5"/>
                </a:solidFill>
                <a:ea typeface="+mn-lt"/>
                <a:cs typeface="+mn-lt"/>
              </a:rPr>
              <a:t>7 </a:t>
            </a:r>
            <a:r>
              <a:rPr lang="en-US" sz="3200">
                <a:solidFill>
                  <a:schemeClr val="accent5"/>
                </a:solidFill>
                <a:ea typeface="+mn-lt"/>
                <a:cs typeface="+mn-lt"/>
              </a:rPr>
              <a:t>“</a:t>
            </a:r>
            <a:r>
              <a:rPr lang="en-US" sz="3200" baseline="30000">
                <a:solidFill>
                  <a:schemeClr val="accent5"/>
                </a:solidFill>
                <a:ea typeface="+mn-lt"/>
                <a:cs typeface="+mn-lt"/>
              </a:rPr>
              <a:t>[</a:t>
            </a:r>
            <a:r>
              <a:rPr lang="en-US" sz="32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3200" baseline="30000">
                <a:solidFill>
                  <a:schemeClr val="accent5"/>
                </a:solidFill>
                <a:ea typeface="+mn-lt"/>
                <a:cs typeface="+mn-lt"/>
              </a:rPr>
              <a:t>]</a:t>
            </a:r>
            <a:r>
              <a:rPr lang="en-US" sz="3200">
                <a:solidFill>
                  <a:schemeClr val="accent5"/>
                </a:solidFill>
                <a:ea typeface="+mn-lt"/>
                <a:cs typeface="+mn-lt"/>
              </a:rPr>
              <a:t>Ask, and it will be given to you; </a:t>
            </a:r>
            <a:r>
              <a:rPr lang="en-US" sz="3200" baseline="30000">
                <a:solidFill>
                  <a:schemeClr val="accent5"/>
                </a:solidFill>
                <a:ea typeface="+mn-lt"/>
                <a:cs typeface="+mn-lt"/>
              </a:rPr>
              <a:t>[</a:t>
            </a:r>
            <a:r>
              <a:rPr lang="en-US" sz="3200" baseline="30000" dirty="0">
                <a:solidFill>
                  <a:schemeClr val="accent5"/>
                </a:solidFill>
                <a:ea typeface="+mn-lt"/>
                <a:cs typeface="+mn-lt"/>
                <a:hlinkClick r:id="rId3">
                  <a:extLst>
                    <a:ext uri="{A12FA001-AC4F-418D-AE19-62706E023703}">
                      <ahyp:hlinkClr xmlns:ahyp="http://schemas.microsoft.com/office/drawing/2018/hyperlinkcolor" val="tx"/>
                    </a:ext>
                  </a:extLst>
                </a:hlinkClick>
              </a:rPr>
              <a:t>b</a:t>
            </a:r>
            <a:r>
              <a:rPr lang="en-US" sz="3200" baseline="30000">
                <a:solidFill>
                  <a:schemeClr val="accent5"/>
                </a:solidFill>
                <a:ea typeface="+mn-lt"/>
                <a:cs typeface="+mn-lt"/>
              </a:rPr>
              <a:t>]</a:t>
            </a:r>
            <a:r>
              <a:rPr lang="en-US" sz="3200">
                <a:solidFill>
                  <a:schemeClr val="accent5"/>
                </a:solidFill>
                <a:ea typeface="+mn-lt"/>
                <a:cs typeface="+mn-lt"/>
              </a:rPr>
              <a:t>seek, and you will find; </a:t>
            </a:r>
            <a:r>
              <a:rPr lang="en-US" sz="3200" baseline="30000">
                <a:solidFill>
                  <a:schemeClr val="accent5"/>
                </a:solidFill>
                <a:ea typeface="+mn-lt"/>
                <a:cs typeface="+mn-lt"/>
              </a:rPr>
              <a:t>[</a:t>
            </a:r>
            <a:r>
              <a:rPr lang="en-US" sz="3200" baseline="30000" dirty="0">
                <a:solidFill>
                  <a:schemeClr val="accent5"/>
                </a:solidFill>
                <a:ea typeface="+mn-lt"/>
                <a:cs typeface="+mn-lt"/>
                <a:hlinkClick r:id="rId4">
                  <a:extLst>
                    <a:ext uri="{A12FA001-AC4F-418D-AE19-62706E023703}">
                      <ahyp:hlinkClr xmlns:ahyp="http://schemas.microsoft.com/office/drawing/2018/hyperlinkcolor" val="tx"/>
                    </a:ext>
                  </a:extLst>
                </a:hlinkClick>
              </a:rPr>
              <a:t>c</a:t>
            </a:r>
            <a:r>
              <a:rPr lang="en-US" sz="3200" baseline="30000">
                <a:solidFill>
                  <a:schemeClr val="accent5"/>
                </a:solidFill>
                <a:ea typeface="+mn-lt"/>
                <a:cs typeface="+mn-lt"/>
              </a:rPr>
              <a:t>]</a:t>
            </a:r>
            <a:r>
              <a:rPr lang="en-US" sz="3200">
                <a:solidFill>
                  <a:schemeClr val="accent5"/>
                </a:solidFill>
                <a:ea typeface="+mn-lt"/>
                <a:cs typeface="+mn-lt"/>
              </a:rPr>
              <a:t>knock, and it will be opened to you. </a:t>
            </a:r>
            <a:r>
              <a:rPr lang="en-US" sz="3200" b="1" baseline="30000">
                <a:solidFill>
                  <a:schemeClr val="accent5"/>
                </a:solidFill>
                <a:ea typeface="+mn-lt"/>
                <a:cs typeface="+mn-lt"/>
              </a:rPr>
              <a:t>8 </a:t>
            </a:r>
            <a:r>
              <a:rPr lang="en-US" sz="3200">
                <a:solidFill>
                  <a:schemeClr val="accent5"/>
                </a:solidFill>
                <a:ea typeface="+mn-lt"/>
                <a:cs typeface="+mn-lt"/>
              </a:rPr>
              <a:t>For everyone who asks receives, and he who seeks finds, and to him who knocks it will be opened.</a:t>
            </a:r>
            <a:endParaRPr lang="en-US" sz="3200">
              <a:solidFill>
                <a:schemeClr val="accent5"/>
              </a:solidFill>
            </a:endParaRPr>
          </a:p>
          <a:p>
            <a:endParaRPr lang="en-US" sz="3200" dirty="0">
              <a:solidFill>
                <a:schemeClr val="accent5"/>
              </a:solidFill>
              <a:ea typeface="+mn-lt"/>
              <a:cs typeface="+mn-lt"/>
            </a:endParaRPr>
          </a:p>
          <a:p>
            <a:r>
              <a:rPr lang="en-US" sz="3200">
                <a:ea typeface="+mn-lt"/>
                <a:cs typeface="+mn-lt"/>
              </a:rPr>
              <a:t>James 4:7</a:t>
            </a:r>
            <a:endParaRPr lang="en-US" sz="3200"/>
          </a:p>
          <a:p>
            <a:r>
              <a:rPr lang="en-US" sz="3200" b="1" baseline="30000">
                <a:solidFill>
                  <a:schemeClr val="accent5"/>
                </a:solidFill>
                <a:ea typeface="+mn-lt"/>
                <a:cs typeface="+mn-lt"/>
              </a:rPr>
              <a:t>7 "</a:t>
            </a:r>
            <a:r>
              <a:rPr lang="en-US" sz="3200">
                <a:solidFill>
                  <a:schemeClr val="accent5"/>
                </a:solidFill>
                <a:ea typeface="+mn-lt"/>
                <a:cs typeface="+mn-lt"/>
              </a:rPr>
              <a:t>Submit therefore to God. Resist the devil and he will flee from you."</a:t>
            </a:r>
            <a:endParaRPr lang="en-US" sz="3200">
              <a:solidFill>
                <a:schemeClr val="accent5"/>
              </a:solidFill>
            </a:endParaRPr>
          </a:p>
          <a:p>
            <a:endParaRPr lang="en-US" sz="2800" dirty="0"/>
          </a:p>
        </p:txBody>
      </p:sp>
    </p:spTree>
    <p:extLst>
      <p:ext uri="{BB962C8B-B14F-4D97-AF65-F5344CB8AC3E}">
        <p14:creationId xmlns:p14="http://schemas.microsoft.com/office/powerpoint/2010/main" val="2312679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A2388E-5499-40FC-B2B6-201A8A14AC7E}"/>
              </a:ext>
            </a:extLst>
          </p:cNvPr>
          <p:cNvSpPr txBox="1"/>
          <p:nvPr/>
        </p:nvSpPr>
        <p:spPr>
          <a:xfrm>
            <a:off x="62164" y="82216"/>
            <a:ext cx="12047620" cy="31085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600" dirty="0">
              <a:latin typeface="Calibri"/>
              <a:cs typeface="Calibri"/>
            </a:endParaRPr>
          </a:p>
          <a:p>
            <a:r>
              <a:rPr lang="en-US" sz="4000">
                <a:latin typeface="Calibri"/>
                <a:cs typeface="Calibri"/>
              </a:rPr>
              <a:t>1 Corinthians 1:26. </a:t>
            </a:r>
          </a:p>
          <a:p>
            <a:r>
              <a:rPr lang="en-US" sz="4000" b="1" baseline="30000">
                <a:solidFill>
                  <a:schemeClr val="accent5"/>
                </a:solidFill>
                <a:ea typeface="+mn-lt"/>
                <a:cs typeface="+mn-lt"/>
              </a:rPr>
              <a:t>26 </a:t>
            </a:r>
            <a:r>
              <a:rPr lang="en-US" sz="4000">
                <a:solidFill>
                  <a:schemeClr val="accent5"/>
                </a:solidFill>
                <a:ea typeface="+mn-lt"/>
                <a:cs typeface="+mn-lt"/>
              </a:rPr>
              <a:t>For </a:t>
            </a:r>
            <a:r>
              <a:rPr lang="en-US" sz="4000" baseline="30000">
                <a:solidFill>
                  <a:schemeClr val="accent5"/>
                </a:solidFill>
                <a:ea typeface="+mn-lt"/>
                <a:cs typeface="+mn-lt"/>
              </a:rPr>
              <a:t>[</a:t>
            </a:r>
            <a:r>
              <a:rPr lang="en-US" sz="40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4000" baseline="30000">
                <a:solidFill>
                  <a:schemeClr val="accent5"/>
                </a:solidFill>
                <a:ea typeface="+mn-lt"/>
                <a:cs typeface="+mn-lt"/>
              </a:rPr>
              <a:t>]</a:t>
            </a:r>
            <a:r>
              <a:rPr lang="en-US" sz="4000">
                <a:solidFill>
                  <a:schemeClr val="accent5"/>
                </a:solidFill>
                <a:ea typeface="+mn-lt"/>
                <a:cs typeface="+mn-lt"/>
              </a:rPr>
              <a:t>consider your calling, brethren, that there were not many wise according to </a:t>
            </a:r>
            <a:r>
              <a:rPr lang="en-US" sz="4000" baseline="30000">
                <a:solidFill>
                  <a:schemeClr val="accent5"/>
                </a:solidFill>
                <a:ea typeface="+mn-lt"/>
                <a:cs typeface="+mn-lt"/>
              </a:rPr>
              <a:t>[</a:t>
            </a:r>
            <a:r>
              <a:rPr lang="en-US" sz="4000" baseline="30000" dirty="0">
                <a:solidFill>
                  <a:schemeClr val="accent5"/>
                </a:solidFill>
                <a:ea typeface="+mn-lt"/>
                <a:cs typeface="+mn-lt"/>
                <a:hlinkClick r:id="rId3">
                  <a:extLst>
                    <a:ext uri="{A12FA001-AC4F-418D-AE19-62706E023703}">
                      <ahyp:hlinkClr xmlns:ahyp="http://schemas.microsoft.com/office/drawing/2018/hyperlinkcolor" val="tx"/>
                    </a:ext>
                  </a:extLst>
                </a:hlinkClick>
              </a:rPr>
              <a:t>b</a:t>
            </a:r>
            <a:r>
              <a:rPr lang="en-US" sz="4000" baseline="30000">
                <a:solidFill>
                  <a:schemeClr val="accent5"/>
                </a:solidFill>
                <a:ea typeface="+mn-lt"/>
                <a:cs typeface="+mn-lt"/>
              </a:rPr>
              <a:t>]</a:t>
            </a:r>
            <a:r>
              <a:rPr lang="en-US" sz="4000">
                <a:solidFill>
                  <a:schemeClr val="accent5"/>
                </a:solidFill>
                <a:ea typeface="+mn-lt"/>
                <a:cs typeface="+mn-lt"/>
              </a:rPr>
              <a:t>the flesh, not many mighty, not many noble;</a:t>
            </a:r>
            <a:endParaRPr lang="en-US" sz="4000">
              <a:solidFill>
                <a:schemeClr val="accent5"/>
              </a:solidFill>
            </a:endParaRPr>
          </a:p>
        </p:txBody>
      </p:sp>
    </p:spTree>
    <p:extLst>
      <p:ext uri="{BB962C8B-B14F-4D97-AF65-F5344CB8AC3E}">
        <p14:creationId xmlns:p14="http://schemas.microsoft.com/office/powerpoint/2010/main" val="3197482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70C9DE-28E8-4926-94AF-6B8339F27F91}"/>
              </a:ext>
            </a:extLst>
          </p:cNvPr>
          <p:cNvSpPr txBox="1"/>
          <p:nvPr/>
        </p:nvSpPr>
        <p:spPr>
          <a:xfrm>
            <a:off x="2006" y="42112"/>
            <a:ext cx="12187988" cy="68634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ea typeface="+mn-lt"/>
                <a:cs typeface="+mn-lt"/>
              </a:rPr>
              <a:t>John 8:32</a:t>
            </a:r>
            <a:endParaRPr lang="en-US" sz="2000"/>
          </a:p>
          <a:p>
            <a:r>
              <a:rPr lang="en-US" sz="2000" b="1" baseline="30000">
                <a:solidFill>
                  <a:schemeClr val="accent5"/>
                </a:solidFill>
                <a:ea typeface="+mn-lt"/>
                <a:cs typeface="+mn-lt"/>
              </a:rPr>
              <a:t>"32 </a:t>
            </a:r>
            <a:r>
              <a:rPr lang="en-US" sz="2000">
                <a:solidFill>
                  <a:schemeClr val="accent5"/>
                </a:solidFill>
                <a:ea typeface="+mn-lt"/>
                <a:cs typeface="+mn-lt"/>
              </a:rPr>
              <a:t>and you will know the truth, and the truth will make you free.”</a:t>
            </a:r>
            <a:endParaRPr lang="en-US" sz="2000">
              <a:solidFill>
                <a:schemeClr val="accent5"/>
              </a:solidFill>
            </a:endParaRPr>
          </a:p>
          <a:p>
            <a:r>
              <a:rPr lang="en-US" sz="2000">
                <a:ea typeface="+mn-lt"/>
                <a:cs typeface="+mn-lt"/>
              </a:rPr>
              <a:t>Romans 8:28</a:t>
            </a:r>
          </a:p>
          <a:p>
            <a:r>
              <a:rPr lang="en-US" sz="2000" b="1" baseline="30000">
                <a:solidFill>
                  <a:schemeClr val="accent5"/>
                </a:solidFill>
                <a:ea typeface="+mn-lt"/>
                <a:cs typeface="+mn-lt"/>
              </a:rPr>
              <a:t>"28 </a:t>
            </a:r>
            <a:r>
              <a:rPr lang="en-US" sz="2000">
                <a:solidFill>
                  <a:schemeClr val="accent5"/>
                </a:solidFill>
                <a:ea typeface="+mn-lt"/>
                <a:cs typeface="+mn-lt"/>
              </a:rPr>
              <a:t>And we know that </a:t>
            </a:r>
            <a:r>
              <a:rPr lang="en-US" sz="2000" baseline="30000" dirty="0">
                <a:solidFill>
                  <a:schemeClr val="accent5"/>
                </a:solidFill>
                <a:ea typeface="+mn-lt"/>
                <a:cs typeface="+mn-lt"/>
              </a:rPr>
              <a:t>[</a:t>
            </a:r>
            <a:r>
              <a:rPr lang="en-US" sz="20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2000" baseline="30000">
                <a:solidFill>
                  <a:schemeClr val="accent5"/>
                </a:solidFill>
                <a:ea typeface="+mn-lt"/>
                <a:cs typeface="+mn-lt"/>
              </a:rPr>
              <a:t>]</a:t>
            </a:r>
            <a:r>
              <a:rPr lang="en-US" sz="2000">
                <a:solidFill>
                  <a:schemeClr val="accent5"/>
                </a:solidFill>
                <a:ea typeface="+mn-lt"/>
                <a:cs typeface="+mn-lt"/>
              </a:rPr>
              <a:t>God causes all things to work together for good to those who love God, to those who are called according to </a:t>
            </a:r>
            <a:r>
              <a:rPr lang="en-US" sz="2000" i="1">
                <a:solidFill>
                  <a:schemeClr val="accent5"/>
                </a:solidFill>
                <a:ea typeface="+mn-lt"/>
                <a:cs typeface="+mn-lt"/>
              </a:rPr>
              <a:t>His</a:t>
            </a:r>
            <a:r>
              <a:rPr lang="en-US" sz="2000">
                <a:solidFill>
                  <a:schemeClr val="accent5"/>
                </a:solidFill>
                <a:ea typeface="+mn-lt"/>
                <a:cs typeface="+mn-lt"/>
              </a:rPr>
              <a:t> purpose."</a:t>
            </a:r>
            <a:endParaRPr lang="en-US" sz="2000">
              <a:solidFill>
                <a:schemeClr val="accent5"/>
              </a:solidFill>
            </a:endParaRPr>
          </a:p>
          <a:p>
            <a:r>
              <a:rPr lang="en-US" sz="2000">
                <a:ea typeface="+mn-lt"/>
                <a:cs typeface="+mn-lt"/>
              </a:rPr>
              <a:t>Hebrews 2:14</a:t>
            </a:r>
          </a:p>
          <a:p>
            <a:r>
              <a:rPr lang="en-US" sz="2000">
                <a:solidFill>
                  <a:schemeClr val="accent5"/>
                </a:solidFill>
              </a:rPr>
              <a:t>"</a:t>
            </a:r>
            <a:r>
              <a:rPr lang="en-US" sz="2000" b="1" baseline="30000">
                <a:solidFill>
                  <a:schemeClr val="accent5"/>
                </a:solidFill>
                <a:ea typeface="+mn-lt"/>
                <a:cs typeface="+mn-lt"/>
              </a:rPr>
              <a:t>14 </a:t>
            </a:r>
            <a:r>
              <a:rPr lang="en-US" sz="2000">
                <a:solidFill>
                  <a:schemeClr val="accent5"/>
                </a:solidFill>
                <a:ea typeface="+mn-lt"/>
                <a:cs typeface="+mn-lt"/>
              </a:rPr>
              <a:t>Therefore, since the children share in </a:t>
            </a:r>
            <a:r>
              <a:rPr lang="en-US" sz="2000" baseline="30000">
                <a:solidFill>
                  <a:schemeClr val="accent5"/>
                </a:solidFill>
                <a:ea typeface="+mn-lt"/>
                <a:cs typeface="+mn-lt"/>
              </a:rPr>
              <a:t>[</a:t>
            </a:r>
            <a:r>
              <a:rPr lang="en-US" sz="2000" baseline="30000" dirty="0">
                <a:solidFill>
                  <a:schemeClr val="accent5"/>
                </a:solidFill>
                <a:ea typeface="+mn-lt"/>
                <a:cs typeface="+mn-lt"/>
                <a:hlinkClick r:id="rId3">
                  <a:extLst>
                    <a:ext uri="{A12FA001-AC4F-418D-AE19-62706E023703}">
                      <ahyp:hlinkClr xmlns:ahyp="http://schemas.microsoft.com/office/drawing/2018/hyperlinkcolor" val="tx"/>
                    </a:ext>
                  </a:extLst>
                </a:hlinkClick>
              </a:rPr>
              <a:t>a</a:t>
            </a:r>
            <a:r>
              <a:rPr lang="en-US" sz="2000" baseline="30000">
                <a:solidFill>
                  <a:schemeClr val="accent5"/>
                </a:solidFill>
                <a:ea typeface="+mn-lt"/>
                <a:cs typeface="+mn-lt"/>
              </a:rPr>
              <a:t>]</a:t>
            </a:r>
            <a:r>
              <a:rPr lang="en-US" sz="2000">
                <a:solidFill>
                  <a:schemeClr val="accent5"/>
                </a:solidFill>
                <a:ea typeface="+mn-lt"/>
                <a:cs typeface="+mn-lt"/>
              </a:rPr>
              <a:t>flesh and blood, He Himself likewise also partook of the same, that through death He might render powerless him who had the power of death, that is, the devil,"</a:t>
            </a:r>
            <a:endParaRPr lang="en-US" sz="2000">
              <a:solidFill>
                <a:schemeClr val="accent5"/>
              </a:solidFill>
            </a:endParaRPr>
          </a:p>
          <a:p>
            <a:r>
              <a:rPr lang="en-US" sz="2000">
                <a:ea typeface="+mn-lt"/>
                <a:cs typeface="+mn-lt"/>
              </a:rPr>
              <a:t>Psalms 90:10</a:t>
            </a:r>
          </a:p>
          <a:p>
            <a:r>
              <a:rPr lang="en-US" sz="2000">
                <a:solidFill>
                  <a:schemeClr val="accent5"/>
                </a:solidFill>
              </a:rPr>
              <a:t>"</a:t>
            </a:r>
            <a:r>
              <a:rPr lang="en-US" sz="2000" b="1" baseline="30000">
                <a:solidFill>
                  <a:schemeClr val="accent5"/>
                </a:solidFill>
                <a:ea typeface="+mn-lt"/>
                <a:cs typeface="+mn-lt"/>
              </a:rPr>
              <a:t>10 </a:t>
            </a:r>
            <a:r>
              <a:rPr lang="en-US" sz="2000">
                <a:solidFill>
                  <a:schemeClr val="accent5"/>
                </a:solidFill>
                <a:ea typeface="+mn-lt"/>
                <a:cs typeface="+mn-lt"/>
              </a:rPr>
              <a:t>As for the days of our </a:t>
            </a:r>
            <a:r>
              <a:rPr lang="en-US" sz="2000" baseline="30000">
                <a:solidFill>
                  <a:schemeClr val="accent5"/>
                </a:solidFill>
                <a:ea typeface="+mn-lt"/>
                <a:cs typeface="+mn-lt"/>
              </a:rPr>
              <a:t>[</a:t>
            </a:r>
            <a:r>
              <a:rPr lang="en-US" sz="2000" baseline="30000" dirty="0">
                <a:solidFill>
                  <a:schemeClr val="accent5"/>
                </a:solidFill>
                <a:ea typeface="+mn-lt"/>
                <a:cs typeface="+mn-lt"/>
                <a:hlinkClick r:id="rId4">
                  <a:extLst>
                    <a:ext uri="{A12FA001-AC4F-418D-AE19-62706E023703}">
                      <ahyp:hlinkClr xmlns:ahyp="http://schemas.microsoft.com/office/drawing/2018/hyperlinkcolor" val="tx"/>
                    </a:ext>
                  </a:extLst>
                </a:hlinkClick>
              </a:rPr>
              <a:t>a</a:t>
            </a:r>
            <a:r>
              <a:rPr lang="en-US" sz="2000" baseline="30000">
                <a:solidFill>
                  <a:schemeClr val="accent5"/>
                </a:solidFill>
                <a:ea typeface="+mn-lt"/>
                <a:cs typeface="+mn-lt"/>
              </a:rPr>
              <a:t>]</a:t>
            </a:r>
            <a:r>
              <a:rPr lang="en-US" sz="2000">
                <a:solidFill>
                  <a:schemeClr val="accent5"/>
                </a:solidFill>
                <a:ea typeface="+mn-lt"/>
                <a:cs typeface="+mn-lt"/>
              </a:rPr>
              <a:t>life, </a:t>
            </a:r>
            <a:r>
              <a:rPr lang="en-US" sz="2000" baseline="30000">
                <a:solidFill>
                  <a:schemeClr val="accent5"/>
                </a:solidFill>
                <a:ea typeface="+mn-lt"/>
                <a:cs typeface="+mn-lt"/>
              </a:rPr>
              <a:t>[</a:t>
            </a:r>
            <a:r>
              <a:rPr lang="en-US" sz="2000" baseline="30000" dirty="0">
                <a:solidFill>
                  <a:schemeClr val="accent5"/>
                </a:solidFill>
                <a:ea typeface="+mn-lt"/>
                <a:cs typeface="+mn-lt"/>
                <a:hlinkClick r:id="rId5">
                  <a:extLst>
                    <a:ext uri="{A12FA001-AC4F-418D-AE19-62706E023703}">
                      <ahyp:hlinkClr xmlns:ahyp="http://schemas.microsoft.com/office/drawing/2018/hyperlinkcolor" val="tx"/>
                    </a:ext>
                  </a:extLst>
                </a:hlinkClick>
              </a:rPr>
              <a:t>b</a:t>
            </a:r>
            <a:r>
              <a:rPr lang="en-US" sz="2000" baseline="30000">
                <a:solidFill>
                  <a:schemeClr val="accent5"/>
                </a:solidFill>
                <a:ea typeface="+mn-lt"/>
                <a:cs typeface="+mn-lt"/>
              </a:rPr>
              <a:t>]</a:t>
            </a:r>
            <a:r>
              <a:rPr lang="en-US" sz="2000">
                <a:solidFill>
                  <a:schemeClr val="accent5"/>
                </a:solidFill>
                <a:ea typeface="+mn-lt"/>
                <a:cs typeface="+mn-lt"/>
              </a:rPr>
              <a:t>they contain seventy years, Or if due to strength, eighty years, Yet their pride is </a:t>
            </a:r>
            <a:r>
              <a:rPr lang="en-US" sz="2000" i="1">
                <a:solidFill>
                  <a:schemeClr val="accent5"/>
                </a:solidFill>
                <a:ea typeface="+mn-lt"/>
                <a:cs typeface="+mn-lt"/>
              </a:rPr>
              <a:t>but</a:t>
            </a:r>
            <a:r>
              <a:rPr lang="en-US" sz="2000">
                <a:solidFill>
                  <a:schemeClr val="accent5"/>
                </a:solidFill>
                <a:ea typeface="+mn-lt"/>
                <a:cs typeface="+mn-lt"/>
              </a:rPr>
              <a:t> labor and sorrow; For soon it is gone and we fly away."</a:t>
            </a:r>
            <a:endParaRPr lang="en-US" sz="2000">
              <a:solidFill>
                <a:schemeClr val="accent5"/>
              </a:solidFill>
            </a:endParaRPr>
          </a:p>
          <a:p>
            <a:r>
              <a:rPr lang="en-US" sz="2000">
                <a:ea typeface="+mn-lt"/>
                <a:cs typeface="+mn-lt"/>
              </a:rPr>
              <a:t>James 1:13-17</a:t>
            </a:r>
          </a:p>
          <a:p>
            <a:r>
              <a:rPr lang="en-US" sz="2000">
                <a:solidFill>
                  <a:schemeClr val="accent5"/>
                </a:solidFill>
              </a:rPr>
              <a:t>"</a:t>
            </a:r>
            <a:r>
              <a:rPr lang="en-US" sz="2000" b="1" baseline="30000">
                <a:solidFill>
                  <a:schemeClr val="accent5"/>
                </a:solidFill>
                <a:ea typeface="+mn-lt"/>
                <a:cs typeface="+mn-lt"/>
              </a:rPr>
              <a:t>13 </a:t>
            </a:r>
            <a:r>
              <a:rPr lang="en-US" sz="2000">
                <a:solidFill>
                  <a:schemeClr val="accent5"/>
                </a:solidFill>
                <a:ea typeface="+mn-lt"/>
                <a:cs typeface="+mn-lt"/>
              </a:rPr>
              <a:t>Let no one say when he is tempted, “I am being tempted </a:t>
            </a:r>
            <a:r>
              <a:rPr lang="en-US" sz="2000" baseline="30000">
                <a:solidFill>
                  <a:schemeClr val="accent5"/>
                </a:solidFill>
                <a:ea typeface="+mn-lt"/>
                <a:cs typeface="+mn-lt"/>
              </a:rPr>
              <a:t>[</a:t>
            </a:r>
            <a:r>
              <a:rPr lang="en-US" sz="2000" baseline="30000" dirty="0">
                <a:solidFill>
                  <a:schemeClr val="accent5"/>
                </a:solidFill>
                <a:ea typeface="+mn-lt"/>
                <a:cs typeface="+mn-lt"/>
                <a:hlinkClick r:id="rId6">
                  <a:extLst>
                    <a:ext uri="{A12FA001-AC4F-418D-AE19-62706E023703}">
                      <ahyp:hlinkClr xmlns:ahyp="http://schemas.microsoft.com/office/drawing/2018/hyperlinkcolor" val="tx"/>
                    </a:ext>
                  </a:extLst>
                </a:hlinkClick>
              </a:rPr>
              <a:t>a</a:t>
            </a:r>
            <a:r>
              <a:rPr lang="en-US" sz="2000" baseline="30000">
                <a:solidFill>
                  <a:schemeClr val="accent5"/>
                </a:solidFill>
                <a:ea typeface="+mn-lt"/>
                <a:cs typeface="+mn-lt"/>
              </a:rPr>
              <a:t>]</a:t>
            </a:r>
            <a:r>
              <a:rPr lang="en-US" sz="2000">
                <a:solidFill>
                  <a:schemeClr val="accent5"/>
                </a:solidFill>
                <a:ea typeface="+mn-lt"/>
                <a:cs typeface="+mn-lt"/>
              </a:rPr>
              <a:t>by God”; for God cannot be tempted </a:t>
            </a:r>
            <a:r>
              <a:rPr lang="en-US" sz="2000" baseline="30000">
                <a:solidFill>
                  <a:schemeClr val="accent5"/>
                </a:solidFill>
                <a:ea typeface="+mn-lt"/>
                <a:cs typeface="+mn-lt"/>
              </a:rPr>
              <a:t>[</a:t>
            </a:r>
            <a:r>
              <a:rPr lang="en-US" sz="2000" baseline="30000" dirty="0">
                <a:solidFill>
                  <a:schemeClr val="accent5"/>
                </a:solidFill>
                <a:ea typeface="+mn-lt"/>
                <a:cs typeface="+mn-lt"/>
                <a:hlinkClick r:id="rId7">
                  <a:extLst>
                    <a:ext uri="{A12FA001-AC4F-418D-AE19-62706E023703}">
                      <ahyp:hlinkClr xmlns:ahyp="http://schemas.microsoft.com/office/drawing/2018/hyperlinkcolor" val="tx"/>
                    </a:ext>
                  </a:extLst>
                </a:hlinkClick>
              </a:rPr>
              <a:t>b</a:t>
            </a:r>
            <a:r>
              <a:rPr lang="en-US" sz="2000" baseline="30000">
                <a:solidFill>
                  <a:schemeClr val="accent5"/>
                </a:solidFill>
                <a:ea typeface="+mn-lt"/>
                <a:cs typeface="+mn-lt"/>
              </a:rPr>
              <a:t>]</a:t>
            </a:r>
            <a:r>
              <a:rPr lang="en-US" sz="2000">
                <a:solidFill>
                  <a:schemeClr val="accent5"/>
                </a:solidFill>
                <a:ea typeface="+mn-lt"/>
                <a:cs typeface="+mn-lt"/>
              </a:rPr>
              <a:t>by evil, and He Himself does not tempt anyone. </a:t>
            </a:r>
            <a:r>
              <a:rPr lang="en-US" sz="2000" b="1" baseline="30000">
                <a:solidFill>
                  <a:schemeClr val="accent5"/>
                </a:solidFill>
                <a:ea typeface="+mn-lt"/>
                <a:cs typeface="+mn-lt"/>
              </a:rPr>
              <a:t>14 </a:t>
            </a:r>
            <a:r>
              <a:rPr lang="en-US" sz="2000">
                <a:solidFill>
                  <a:schemeClr val="accent5"/>
                </a:solidFill>
                <a:ea typeface="+mn-lt"/>
                <a:cs typeface="+mn-lt"/>
              </a:rPr>
              <a:t>But each one is tempted when he is carried away and enticed by his own lust. </a:t>
            </a:r>
            <a:r>
              <a:rPr lang="en-US" sz="2000" b="1" baseline="30000">
                <a:solidFill>
                  <a:schemeClr val="accent5"/>
                </a:solidFill>
                <a:ea typeface="+mn-lt"/>
                <a:cs typeface="+mn-lt"/>
              </a:rPr>
              <a:t>15 </a:t>
            </a:r>
            <a:r>
              <a:rPr lang="en-US" sz="2000">
                <a:solidFill>
                  <a:schemeClr val="accent5"/>
                </a:solidFill>
                <a:ea typeface="+mn-lt"/>
                <a:cs typeface="+mn-lt"/>
              </a:rPr>
              <a:t>Then when lust has conceived, it gives birth to sin; and when sin </a:t>
            </a:r>
            <a:r>
              <a:rPr lang="en-US" sz="2000" baseline="30000">
                <a:solidFill>
                  <a:schemeClr val="accent5"/>
                </a:solidFill>
                <a:ea typeface="+mn-lt"/>
                <a:cs typeface="+mn-lt"/>
              </a:rPr>
              <a:t>[</a:t>
            </a:r>
            <a:r>
              <a:rPr lang="en-US" sz="2000" baseline="30000" dirty="0">
                <a:solidFill>
                  <a:schemeClr val="accent5"/>
                </a:solidFill>
                <a:ea typeface="+mn-lt"/>
                <a:cs typeface="+mn-lt"/>
                <a:hlinkClick r:id="rId8">
                  <a:extLst>
                    <a:ext uri="{A12FA001-AC4F-418D-AE19-62706E023703}">
                      <ahyp:hlinkClr xmlns:ahyp="http://schemas.microsoft.com/office/drawing/2018/hyperlinkcolor" val="tx"/>
                    </a:ext>
                  </a:extLst>
                </a:hlinkClick>
              </a:rPr>
              <a:t>c</a:t>
            </a:r>
            <a:r>
              <a:rPr lang="en-US" sz="2000" baseline="30000">
                <a:solidFill>
                  <a:schemeClr val="accent5"/>
                </a:solidFill>
                <a:ea typeface="+mn-lt"/>
                <a:cs typeface="+mn-lt"/>
              </a:rPr>
              <a:t>]</a:t>
            </a:r>
            <a:r>
              <a:rPr lang="en-US" sz="2000">
                <a:solidFill>
                  <a:schemeClr val="accent5"/>
                </a:solidFill>
                <a:ea typeface="+mn-lt"/>
                <a:cs typeface="+mn-lt"/>
              </a:rPr>
              <a:t>is accomplished, it brings forth death. </a:t>
            </a:r>
            <a:r>
              <a:rPr lang="en-US" sz="2000" b="1" baseline="30000">
                <a:solidFill>
                  <a:schemeClr val="accent5"/>
                </a:solidFill>
                <a:ea typeface="+mn-lt"/>
                <a:cs typeface="+mn-lt"/>
              </a:rPr>
              <a:t>16 </a:t>
            </a:r>
            <a:r>
              <a:rPr lang="en-US" sz="2000">
                <a:solidFill>
                  <a:schemeClr val="accent5"/>
                </a:solidFill>
                <a:ea typeface="+mn-lt"/>
                <a:cs typeface="+mn-lt"/>
              </a:rPr>
              <a:t>Do not be </a:t>
            </a:r>
            <a:r>
              <a:rPr lang="en-US" sz="2000" baseline="30000">
                <a:solidFill>
                  <a:schemeClr val="accent5"/>
                </a:solidFill>
                <a:ea typeface="+mn-lt"/>
                <a:cs typeface="+mn-lt"/>
              </a:rPr>
              <a:t>[</a:t>
            </a:r>
            <a:r>
              <a:rPr lang="en-US" sz="2000" baseline="30000" dirty="0">
                <a:solidFill>
                  <a:schemeClr val="accent5"/>
                </a:solidFill>
                <a:ea typeface="+mn-lt"/>
                <a:cs typeface="+mn-lt"/>
                <a:hlinkClick r:id="rId9">
                  <a:extLst>
                    <a:ext uri="{A12FA001-AC4F-418D-AE19-62706E023703}">
                      <ahyp:hlinkClr xmlns:ahyp="http://schemas.microsoft.com/office/drawing/2018/hyperlinkcolor" val="tx"/>
                    </a:ext>
                  </a:extLst>
                </a:hlinkClick>
              </a:rPr>
              <a:t>d</a:t>
            </a:r>
            <a:r>
              <a:rPr lang="en-US" sz="2000" baseline="30000">
                <a:solidFill>
                  <a:schemeClr val="accent5"/>
                </a:solidFill>
                <a:ea typeface="+mn-lt"/>
                <a:cs typeface="+mn-lt"/>
              </a:rPr>
              <a:t>]</a:t>
            </a:r>
            <a:r>
              <a:rPr lang="en-US" sz="2000">
                <a:solidFill>
                  <a:schemeClr val="accent5"/>
                </a:solidFill>
                <a:ea typeface="+mn-lt"/>
                <a:cs typeface="+mn-lt"/>
              </a:rPr>
              <a:t>deceived, my beloved brethren. </a:t>
            </a:r>
            <a:r>
              <a:rPr lang="en-US" sz="2000" b="1" baseline="30000">
                <a:solidFill>
                  <a:schemeClr val="accent5"/>
                </a:solidFill>
                <a:ea typeface="+mn-lt"/>
                <a:cs typeface="+mn-lt"/>
              </a:rPr>
              <a:t>17 </a:t>
            </a:r>
            <a:r>
              <a:rPr lang="en-US" sz="2000">
                <a:solidFill>
                  <a:schemeClr val="accent5"/>
                </a:solidFill>
                <a:ea typeface="+mn-lt"/>
                <a:cs typeface="+mn-lt"/>
              </a:rPr>
              <a:t>Every good thing given and every perfect gift is from above, coming down from the Father of lights, with whom there is no variation or </a:t>
            </a:r>
            <a:r>
              <a:rPr lang="en-US" sz="2000" baseline="30000">
                <a:solidFill>
                  <a:schemeClr val="accent5"/>
                </a:solidFill>
                <a:ea typeface="+mn-lt"/>
                <a:cs typeface="+mn-lt"/>
              </a:rPr>
              <a:t>[</a:t>
            </a:r>
            <a:r>
              <a:rPr lang="en-US" sz="2000" baseline="30000" dirty="0">
                <a:solidFill>
                  <a:schemeClr val="accent5"/>
                </a:solidFill>
                <a:ea typeface="+mn-lt"/>
                <a:cs typeface="+mn-lt"/>
                <a:hlinkClick r:id="rId10">
                  <a:extLst>
                    <a:ext uri="{A12FA001-AC4F-418D-AE19-62706E023703}">
                      <ahyp:hlinkClr xmlns:ahyp="http://schemas.microsoft.com/office/drawing/2018/hyperlinkcolor" val="tx"/>
                    </a:ext>
                  </a:extLst>
                </a:hlinkClick>
              </a:rPr>
              <a:t>e</a:t>
            </a:r>
            <a:r>
              <a:rPr lang="en-US" sz="2000" baseline="30000">
                <a:solidFill>
                  <a:schemeClr val="accent5"/>
                </a:solidFill>
                <a:ea typeface="+mn-lt"/>
                <a:cs typeface="+mn-lt"/>
              </a:rPr>
              <a:t>]</a:t>
            </a:r>
            <a:r>
              <a:rPr lang="en-US" sz="2000">
                <a:solidFill>
                  <a:schemeClr val="accent5"/>
                </a:solidFill>
                <a:ea typeface="+mn-lt"/>
                <a:cs typeface="+mn-lt"/>
              </a:rPr>
              <a:t>shifting shadow."</a:t>
            </a:r>
            <a:endParaRPr lang="en-US" sz="2000">
              <a:solidFill>
                <a:schemeClr val="accent5"/>
              </a:solidFill>
            </a:endParaRPr>
          </a:p>
          <a:p>
            <a:r>
              <a:rPr lang="en-US" sz="2000">
                <a:ea typeface="+mn-lt"/>
                <a:cs typeface="+mn-lt"/>
              </a:rPr>
              <a:t>John 10:10</a:t>
            </a:r>
          </a:p>
          <a:p>
            <a:r>
              <a:rPr lang="en-US" sz="2000" b="1" baseline="30000">
                <a:solidFill>
                  <a:schemeClr val="accent5"/>
                </a:solidFill>
                <a:ea typeface="+mn-lt"/>
                <a:cs typeface="+mn-lt"/>
              </a:rPr>
              <a:t>"10 </a:t>
            </a:r>
            <a:r>
              <a:rPr lang="en-US" sz="2000">
                <a:solidFill>
                  <a:schemeClr val="accent5"/>
                </a:solidFill>
                <a:ea typeface="+mn-lt"/>
                <a:cs typeface="+mn-lt"/>
              </a:rPr>
              <a:t>The thief comes only to steal and kill and destroy; I came that they may have life, and </a:t>
            </a:r>
            <a:r>
              <a:rPr lang="en-US" sz="2000" baseline="30000" dirty="0">
                <a:solidFill>
                  <a:schemeClr val="accent5"/>
                </a:solidFill>
                <a:ea typeface="+mn-lt"/>
                <a:cs typeface="+mn-lt"/>
              </a:rPr>
              <a:t>[</a:t>
            </a:r>
            <a:r>
              <a:rPr lang="en-US" sz="2000" baseline="30000" dirty="0">
                <a:solidFill>
                  <a:schemeClr val="accent5"/>
                </a:solidFill>
                <a:ea typeface="+mn-lt"/>
                <a:cs typeface="+mn-lt"/>
                <a:hlinkClick r:id="rId11">
                  <a:extLst>
                    <a:ext uri="{A12FA001-AC4F-418D-AE19-62706E023703}">
                      <ahyp:hlinkClr xmlns:ahyp="http://schemas.microsoft.com/office/drawing/2018/hyperlinkcolor" val="tx"/>
                    </a:ext>
                  </a:extLst>
                </a:hlinkClick>
              </a:rPr>
              <a:t>a</a:t>
            </a:r>
            <a:r>
              <a:rPr lang="en-US" sz="2000" baseline="30000">
                <a:solidFill>
                  <a:schemeClr val="accent5"/>
                </a:solidFill>
                <a:ea typeface="+mn-lt"/>
                <a:cs typeface="+mn-lt"/>
              </a:rPr>
              <a:t>]</a:t>
            </a:r>
            <a:r>
              <a:rPr lang="en-US" sz="2000">
                <a:solidFill>
                  <a:schemeClr val="accent5"/>
                </a:solidFill>
                <a:ea typeface="+mn-lt"/>
                <a:cs typeface="+mn-lt"/>
              </a:rPr>
              <a:t>have </a:t>
            </a:r>
            <a:r>
              <a:rPr lang="en-US" sz="2000" i="1">
                <a:solidFill>
                  <a:schemeClr val="accent5"/>
                </a:solidFill>
                <a:ea typeface="+mn-lt"/>
                <a:cs typeface="+mn-lt"/>
              </a:rPr>
              <a:t>it</a:t>
            </a:r>
            <a:r>
              <a:rPr lang="en-US" sz="2000">
                <a:solidFill>
                  <a:schemeClr val="accent5"/>
                </a:solidFill>
                <a:ea typeface="+mn-lt"/>
                <a:cs typeface="+mn-lt"/>
              </a:rPr>
              <a:t> abundantly."</a:t>
            </a:r>
            <a:endParaRPr lang="en-US" sz="2000">
              <a:solidFill>
                <a:schemeClr val="accent5"/>
              </a:solidFill>
            </a:endParaRPr>
          </a:p>
          <a:p>
            <a:r>
              <a:rPr lang="en-US" sz="2000">
                <a:ea typeface="+mn-lt"/>
                <a:cs typeface="+mn-lt"/>
              </a:rPr>
              <a:t>Isaiah 5:20</a:t>
            </a:r>
          </a:p>
          <a:p>
            <a:r>
              <a:rPr lang="en-US" sz="2000" b="1" baseline="30000">
                <a:solidFill>
                  <a:schemeClr val="accent5"/>
                </a:solidFill>
                <a:ea typeface="+mn-lt"/>
                <a:cs typeface="+mn-lt"/>
              </a:rPr>
              <a:t>"20 </a:t>
            </a:r>
            <a:r>
              <a:rPr lang="en-US" sz="2000">
                <a:solidFill>
                  <a:schemeClr val="accent5"/>
                </a:solidFill>
                <a:ea typeface="+mn-lt"/>
                <a:cs typeface="+mn-lt"/>
              </a:rPr>
              <a:t>Woe to those who call evil good, and good evil;Who </a:t>
            </a:r>
            <a:r>
              <a:rPr lang="en-US" sz="2000" baseline="30000" dirty="0">
                <a:solidFill>
                  <a:schemeClr val="accent5"/>
                </a:solidFill>
                <a:ea typeface="+mn-lt"/>
                <a:cs typeface="+mn-lt"/>
              </a:rPr>
              <a:t>[</a:t>
            </a:r>
            <a:r>
              <a:rPr lang="en-US" sz="2000" baseline="30000" dirty="0">
                <a:solidFill>
                  <a:schemeClr val="accent5"/>
                </a:solidFill>
                <a:ea typeface="+mn-lt"/>
                <a:cs typeface="+mn-lt"/>
                <a:hlinkClick r:id="rId12">
                  <a:extLst>
                    <a:ext uri="{A12FA001-AC4F-418D-AE19-62706E023703}">
                      <ahyp:hlinkClr xmlns:ahyp="http://schemas.microsoft.com/office/drawing/2018/hyperlinkcolor" val="tx"/>
                    </a:ext>
                  </a:extLst>
                </a:hlinkClick>
              </a:rPr>
              <a:t>a</a:t>
            </a:r>
            <a:r>
              <a:rPr lang="en-US" sz="2000" baseline="30000">
                <a:solidFill>
                  <a:schemeClr val="accent5"/>
                </a:solidFill>
                <a:ea typeface="+mn-lt"/>
                <a:cs typeface="+mn-lt"/>
              </a:rPr>
              <a:t>]</a:t>
            </a:r>
            <a:r>
              <a:rPr lang="en-US" sz="2000">
                <a:solidFill>
                  <a:schemeClr val="accent5"/>
                </a:solidFill>
                <a:ea typeface="+mn-lt"/>
                <a:cs typeface="+mn-lt"/>
              </a:rPr>
              <a:t>substitute darkness for light and light for darkness;Who </a:t>
            </a:r>
            <a:r>
              <a:rPr lang="en-US" sz="2000" baseline="30000" dirty="0">
                <a:solidFill>
                  <a:schemeClr val="accent5"/>
                </a:solidFill>
                <a:ea typeface="+mn-lt"/>
                <a:cs typeface="+mn-lt"/>
              </a:rPr>
              <a:t>[</a:t>
            </a:r>
            <a:r>
              <a:rPr lang="en-US" sz="2000" baseline="30000" dirty="0">
                <a:solidFill>
                  <a:schemeClr val="accent5"/>
                </a:solidFill>
                <a:ea typeface="+mn-lt"/>
                <a:cs typeface="+mn-lt"/>
                <a:hlinkClick r:id="rId13">
                  <a:extLst>
                    <a:ext uri="{A12FA001-AC4F-418D-AE19-62706E023703}">
                      <ahyp:hlinkClr xmlns:ahyp="http://schemas.microsoft.com/office/drawing/2018/hyperlinkcolor" val="tx"/>
                    </a:ext>
                  </a:extLst>
                </a:hlinkClick>
              </a:rPr>
              <a:t>b</a:t>
            </a:r>
            <a:r>
              <a:rPr lang="en-US" sz="2000" baseline="30000">
                <a:solidFill>
                  <a:schemeClr val="accent5"/>
                </a:solidFill>
                <a:ea typeface="+mn-lt"/>
                <a:cs typeface="+mn-lt"/>
              </a:rPr>
              <a:t>]</a:t>
            </a:r>
            <a:r>
              <a:rPr lang="en-US" sz="2000">
                <a:solidFill>
                  <a:schemeClr val="accent5"/>
                </a:solidFill>
                <a:ea typeface="+mn-lt"/>
                <a:cs typeface="+mn-lt"/>
              </a:rPr>
              <a:t>substitute bitter for sweet and sweet for bitter!"</a:t>
            </a:r>
            <a:endParaRPr lang="en-US" sz="2000">
              <a:solidFill>
                <a:schemeClr val="accent5"/>
              </a:solidFill>
            </a:endParaRPr>
          </a:p>
        </p:txBody>
      </p:sp>
    </p:spTree>
    <p:extLst>
      <p:ext uri="{BB962C8B-B14F-4D97-AF65-F5344CB8AC3E}">
        <p14:creationId xmlns:p14="http://schemas.microsoft.com/office/powerpoint/2010/main" val="2488959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0358B96-9498-4AF5-A1B7-4E2DE8F156A2}"/>
              </a:ext>
            </a:extLst>
          </p:cNvPr>
          <p:cNvSpPr txBox="1"/>
          <p:nvPr/>
        </p:nvSpPr>
        <p:spPr>
          <a:xfrm>
            <a:off x="2006" y="52137"/>
            <a:ext cx="12137857"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dirty="0">
              <a:ea typeface="+mn-lt"/>
              <a:cs typeface="+mn-lt"/>
            </a:endParaRPr>
          </a:p>
          <a:p>
            <a:r>
              <a:rPr lang="en-US" sz="2400">
                <a:ea typeface="+mn-lt"/>
                <a:cs typeface="+mn-lt"/>
              </a:rPr>
              <a:t>Mark 6:5 – 6</a:t>
            </a:r>
            <a:endParaRPr lang="en-US" sz="2400"/>
          </a:p>
          <a:p>
            <a:r>
              <a:rPr lang="en-US" sz="2400" b="1" baseline="30000">
                <a:solidFill>
                  <a:schemeClr val="accent5"/>
                </a:solidFill>
                <a:ea typeface="+mn-lt"/>
                <a:cs typeface="+mn-lt"/>
              </a:rPr>
              <a:t>5 </a:t>
            </a:r>
            <a:r>
              <a:rPr lang="en-US" sz="2400">
                <a:solidFill>
                  <a:schemeClr val="accent5"/>
                </a:solidFill>
                <a:ea typeface="+mn-lt"/>
                <a:cs typeface="+mn-lt"/>
              </a:rPr>
              <a:t>And He could do no </a:t>
            </a:r>
            <a:r>
              <a:rPr lang="en-US" sz="2400" baseline="30000">
                <a:solidFill>
                  <a:schemeClr val="accent5"/>
                </a:solidFill>
                <a:ea typeface="+mn-lt"/>
                <a:cs typeface="+mn-lt"/>
              </a:rPr>
              <a:t>[</a:t>
            </a:r>
            <a:r>
              <a:rPr lang="en-US" sz="24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2400" baseline="30000">
                <a:solidFill>
                  <a:schemeClr val="accent5"/>
                </a:solidFill>
                <a:ea typeface="+mn-lt"/>
                <a:cs typeface="+mn-lt"/>
              </a:rPr>
              <a:t>]</a:t>
            </a:r>
            <a:r>
              <a:rPr lang="en-US" sz="2400">
                <a:solidFill>
                  <a:schemeClr val="accent5"/>
                </a:solidFill>
                <a:ea typeface="+mn-lt"/>
                <a:cs typeface="+mn-lt"/>
              </a:rPr>
              <a:t>miracle there except that He laid His hands on a few sick people and healed them. </a:t>
            </a:r>
            <a:r>
              <a:rPr lang="en-US" sz="2400" b="1" baseline="30000">
                <a:solidFill>
                  <a:schemeClr val="accent5"/>
                </a:solidFill>
                <a:ea typeface="+mn-lt"/>
                <a:cs typeface="+mn-lt"/>
              </a:rPr>
              <a:t>6 </a:t>
            </a:r>
            <a:r>
              <a:rPr lang="en-US" sz="2400">
                <a:solidFill>
                  <a:schemeClr val="accent5"/>
                </a:solidFill>
                <a:ea typeface="+mn-lt"/>
                <a:cs typeface="+mn-lt"/>
              </a:rPr>
              <a:t>And He wondered at their unbelief. And He was going around the villages teaching.</a:t>
            </a:r>
            <a:endParaRPr lang="en-US" sz="2400">
              <a:solidFill>
                <a:schemeClr val="accent5"/>
              </a:solidFill>
            </a:endParaRPr>
          </a:p>
          <a:p>
            <a:endParaRPr lang="en-US" sz="2400" dirty="0">
              <a:solidFill>
                <a:schemeClr val="accent5"/>
              </a:solidFill>
              <a:ea typeface="+mn-lt"/>
              <a:cs typeface="+mn-lt"/>
            </a:endParaRPr>
          </a:p>
          <a:p>
            <a:r>
              <a:rPr lang="en-US" sz="2400">
                <a:ea typeface="+mn-lt"/>
                <a:cs typeface="+mn-lt"/>
              </a:rPr>
              <a:t>Ephesians 4:26 – 27</a:t>
            </a:r>
          </a:p>
          <a:p>
            <a:r>
              <a:rPr lang="en-US" sz="2400" b="1" baseline="30000">
                <a:solidFill>
                  <a:schemeClr val="accent5"/>
                </a:solidFill>
                <a:ea typeface="+mn-lt"/>
                <a:cs typeface="+mn-lt"/>
              </a:rPr>
              <a:t>26 </a:t>
            </a:r>
            <a:r>
              <a:rPr lang="en-US" sz="2400">
                <a:solidFill>
                  <a:schemeClr val="accent5"/>
                </a:solidFill>
                <a:ea typeface="+mn-lt"/>
                <a:cs typeface="+mn-lt"/>
              </a:rPr>
              <a:t>Be ye angry, and sin not: let not the sun go down upon your wrath: </a:t>
            </a:r>
            <a:r>
              <a:rPr lang="en-US" sz="2400" b="1" baseline="30000">
                <a:solidFill>
                  <a:schemeClr val="accent5"/>
                </a:solidFill>
                <a:ea typeface="+mn-lt"/>
                <a:cs typeface="+mn-lt"/>
              </a:rPr>
              <a:t>27 </a:t>
            </a:r>
            <a:r>
              <a:rPr lang="en-US" sz="2400">
                <a:solidFill>
                  <a:schemeClr val="accent5"/>
                </a:solidFill>
                <a:ea typeface="+mn-lt"/>
                <a:cs typeface="+mn-lt"/>
              </a:rPr>
              <a:t>Neither give place to the devil.</a:t>
            </a:r>
            <a:endParaRPr lang="en-US" sz="2400">
              <a:solidFill>
                <a:schemeClr val="accent5"/>
              </a:solidFill>
            </a:endParaRPr>
          </a:p>
          <a:p>
            <a:endParaRPr lang="en-US" sz="2400" dirty="0">
              <a:solidFill>
                <a:schemeClr val="accent5"/>
              </a:solidFill>
              <a:ea typeface="+mn-lt"/>
              <a:cs typeface="+mn-lt"/>
            </a:endParaRPr>
          </a:p>
          <a:p>
            <a:r>
              <a:rPr lang="en-US" sz="2400">
                <a:ea typeface="+mn-lt"/>
                <a:cs typeface="+mn-lt"/>
              </a:rPr>
              <a:t>Ephesians 6:12</a:t>
            </a:r>
          </a:p>
          <a:p>
            <a:r>
              <a:rPr lang="en-US" sz="2400" b="1" baseline="30000">
                <a:solidFill>
                  <a:schemeClr val="accent5"/>
                </a:solidFill>
                <a:ea typeface="+mn-lt"/>
                <a:cs typeface="+mn-lt"/>
              </a:rPr>
              <a:t>12 </a:t>
            </a:r>
            <a:r>
              <a:rPr lang="en-US" sz="2400">
                <a:solidFill>
                  <a:schemeClr val="accent5"/>
                </a:solidFill>
                <a:ea typeface="+mn-lt"/>
                <a:cs typeface="+mn-lt"/>
              </a:rPr>
              <a:t>For we wrestle not against flesh and blood, but against principalities, against powers, against the rulers of the darkness of this world, against spiritual wickedness in high places.</a:t>
            </a:r>
            <a:endParaRPr lang="en-US" sz="2400">
              <a:solidFill>
                <a:schemeClr val="accent5"/>
              </a:solidFill>
            </a:endParaRPr>
          </a:p>
        </p:txBody>
      </p:sp>
    </p:spTree>
    <p:extLst>
      <p:ext uri="{BB962C8B-B14F-4D97-AF65-F5344CB8AC3E}">
        <p14:creationId xmlns:p14="http://schemas.microsoft.com/office/powerpoint/2010/main" val="63971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944189B-F604-4784-AFF6-A12000D466A7}"/>
              </a:ext>
            </a:extLst>
          </p:cNvPr>
          <p:cNvSpPr txBox="1"/>
          <p:nvPr/>
        </p:nvSpPr>
        <p:spPr>
          <a:xfrm>
            <a:off x="102269" y="2005"/>
            <a:ext cx="12077699" cy="68634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ea typeface="+mn-lt"/>
                <a:cs typeface="+mn-lt"/>
              </a:rPr>
              <a:t>Mark 7:13</a:t>
            </a:r>
            <a:endParaRPr lang="en-US" sz="2000"/>
          </a:p>
          <a:p>
            <a:r>
              <a:rPr lang="en-US" sz="2000" b="1" baseline="30000">
                <a:solidFill>
                  <a:schemeClr val="accent5"/>
                </a:solidFill>
                <a:ea typeface="+mn-lt"/>
                <a:cs typeface="+mn-lt"/>
              </a:rPr>
              <a:t>13 </a:t>
            </a:r>
            <a:r>
              <a:rPr lang="en-US" sz="2000">
                <a:solidFill>
                  <a:schemeClr val="accent5"/>
                </a:solidFill>
                <a:ea typeface="+mn-lt"/>
                <a:cs typeface="+mn-lt"/>
              </a:rPr>
              <a:t>Making the word of God of none effect through your tradition, which ye have delivered: and many such like things do ye</a:t>
            </a:r>
            <a:endParaRPr lang="en-US" sz="2000">
              <a:solidFill>
                <a:schemeClr val="accent5"/>
              </a:solidFill>
            </a:endParaRPr>
          </a:p>
          <a:p>
            <a:endParaRPr lang="en-US" sz="2000" dirty="0">
              <a:solidFill>
                <a:schemeClr val="accent5"/>
              </a:solidFill>
              <a:ea typeface="+mn-lt"/>
              <a:cs typeface="+mn-lt"/>
            </a:endParaRPr>
          </a:p>
          <a:p>
            <a:r>
              <a:rPr lang="en-US" sz="2000">
                <a:ea typeface="+mn-lt"/>
                <a:cs typeface="+mn-lt"/>
              </a:rPr>
              <a:t>Romans 8:22 – 27</a:t>
            </a:r>
          </a:p>
          <a:p>
            <a:r>
              <a:rPr lang="en-US" sz="2000" b="1" baseline="30000">
                <a:solidFill>
                  <a:schemeClr val="accent5"/>
                </a:solidFill>
                <a:ea typeface="+mn-lt"/>
                <a:cs typeface="+mn-lt"/>
              </a:rPr>
              <a:t>22 </a:t>
            </a:r>
            <a:r>
              <a:rPr lang="en-US" sz="2000">
                <a:solidFill>
                  <a:schemeClr val="accent5"/>
                </a:solidFill>
                <a:ea typeface="+mn-lt"/>
                <a:cs typeface="+mn-lt"/>
              </a:rPr>
              <a:t>For we know that the whole creation groaneth and travaileth in pain together until now.</a:t>
            </a:r>
            <a:endParaRPr lang="en-US" sz="2000">
              <a:solidFill>
                <a:schemeClr val="accent5"/>
              </a:solidFill>
            </a:endParaRPr>
          </a:p>
          <a:p>
            <a:r>
              <a:rPr lang="en-US" sz="2000" b="1" baseline="30000">
                <a:solidFill>
                  <a:schemeClr val="accent5"/>
                </a:solidFill>
                <a:ea typeface="+mn-lt"/>
                <a:cs typeface="+mn-lt"/>
              </a:rPr>
              <a:t>23 </a:t>
            </a:r>
            <a:r>
              <a:rPr lang="en-US" sz="2000">
                <a:solidFill>
                  <a:schemeClr val="accent5"/>
                </a:solidFill>
                <a:ea typeface="+mn-lt"/>
                <a:cs typeface="+mn-lt"/>
              </a:rPr>
              <a:t>And not only they, but ourselves also, which have the firstfruits of the Spirit, even we ourselves groan within ourselves, waiting for the adoption, to wit, the redemption of our body.</a:t>
            </a:r>
            <a:endParaRPr lang="en-US" sz="2000">
              <a:solidFill>
                <a:schemeClr val="accent5"/>
              </a:solidFill>
            </a:endParaRPr>
          </a:p>
          <a:p>
            <a:r>
              <a:rPr lang="en-US" sz="2000" b="1" baseline="30000">
                <a:solidFill>
                  <a:schemeClr val="accent5"/>
                </a:solidFill>
                <a:ea typeface="+mn-lt"/>
                <a:cs typeface="+mn-lt"/>
              </a:rPr>
              <a:t>24 </a:t>
            </a:r>
            <a:r>
              <a:rPr lang="en-US" sz="2000">
                <a:solidFill>
                  <a:schemeClr val="accent5"/>
                </a:solidFill>
                <a:ea typeface="+mn-lt"/>
                <a:cs typeface="+mn-lt"/>
              </a:rPr>
              <a:t>For we are saved by hope: but hope that is seen is not hope: for what a man seeth, why doth he yet hope for?</a:t>
            </a:r>
            <a:endParaRPr lang="en-US" sz="2000">
              <a:solidFill>
                <a:schemeClr val="accent5"/>
              </a:solidFill>
            </a:endParaRPr>
          </a:p>
          <a:p>
            <a:r>
              <a:rPr lang="en-US" sz="2000" b="1" baseline="30000">
                <a:solidFill>
                  <a:schemeClr val="accent5"/>
                </a:solidFill>
                <a:ea typeface="+mn-lt"/>
                <a:cs typeface="+mn-lt"/>
              </a:rPr>
              <a:t>25 </a:t>
            </a:r>
            <a:r>
              <a:rPr lang="en-US" sz="2000">
                <a:solidFill>
                  <a:schemeClr val="accent5"/>
                </a:solidFill>
                <a:ea typeface="+mn-lt"/>
                <a:cs typeface="+mn-lt"/>
              </a:rPr>
              <a:t>But if we hope for that we see not, then do we with patience wait for it.</a:t>
            </a:r>
            <a:endParaRPr lang="en-US" sz="2000">
              <a:solidFill>
                <a:schemeClr val="accent5"/>
              </a:solidFill>
            </a:endParaRPr>
          </a:p>
          <a:p>
            <a:r>
              <a:rPr lang="en-US" sz="2000" b="1" baseline="30000">
                <a:solidFill>
                  <a:schemeClr val="accent5"/>
                </a:solidFill>
                <a:ea typeface="+mn-lt"/>
                <a:cs typeface="+mn-lt"/>
              </a:rPr>
              <a:t>26 </a:t>
            </a:r>
            <a:r>
              <a:rPr lang="en-US" sz="2000">
                <a:solidFill>
                  <a:schemeClr val="accent5"/>
                </a:solidFill>
                <a:ea typeface="+mn-lt"/>
                <a:cs typeface="+mn-lt"/>
              </a:rPr>
              <a:t>Likewise the Spirit also helpeth our infirmities: for we know not what we should pray for as we ought: but the Spirit itself maketh intercession for us with groanings which cannot be uttered.</a:t>
            </a:r>
            <a:endParaRPr lang="en-US" sz="2000">
              <a:solidFill>
                <a:schemeClr val="accent5"/>
              </a:solidFill>
            </a:endParaRPr>
          </a:p>
          <a:p>
            <a:r>
              <a:rPr lang="en-US" sz="2000" b="1" baseline="30000">
                <a:solidFill>
                  <a:schemeClr val="accent5"/>
                </a:solidFill>
                <a:ea typeface="+mn-lt"/>
                <a:cs typeface="+mn-lt"/>
              </a:rPr>
              <a:t>27 </a:t>
            </a:r>
            <a:r>
              <a:rPr lang="en-US" sz="2000">
                <a:solidFill>
                  <a:schemeClr val="accent5"/>
                </a:solidFill>
                <a:ea typeface="+mn-lt"/>
                <a:cs typeface="+mn-lt"/>
              </a:rPr>
              <a:t>And he that searcheth the hearts knoweth what is the mind of the Spirit, because he maketh intercession for the saints according to the will of God.</a:t>
            </a:r>
            <a:endParaRPr lang="en-US" sz="2000">
              <a:solidFill>
                <a:schemeClr val="accent5"/>
              </a:solidFill>
            </a:endParaRPr>
          </a:p>
          <a:p>
            <a:endParaRPr lang="en-US" sz="2000" dirty="0">
              <a:solidFill>
                <a:schemeClr val="accent5"/>
              </a:solidFill>
              <a:ea typeface="+mn-lt"/>
              <a:cs typeface="+mn-lt"/>
            </a:endParaRPr>
          </a:p>
          <a:p>
            <a:r>
              <a:rPr lang="en-US" sz="2000">
                <a:ea typeface="+mn-lt"/>
                <a:cs typeface="+mn-lt"/>
              </a:rPr>
              <a:t>John 14:16 – 17</a:t>
            </a:r>
          </a:p>
          <a:p>
            <a:r>
              <a:rPr lang="en-US" sz="2000" b="1" baseline="30000">
                <a:solidFill>
                  <a:schemeClr val="accent5"/>
                </a:solidFill>
                <a:ea typeface="+mn-lt"/>
                <a:cs typeface="+mn-lt"/>
              </a:rPr>
              <a:t>16 </a:t>
            </a:r>
            <a:r>
              <a:rPr lang="en-US" sz="2000">
                <a:solidFill>
                  <a:schemeClr val="accent5"/>
                </a:solidFill>
                <a:ea typeface="+mn-lt"/>
                <a:cs typeface="+mn-lt"/>
              </a:rPr>
              <a:t>And I will pray the Father, and he shall give you another Comforter, that he may abide with you for ever;</a:t>
            </a:r>
            <a:endParaRPr lang="en-US" sz="2000">
              <a:solidFill>
                <a:schemeClr val="accent5"/>
              </a:solidFill>
            </a:endParaRPr>
          </a:p>
          <a:p>
            <a:r>
              <a:rPr lang="en-US" sz="2000" b="1" baseline="30000">
                <a:solidFill>
                  <a:schemeClr val="accent5"/>
                </a:solidFill>
                <a:ea typeface="+mn-lt"/>
                <a:cs typeface="+mn-lt"/>
              </a:rPr>
              <a:t>17 </a:t>
            </a:r>
            <a:r>
              <a:rPr lang="en-US" sz="2000">
                <a:solidFill>
                  <a:schemeClr val="accent5"/>
                </a:solidFill>
                <a:ea typeface="+mn-lt"/>
                <a:cs typeface="+mn-lt"/>
              </a:rPr>
              <a:t>Even the Spirit of truth; whom the world cannot receive, because it seeth him not, neither knoweth him: but ye know him; for he dwelleth with you, and shall be in you.</a:t>
            </a:r>
            <a:endParaRPr lang="en-US" sz="2000">
              <a:solidFill>
                <a:schemeClr val="accent5"/>
              </a:solidFill>
            </a:endParaRPr>
          </a:p>
          <a:p>
            <a:endParaRPr lang="en-US" sz="2000" dirty="0">
              <a:solidFill>
                <a:schemeClr val="accent5"/>
              </a:solidFill>
              <a:ea typeface="+mn-lt"/>
              <a:cs typeface="+mn-lt"/>
            </a:endParaRPr>
          </a:p>
          <a:p>
            <a:r>
              <a:rPr lang="en-US" sz="2000">
                <a:ea typeface="+mn-lt"/>
                <a:cs typeface="+mn-lt"/>
              </a:rPr>
              <a:t>Jude 1:20</a:t>
            </a:r>
          </a:p>
          <a:p>
            <a:r>
              <a:rPr lang="en-US" sz="2000" b="1" baseline="30000">
                <a:solidFill>
                  <a:schemeClr val="accent5"/>
                </a:solidFill>
                <a:ea typeface="+mn-lt"/>
                <a:cs typeface="+mn-lt"/>
              </a:rPr>
              <a:t>20 </a:t>
            </a:r>
            <a:r>
              <a:rPr lang="en-US" sz="2000">
                <a:solidFill>
                  <a:schemeClr val="accent5"/>
                </a:solidFill>
                <a:ea typeface="+mn-lt"/>
                <a:cs typeface="+mn-lt"/>
              </a:rPr>
              <a:t>But ye, beloved, building up yourselves on your most holy faith, praying in the Holy Ghost,</a:t>
            </a:r>
            <a:endParaRPr lang="en-US" sz="2000">
              <a:solidFill>
                <a:schemeClr val="accent5"/>
              </a:solidFill>
            </a:endParaRPr>
          </a:p>
        </p:txBody>
      </p:sp>
    </p:spTree>
    <p:extLst>
      <p:ext uri="{BB962C8B-B14F-4D97-AF65-F5344CB8AC3E}">
        <p14:creationId xmlns:p14="http://schemas.microsoft.com/office/powerpoint/2010/main" val="744646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828280-F060-4A9C-90E6-AC7B92DC60C4}"/>
              </a:ext>
            </a:extLst>
          </p:cNvPr>
          <p:cNvSpPr txBox="1"/>
          <p:nvPr/>
        </p:nvSpPr>
        <p:spPr>
          <a:xfrm>
            <a:off x="182479" y="142374"/>
            <a:ext cx="11847094" cy="63709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dirty="0">
              <a:ea typeface="+mn-lt"/>
              <a:cs typeface="+mn-lt"/>
            </a:endParaRPr>
          </a:p>
          <a:p>
            <a:r>
              <a:rPr lang="en-US" sz="3200">
                <a:ea typeface="+mn-lt"/>
                <a:cs typeface="+mn-lt"/>
              </a:rPr>
              <a:t>Romans 8:28</a:t>
            </a:r>
            <a:endParaRPr lang="en-US" sz="3200"/>
          </a:p>
          <a:p>
            <a:r>
              <a:rPr lang="en-US" sz="3200" b="1" baseline="30000">
                <a:solidFill>
                  <a:schemeClr val="accent5"/>
                </a:solidFill>
                <a:ea typeface="+mn-lt"/>
                <a:cs typeface="+mn-lt"/>
              </a:rPr>
              <a:t>28 </a:t>
            </a:r>
            <a:r>
              <a:rPr lang="en-US" sz="3200">
                <a:solidFill>
                  <a:schemeClr val="accent5"/>
                </a:solidFill>
                <a:ea typeface="+mn-lt"/>
                <a:cs typeface="+mn-lt"/>
              </a:rPr>
              <a:t>And we know that all things work together for good to them that love God, to them who are the called according to his purpose.</a:t>
            </a:r>
          </a:p>
          <a:p>
            <a:endParaRPr lang="en-US" sz="3200" dirty="0">
              <a:solidFill>
                <a:schemeClr val="accent5"/>
              </a:solidFill>
              <a:ea typeface="+mn-lt"/>
              <a:cs typeface="+mn-lt"/>
            </a:endParaRPr>
          </a:p>
          <a:p>
            <a:r>
              <a:rPr lang="en-US" sz="3200">
                <a:ea typeface="+mn-lt"/>
                <a:cs typeface="+mn-lt"/>
              </a:rPr>
              <a:t>John 3:8</a:t>
            </a:r>
          </a:p>
          <a:p>
            <a:r>
              <a:rPr lang="en-US" sz="3200" b="1" baseline="30000">
                <a:solidFill>
                  <a:schemeClr val="accent5"/>
                </a:solidFill>
                <a:ea typeface="+mn-lt"/>
                <a:cs typeface="+mn-lt"/>
              </a:rPr>
              <a:t>8 </a:t>
            </a:r>
            <a:r>
              <a:rPr lang="en-US" sz="3200">
                <a:solidFill>
                  <a:schemeClr val="accent5"/>
                </a:solidFill>
                <a:ea typeface="+mn-lt"/>
                <a:cs typeface="+mn-lt"/>
              </a:rPr>
              <a:t>The wind bloweth where it listeth, and thou hearest the sound thereof, but canst not tell whence it cometh, and whither it goeth: so is every one that is born of the Spirit.</a:t>
            </a:r>
            <a:endParaRPr lang="en-US" sz="3200">
              <a:solidFill>
                <a:schemeClr val="accent5"/>
              </a:solidFill>
            </a:endParaRPr>
          </a:p>
          <a:p>
            <a:endParaRPr lang="en-US" sz="3200" dirty="0">
              <a:solidFill>
                <a:schemeClr val="accent5"/>
              </a:solidFill>
              <a:ea typeface="+mn-lt"/>
              <a:cs typeface="+mn-lt"/>
            </a:endParaRPr>
          </a:p>
          <a:p>
            <a:r>
              <a:rPr lang="en-US" sz="3200">
                <a:ea typeface="+mn-lt"/>
                <a:cs typeface="+mn-lt"/>
              </a:rPr>
              <a:t>James 4:7</a:t>
            </a:r>
          </a:p>
          <a:p>
            <a:r>
              <a:rPr lang="en-US" sz="3200" b="1" baseline="30000">
                <a:solidFill>
                  <a:schemeClr val="accent5"/>
                </a:solidFill>
                <a:ea typeface="+mn-lt"/>
                <a:cs typeface="+mn-lt"/>
              </a:rPr>
              <a:t>7 </a:t>
            </a:r>
            <a:r>
              <a:rPr lang="en-US" sz="3200">
                <a:solidFill>
                  <a:schemeClr val="accent5"/>
                </a:solidFill>
                <a:ea typeface="+mn-lt"/>
                <a:cs typeface="+mn-lt"/>
              </a:rPr>
              <a:t>Submit yourselves therefore to God. Resist the devil, and he will flee from you.</a:t>
            </a:r>
            <a:endParaRPr lang="en-US" sz="3200">
              <a:solidFill>
                <a:schemeClr val="accent5"/>
              </a:solidFill>
            </a:endParaRPr>
          </a:p>
        </p:txBody>
      </p:sp>
    </p:spTree>
    <p:extLst>
      <p:ext uri="{BB962C8B-B14F-4D97-AF65-F5344CB8AC3E}">
        <p14:creationId xmlns:p14="http://schemas.microsoft.com/office/powerpoint/2010/main" val="2113586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428536-AF56-4E76-9D8B-5F881C6DE8E7}"/>
              </a:ext>
            </a:extLst>
          </p:cNvPr>
          <p:cNvSpPr txBox="1"/>
          <p:nvPr/>
        </p:nvSpPr>
        <p:spPr>
          <a:xfrm>
            <a:off x="102269" y="2006"/>
            <a:ext cx="11696699" cy="68326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ea typeface="+mn-lt"/>
                <a:cs typeface="+mn-lt"/>
              </a:rPr>
              <a:t>James 1:2 – 4</a:t>
            </a:r>
            <a:endParaRPr lang="en-US" sz="2000"/>
          </a:p>
          <a:p>
            <a:r>
              <a:rPr lang="en-US" sz="2000" b="1" baseline="30000">
                <a:solidFill>
                  <a:schemeClr val="accent5"/>
                </a:solidFill>
                <a:ea typeface="+mn-lt"/>
                <a:cs typeface="+mn-lt"/>
              </a:rPr>
              <a:t>2 </a:t>
            </a:r>
            <a:r>
              <a:rPr lang="en-US" sz="2000">
                <a:solidFill>
                  <a:schemeClr val="accent5"/>
                </a:solidFill>
                <a:ea typeface="+mn-lt"/>
                <a:cs typeface="+mn-lt"/>
              </a:rPr>
              <a:t>My brethren, count it all joy when ye fall into divers temptations;</a:t>
            </a:r>
            <a:endParaRPr lang="en-US" sz="2000">
              <a:solidFill>
                <a:schemeClr val="accent5"/>
              </a:solidFill>
            </a:endParaRPr>
          </a:p>
          <a:p>
            <a:r>
              <a:rPr lang="en-US" sz="2000" b="1" baseline="30000">
                <a:solidFill>
                  <a:schemeClr val="accent5"/>
                </a:solidFill>
                <a:ea typeface="+mn-lt"/>
                <a:cs typeface="+mn-lt"/>
              </a:rPr>
              <a:t>3 </a:t>
            </a:r>
            <a:r>
              <a:rPr lang="en-US" sz="2000">
                <a:solidFill>
                  <a:schemeClr val="accent5"/>
                </a:solidFill>
                <a:ea typeface="+mn-lt"/>
                <a:cs typeface="+mn-lt"/>
              </a:rPr>
              <a:t>Knowing this, that the trying of your faith worketh patience.</a:t>
            </a:r>
            <a:endParaRPr lang="en-US" sz="2000">
              <a:solidFill>
                <a:schemeClr val="accent5"/>
              </a:solidFill>
            </a:endParaRPr>
          </a:p>
          <a:p>
            <a:r>
              <a:rPr lang="en-US" sz="2000" b="1" baseline="30000">
                <a:solidFill>
                  <a:schemeClr val="accent5"/>
                </a:solidFill>
                <a:ea typeface="+mn-lt"/>
                <a:cs typeface="+mn-lt"/>
              </a:rPr>
              <a:t>4 </a:t>
            </a:r>
            <a:r>
              <a:rPr lang="en-US" sz="2000">
                <a:solidFill>
                  <a:schemeClr val="accent5"/>
                </a:solidFill>
                <a:ea typeface="+mn-lt"/>
                <a:cs typeface="+mn-lt"/>
              </a:rPr>
              <a:t>But let patience have her perfect work, that ye may be perfect and entire, wanting nothing.</a:t>
            </a:r>
            <a:endParaRPr lang="en-US" sz="2000">
              <a:solidFill>
                <a:schemeClr val="accent5"/>
              </a:solidFill>
            </a:endParaRPr>
          </a:p>
          <a:p>
            <a:endParaRPr lang="en-US" sz="2000" dirty="0">
              <a:solidFill>
                <a:schemeClr val="accent5"/>
              </a:solidFill>
              <a:ea typeface="+mn-lt"/>
              <a:cs typeface="+mn-lt"/>
            </a:endParaRPr>
          </a:p>
          <a:p>
            <a:r>
              <a:rPr lang="en-US" sz="2000">
                <a:ea typeface="+mn-lt"/>
                <a:cs typeface="+mn-lt"/>
              </a:rPr>
              <a:t>Romans 15:4</a:t>
            </a:r>
          </a:p>
          <a:p>
            <a:r>
              <a:rPr lang="en-US" sz="2000" b="1" baseline="30000">
                <a:solidFill>
                  <a:schemeClr val="accent5"/>
                </a:solidFill>
                <a:ea typeface="+mn-lt"/>
                <a:cs typeface="+mn-lt"/>
              </a:rPr>
              <a:t>4 </a:t>
            </a:r>
            <a:r>
              <a:rPr lang="en-US" sz="2000">
                <a:solidFill>
                  <a:schemeClr val="accent5"/>
                </a:solidFill>
                <a:ea typeface="+mn-lt"/>
                <a:cs typeface="+mn-lt"/>
              </a:rPr>
              <a:t>For whatsoever things were written aforetime were written for our learning, that we through patience and comfort of the scriptures might have hope.</a:t>
            </a:r>
            <a:endParaRPr lang="en-US" sz="2000">
              <a:solidFill>
                <a:schemeClr val="accent5"/>
              </a:solidFill>
            </a:endParaRPr>
          </a:p>
          <a:p>
            <a:endParaRPr lang="en-US" sz="2000" dirty="0">
              <a:solidFill>
                <a:schemeClr val="accent5"/>
              </a:solidFill>
              <a:ea typeface="+mn-lt"/>
              <a:cs typeface="+mn-lt"/>
            </a:endParaRPr>
          </a:p>
          <a:p>
            <a:r>
              <a:rPr lang="en-US" sz="2000">
                <a:ea typeface="+mn-lt"/>
                <a:cs typeface="+mn-lt"/>
              </a:rPr>
              <a:t>Galatians 5:22 – 23</a:t>
            </a:r>
          </a:p>
          <a:p>
            <a:r>
              <a:rPr lang="en-US" sz="2000" b="1" baseline="30000">
                <a:solidFill>
                  <a:schemeClr val="accent5"/>
                </a:solidFill>
                <a:ea typeface="+mn-lt"/>
                <a:cs typeface="+mn-lt"/>
              </a:rPr>
              <a:t>22 </a:t>
            </a:r>
            <a:r>
              <a:rPr lang="en-US" sz="2000">
                <a:solidFill>
                  <a:schemeClr val="accent5"/>
                </a:solidFill>
                <a:ea typeface="+mn-lt"/>
                <a:cs typeface="+mn-lt"/>
              </a:rPr>
              <a:t>But the fruit of the Spirit is love, joy, peace, longsuffering, gentleness, goodness, faith,</a:t>
            </a:r>
            <a:endParaRPr lang="en-US" sz="2000">
              <a:solidFill>
                <a:schemeClr val="accent5"/>
              </a:solidFill>
            </a:endParaRPr>
          </a:p>
          <a:p>
            <a:r>
              <a:rPr lang="en-US" sz="2000" b="1" baseline="30000">
                <a:solidFill>
                  <a:schemeClr val="accent5"/>
                </a:solidFill>
                <a:ea typeface="+mn-lt"/>
                <a:cs typeface="+mn-lt"/>
              </a:rPr>
              <a:t>23 </a:t>
            </a:r>
            <a:r>
              <a:rPr lang="en-US" sz="2000">
                <a:solidFill>
                  <a:schemeClr val="accent5"/>
                </a:solidFill>
                <a:ea typeface="+mn-lt"/>
                <a:cs typeface="+mn-lt"/>
              </a:rPr>
              <a:t>Meekness, temperance: against such there is no law.</a:t>
            </a:r>
            <a:endParaRPr lang="en-US" sz="2000">
              <a:solidFill>
                <a:schemeClr val="accent5"/>
              </a:solidFill>
            </a:endParaRPr>
          </a:p>
          <a:p>
            <a:endParaRPr lang="en-US" sz="2000" dirty="0">
              <a:solidFill>
                <a:schemeClr val="accent5"/>
              </a:solidFill>
              <a:ea typeface="+mn-lt"/>
              <a:cs typeface="+mn-lt"/>
            </a:endParaRPr>
          </a:p>
          <a:p>
            <a:r>
              <a:rPr lang="en-US" sz="2000">
                <a:ea typeface="+mn-lt"/>
                <a:cs typeface="+mn-lt"/>
              </a:rPr>
              <a:t>James 1:13 – 17</a:t>
            </a:r>
          </a:p>
          <a:p>
            <a:r>
              <a:rPr lang="en-US" sz="2000" b="1" baseline="30000">
                <a:solidFill>
                  <a:schemeClr val="accent5"/>
                </a:solidFill>
                <a:ea typeface="+mn-lt"/>
                <a:cs typeface="+mn-lt"/>
              </a:rPr>
              <a:t>13 </a:t>
            </a:r>
            <a:r>
              <a:rPr lang="en-US" sz="2000">
                <a:solidFill>
                  <a:schemeClr val="accent5"/>
                </a:solidFill>
                <a:ea typeface="+mn-lt"/>
                <a:cs typeface="+mn-lt"/>
              </a:rPr>
              <a:t>Let no man say when he is tempted, I am tempted of God: for God cannot be tempted with evil, neither tempteth he any man:</a:t>
            </a:r>
            <a:endParaRPr lang="en-US" sz="2000">
              <a:solidFill>
                <a:schemeClr val="accent5"/>
              </a:solidFill>
            </a:endParaRPr>
          </a:p>
          <a:p>
            <a:r>
              <a:rPr lang="en-US" sz="2000" b="1" baseline="30000">
                <a:solidFill>
                  <a:schemeClr val="accent5"/>
                </a:solidFill>
                <a:ea typeface="+mn-lt"/>
                <a:cs typeface="+mn-lt"/>
              </a:rPr>
              <a:t>14 </a:t>
            </a:r>
            <a:r>
              <a:rPr lang="en-US" sz="2000">
                <a:solidFill>
                  <a:schemeClr val="accent5"/>
                </a:solidFill>
                <a:ea typeface="+mn-lt"/>
                <a:cs typeface="+mn-lt"/>
              </a:rPr>
              <a:t>But every man is tempted, when he is drawn away of his own lust, and enticed.</a:t>
            </a:r>
            <a:endParaRPr lang="en-US" sz="2000">
              <a:solidFill>
                <a:schemeClr val="accent5"/>
              </a:solidFill>
            </a:endParaRPr>
          </a:p>
          <a:p>
            <a:r>
              <a:rPr lang="en-US" sz="2000" b="1" baseline="30000">
                <a:solidFill>
                  <a:schemeClr val="accent5"/>
                </a:solidFill>
                <a:ea typeface="+mn-lt"/>
                <a:cs typeface="+mn-lt"/>
              </a:rPr>
              <a:t>15 </a:t>
            </a:r>
            <a:r>
              <a:rPr lang="en-US" sz="2000">
                <a:solidFill>
                  <a:schemeClr val="accent5"/>
                </a:solidFill>
                <a:ea typeface="+mn-lt"/>
                <a:cs typeface="+mn-lt"/>
              </a:rPr>
              <a:t>Then when lust hath conceived, it bringeth forth sin: and sin, when it is finished, bringeth forth death.</a:t>
            </a:r>
            <a:endParaRPr lang="en-US" sz="2000">
              <a:solidFill>
                <a:schemeClr val="accent5"/>
              </a:solidFill>
            </a:endParaRPr>
          </a:p>
          <a:p>
            <a:r>
              <a:rPr lang="en-US" sz="2000" b="1" baseline="30000">
                <a:solidFill>
                  <a:schemeClr val="accent5"/>
                </a:solidFill>
                <a:ea typeface="+mn-lt"/>
                <a:cs typeface="+mn-lt"/>
              </a:rPr>
              <a:t>16 </a:t>
            </a:r>
            <a:r>
              <a:rPr lang="en-US" sz="2000">
                <a:solidFill>
                  <a:schemeClr val="accent5"/>
                </a:solidFill>
                <a:ea typeface="+mn-lt"/>
                <a:cs typeface="+mn-lt"/>
              </a:rPr>
              <a:t>Do not err, my beloved brethren.</a:t>
            </a:r>
            <a:endParaRPr lang="en-US" sz="2000">
              <a:solidFill>
                <a:schemeClr val="accent5"/>
              </a:solidFill>
            </a:endParaRPr>
          </a:p>
          <a:p>
            <a:r>
              <a:rPr lang="en-US" sz="2000" b="1" baseline="30000">
                <a:solidFill>
                  <a:schemeClr val="accent5"/>
                </a:solidFill>
                <a:ea typeface="+mn-lt"/>
                <a:cs typeface="+mn-lt"/>
              </a:rPr>
              <a:t>17 </a:t>
            </a:r>
            <a:r>
              <a:rPr lang="en-US" sz="2000">
                <a:solidFill>
                  <a:schemeClr val="accent5"/>
                </a:solidFill>
                <a:ea typeface="+mn-lt"/>
                <a:cs typeface="+mn-lt"/>
              </a:rPr>
              <a:t>Every good gift and every perfect gift is from above, and cometh down from the Father of lights, with whom is no variableness, neither shadow of turning.</a:t>
            </a:r>
            <a:endParaRPr lang="en-US" sz="2000">
              <a:solidFill>
                <a:schemeClr val="accent5"/>
              </a:solidFill>
            </a:endParaRPr>
          </a:p>
          <a:p>
            <a:endParaRPr lang="en-US" dirty="0"/>
          </a:p>
        </p:txBody>
      </p:sp>
    </p:spTree>
    <p:extLst>
      <p:ext uri="{BB962C8B-B14F-4D97-AF65-F5344CB8AC3E}">
        <p14:creationId xmlns:p14="http://schemas.microsoft.com/office/powerpoint/2010/main" val="688640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E91412-ABA8-48A3-A21D-97AD980DABCB}"/>
              </a:ext>
            </a:extLst>
          </p:cNvPr>
          <p:cNvSpPr txBox="1"/>
          <p:nvPr/>
        </p:nvSpPr>
        <p:spPr>
          <a:xfrm>
            <a:off x="132348" y="102269"/>
            <a:ext cx="11847094"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ea typeface="+mn-lt"/>
                <a:cs typeface="+mn-lt"/>
              </a:rPr>
              <a:t>Deuteronomy 30:19</a:t>
            </a:r>
            <a:endParaRPr lang="en-US" sz="3200"/>
          </a:p>
          <a:p>
            <a:r>
              <a:rPr lang="en-US" sz="3200" b="1" baseline="30000">
                <a:solidFill>
                  <a:schemeClr val="accent5"/>
                </a:solidFill>
                <a:ea typeface="+mn-lt"/>
                <a:cs typeface="+mn-lt"/>
              </a:rPr>
              <a:t>19 </a:t>
            </a:r>
            <a:r>
              <a:rPr lang="en-US" sz="3200">
                <a:solidFill>
                  <a:schemeClr val="accent5"/>
                </a:solidFill>
                <a:ea typeface="+mn-lt"/>
                <a:cs typeface="+mn-lt"/>
              </a:rPr>
              <a:t>I call heaven and earth to record this day against you, that I have set before you life and death, blessing and cursing: therefore choose life, that both thou and thy seed may live:</a:t>
            </a:r>
            <a:endParaRPr lang="en-US" sz="3200">
              <a:solidFill>
                <a:schemeClr val="accent5"/>
              </a:solidFill>
            </a:endParaRPr>
          </a:p>
          <a:p>
            <a:endParaRPr lang="en-US" sz="3200" dirty="0">
              <a:solidFill>
                <a:schemeClr val="accent5"/>
              </a:solidFill>
              <a:ea typeface="+mn-lt"/>
              <a:cs typeface="+mn-lt"/>
            </a:endParaRPr>
          </a:p>
          <a:p>
            <a:r>
              <a:rPr lang="en-US" sz="3200">
                <a:ea typeface="+mn-lt"/>
                <a:cs typeface="+mn-lt"/>
              </a:rPr>
              <a:t>Proverbs 23:7</a:t>
            </a:r>
          </a:p>
          <a:p>
            <a:r>
              <a:rPr lang="en-US" sz="3200" b="1" baseline="30000">
                <a:solidFill>
                  <a:schemeClr val="accent5"/>
                </a:solidFill>
                <a:ea typeface="+mn-lt"/>
                <a:cs typeface="+mn-lt"/>
              </a:rPr>
              <a:t>7 </a:t>
            </a:r>
            <a:r>
              <a:rPr lang="en-US" sz="3200">
                <a:solidFill>
                  <a:schemeClr val="accent5"/>
                </a:solidFill>
                <a:ea typeface="+mn-lt"/>
                <a:cs typeface="+mn-lt"/>
              </a:rPr>
              <a:t>For as he thinketh in his heart, so is he: Eat and drink, saith he to thee; but his heart is not with thee.</a:t>
            </a:r>
            <a:endParaRPr lang="en-US" sz="3200">
              <a:solidFill>
                <a:schemeClr val="accent5"/>
              </a:solidFill>
            </a:endParaRPr>
          </a:p>
          <a:p>
            <a:endParaRPr lang="en-US" sz="3200" dirty="0">
              <a:solidFill>
                <a:schemeClr val="accent5"/>
              </a:solidFill>
              <a:latin typeface="Corbel"/>
              <a:cs typeface="Calibri"/>
            </a:endParaRPr>
          </a:p>
          <a:p>
            <a:r>
              <a:rPr lang="en-US" sz="3200">
                <a:latin typeface="Calibri"/>
                <a:cs typeface="Calibri"/>
              </a:rPr>
              <a:t>Mark 7:13</a:t>
            </a:r>
            <a:endParaRPr lang="en-US" sz="3200">
              <a:ea typeface="+mn-lt"/>
              <a:cs typeface="+mn-lt"/>
            </a:endParaRPr>
          </a:p>
          <a:p>
            <a:r>
              <a:rPr lang="en-US" sz="3200" b="1" baseline="30000">
                <a:ea typeface="+mn-lt"/>
                <a:cs typeface="+mn-lt"/>
              </a:rPr>
              <a:t>1</a:t>
            </a:r>
            <a:r>
              <a:rPr lang="en-US" sz="3200" b="1" baseline="30000">
                <a:solidFill>
                  <a:schemeClr val="accent5"/>
                </a:solidFill>
                <a:ea typeface="+mn-lt"/>
                <a:cs typeface="+mn-lt"/>
              </a:rPr>
              <a:t>3 </a:t>
            </a:r>
            <a:r>
              <a:rPr lang="en-US" sz="3200">
                <a:solidFill>
                  <a:schemeClr val="accent5"/>
                </a:solidFill>
                <a:ea typeface="+mn-lt"/>
                <a:cs typeface="+mn-lt"/>
              </a:rPr>
              <a:t>Making the word of God of none effect through your tradition, which ye have delivered: and many such like things do ye.</a:t>
            </a:r>
            <a:endParaRPr lang="en-US" sz="3200">
              <a:solidFill>
                <a:schemeClr val="accent5"/>
              </a:solidFill>
            </a:endParaRPr>
          </a:p>
        </p:txBody>
      </p:sp>
    </p:spTree>
    <p:extLst>
      <p:ext uri="{BB962C8B-B14F-4D97-AF65-F5344CB8AC3E}">
        <p14:creationId xmlns:p14="http://schemas.microsoft.com/office/powerpoint/2010/main" val="3181562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8D87EA-6CA0-4665-AC27-A589A8884B42}"/>
              </a:ext>
            </a:extLst>
          </p:cNvPr>
          <p:cNvSpPr txBox="1"/>
          <p:nvPr/>
        </p:nvSpPr>
        <p:spPr>
          <a:xfrm>
            <a:off x="42111" y="-78205"/>
            <a:ext cx="11957383" cy="70326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ea typeface="+mn-lt"/>
                <a:cs typeface="+mn-lt"/>
              </a:rPr>
              <a:t>Psalms 91:6 – 8</a:t>
            </a:r>
            <a:endParaRPr lang="en-US" sz="1100">
              <a:latin typeface="Corbel"/>
              <a:ea typeface="+mn-lt"/>
              <a:cs typeface="Calibri"/>
            </a:endParaRPr>
          </a:p>
          <a:p>
            <a:r>
              <a:rPr lang="en-US" sz="1100" b="1" baseline="30000">
                <a:solidFill>
                  <a:schemeClr val="accent5"/>
                </a:solidFill>
                <a:ea typeface="+mn-lt"/>
                <a:cs typeface="+mn-lt"/>
              </a:rPr>
              <a:t>6 </a:t>
            </a:r>
            <a:r>
              <a:rPr lang="en-US" sz="1100">
                <a:solidFill>
                  <a:schemeClr val="accent5"/>
                </a:solidFill>
                <a:ea typeface="+mn-lt"/>
                <a:cs typeface="+mn-lt"/>
              </a:rPr>
              <a:t>Nor for the pestilence that walketh in darkness; nor for the destruction that wasteth at noonday.</a:t>
            </a:r>
            <a:endParaRPr lang="en-US" sz="1100" dirty="0">
              <a:solidFill>
                <a:schemeClr val="accent5"/>
              </a:solidFill>
            </a:endParaRPr>
          </a:p>
          <a:p>
            <a:r>
              <a:rPr lang="en-US" sz="1100" b="1" baseline="30000">
                <a:solidFill>
                  <a:schemeClr val="accent5"/>
                </a:solidFill>
                <a:ea typeface="+mn-lt"/>
                <a:cs typeface="+mn-lt"/>
              </a:rPr>
              <a:t>7 </a:t>
            </a:r>
            <a:r>
              <a:rPr lang="en-US" sz="1100">
                <a:solidFill>
                  <a:schemeClr val="accent5"/>
                </a:solidFill>
                <a:ea typeface="+mn-lt"/>
                <a:cs typeface="+mn-lt"/>
              </a:rPr>
              <a:t>A thousand shall fall at thy side, and ten thousand at thy right hand; but it shall not come nigh thee.</a:t>
            </a:r>
            <a:endParaRPr lang="en-US" sz="1100" dirty="0">
              <a:solidFill>
                <a:schemeClr val="accent5"/>
              </a:solidFill>
            </a:endParaRPr>
          </a:p>
          <a:p>
            <a:r>
              <a:rPr lang="en-US" sz="1100" b="1" baseline="30000">
                <a:solidFill>
                  <a:schemeClr val="accent5"/>
                </a:solidFill>
                <a:ea typeface="+mn-lt"/>
                <a:cs typeface="+mn-lt"/>
              </a:rPr>
              <a:t>8 </a:t>
            </a:r>
            <a:r>
              <a:rPr lang="en-US" sz="1100">
                <a:solidFill>
                  <a:schemeClr val="accent5"/>
                </a:solidFill>
                <a:ea typeface="+mn-lt"/>
                <a:cs typeface="+mn-lt"/>
              </a:rPr>
              <a:t>Only with thine eyes shalt thou behold and see the reward of the wicked.</a:t>
            </a:r>
            <a:endParaRPr lang="en-US" sz="1100" dirty="0">
              <a:solidFill>
                <a:schemeClr val="accent5"/>
              </a:solidFill>
            </a:endParaRPr>
          </a:p>
          <a:p>
            <a:endParaRPr lang="en-US" sz="1100" dirty="0">
              <a:solidFill>
                <a:schemeClr val="accent5"/>
              </a:solidFill>
              <a:ea typeface="+mn-lt"/>
              <a:cs typeface="+mn-lt"/>
            </a:endParaRPr>
          </a:p>
          <a:p>
            <a:r>
              <a:rPr lang="en-US" sz="1100">
                <a:ea typeface="+mn-lt"/>
                <a:cs typeface="+mn-lt"/>
              </a:rPr>
              <a:t>Isaiah 54:17</a:t>
            </a:r>
          </a:p>
          <a:p>
            <a:r>
              <a:rPr lang="en-US" sz="1100" b="1" baseline="30000">
                <a:solidFill>
                  <a:schemeClr val="accent5"/>
                </a:solidFill>
                <a:ea typeface="+mn-lt"/>
                <a:cs typeface="+mn-lt"/>
              </a:rPr>
              <a:t>17 </a:t>
            </a:r>
            <a:r>
              <a:rPr lang="en-US" sz="1100">
                <a:solidFill>
                  <a:schemeClr val="accent5"/>
                </a:solidFill>
                <a:ea typeface="+mn-lt"/>
                <a:cs typeface="+mn-lt"/>
              </a:rPr>
              <a:t>No weapon that is formed against thee shall prosper; and every tongue that shall rise against thee in judgment thou shalt condemn. This is the heritage of the servants of the </a:t>
            </a:r>
            <a:r>
              <a:rPr lang="en-US" sz="1100" cap="small">
                <a:solidFill>
                  <a:schemeClr val="accent5"/>
                </a:solidFill>
                <a:ea typeface="+mn-lt"/>
                <a:cs typeface="+mn-lt"/>
              </a:rPr>
              <a:t>Lord</a:t>
            </a:r>
            <a:r>
              <a:rPr lang="en-US" sz="1100">
                <a:solidFill>
                  <a:schemeClr val="accent5"/>
                </a:solidFill>
                <a:ea typeface="+mn-lt"/>
                <a:cs typeface="+mn-lt"/>
              </a:rPr>
              <a:t>, and their righteousness is of me, saith the </a:t>
            </a:r>
            <a:r>
              <a:rPr lang="en-US" sz="1100" cap="small">
                <a:solidFill>
                  <a:schemeClr val="accent5"/>
                </a:solidFill>
                <a:ea typeface="+mn-lt"/>
                <a:cs typeface="+mn-lt"/>
              </a:rPr>
              <a:t>Lord</a:t>
            </a:r>
            <a:r>
              <a:rPr lang="en-US" sz="1100">
                <a:solidFill>
                  <a:schemeClr val="accent5"/>
                </a:solidFill>
                <a:ea typeface="+mn-lt"/>
                <a:cs typeface="+mn-lt"/>
              </a:rPr>
              <a:t>.</a:t>
            </a:r>
            <a:endParaRPr lang="en-US" sz="1100" dirty="0">
              <a:solidFill>
                <a:schemeClr val="accent5"/>
              </a:solidFill>
            </a:endParaRPr>
          </a:p>
          <a:p>
            <a:endParaRPr lang="en-US" sz="1100" dirty="0">
              <a:solidFill>
                <a:schemeClr val="accent5"/>
              </a:solidFill>
              <a:ea typeface="+mn-lt"/>
              <a:cs typeface="+mn-lt"/>
            </a:endParaRPr>
          </a:p>
          <a:p>
            <a:r>
              <a:rPr lang="en-US" sz="1100">
                <a:ea typeface="+mn-lt"/>
                <a:cs typeface="+mn-lt"/>
              </a:rPr>
              <a:t>2 Corinthians 2:14</a:t>
            </a:r>
          </a:p>
          <a:p>
            <a:r>
              <a:rPr lang="en-US" sz="1100" b="1" baseline="30000">
                <a:solidFill>
                  <a:schemeClr val="accent5"/>
                </a:solidFill>
                <a:ea typeface="+mn-lt"/>
                <a:cs typeface="+mn-lt"/>
              </a:rPr>
              <a:t>14 </a:t>
            </a:r>
            <a:r>
              <a:rPr lang="en-US" sz="1100">
                <a:solidFill>
                  <a:schemeClr val="accent5"/>
                </a:solidFill>
                <a:ea typeface="+mn-lt"/>
                <a:cs typeface="+mn-lt"/>
              </a:rPr>
              <a:t>Now thanks be unto God, which always causeth us to triumph in Christ, and maketh manifest the savour of his knowledge by us in every place.</a:t>
            </a:r>
            <a:endParaRPr lang="en-US" sz="1100" dirty="0">
              <a:solidFill>
                <a:schemeClr val="accent5"/>
              </a:solidFill>
            </a:endParaRPr>
          </a:p>
          <a:p>
            <a:endParaRPr lang="en-US" sz="1100" dirty="0">
              <a:solidFill>
                <a:schemeClr val="accent5"/>
              </a:solidFill>
              <a:ea typeface="+mn-lt"/>
              <a:cs typeface="+mn-lt"/>
            </a:endParaRPr>
          </a:p>
          <a:p>
            <a:r>
              <a:rPr lang="en-US" sz="1100">
                <a:ea typeface="+mn-lt"/>
                <a:cs typeface="+mn-lt"/>
              </a:rPr>
              <a:t>John 3:36</a:t>
            </a:r>
          </a:p>
          <a:p>
            <a:r>
              <a:rPr lang="en-US" sz="1100" b="1" baseline="30000">
                <a:solidFill>
                  <a:schemeClr val="accent5"/>
                </a:solidFill>
                <a:ea typeface="+mn-lt"/>
                <a:cs typeface="+mn-lt"/>
              </a:rPr>
              <a:t>36 </a:t>
            </a:r>
            <a:r>
              <a:rPr lang="en-US" sz="1100">
                <a:solidFill>
                  <a:schemeClr val="accent5"/>
                </a:solidFill>
                <a:ea typeface="+mn-lt"/>
                <a:cs typeface="+mn-lt"/>
              </a:rPr>
              <a:t>He that believeth on the Son hath everlasting life: and he that believeth not the Son shall not see life; but the wrath of God abideth on him.</a:t>
            </a:r>
            <a:endParaRPr lang="en-US" sz="1100" dirty="0">
              <a:solidFill>
                <a:schemeClr val="accent5"/>
              </a:solidFill>
            </a:endParaRPr>
          </a:p>
          <a:p>
            <a:endParaRPr lang="en-US" sz="1100" dirty="0">
              <a:solidFill>
                <a:schemeClr val="accent5"/>
              </a:solidFill>
            </a:endParaRPr>
          </a:p>
          <a:p>
            <a:r>
              <a:rPr lang="en-US" sz="1100"/>
              <a:t>1 John 5:4</a:t>
            </a:r>
          </a:p>
          <a:p>
            <a:r>
              <a:rPr lang="en-US" sz="1100" b="1" baseline="30000">
                <a:ea typeface="+mn-lt"/>
                <a:cs typeface="+mn-lt"/>
              </a:rPr>
              <a:t>4</a:t>
            </a:r>
            <a:r>
              <a:rPr lang="en-US" sz="1100" b="1" baseline="30000" dirty="0">
                <a:solidFill>
                  <a:schemeClr val="accent5"/>
                </a:solidFill>
                <a:ea typeface="+mn-lt"/>
                <a:cs typeface="+mn-lt"/>
              </a:rPr>
              <a:t> </a:t>
            </a:r>
            <a:r>
              <a:rPr lang="en-US" sz="1100">
                <a:solidFill>
                  <a:schemeClr val="accent5"/>
                </a:solidFill>
                <a:ea typeface="+mn-lt"/>
                <a:cs typeface="+mn-lt"/>
              </a:rPr>
              <a:t>For whatsoever is born of God overcometh the world: and this is the victory that overcometh the world, even our faith.</a:t>
            </a:r>
            <a:endParaRPr lang="en-US" sz="1100" dirty="0">
              <a:solidFill>
                <a:schemeClr val="accent5"/>
              </a:solidFill>
            </a:endParaRPr>
          </a:p>
          <a:p>
            <a:endParaRPr lang="en-US" sz="1100" dirty="0">
              <a:solidFill>
                <a:schemeClr val="accent5"/>
              </a:solidFill>
            </a:endParaRPr>
          </a:p>
          <a:p>
            <a:r>
              <a:rPr lang="en-US" sz="1100"/>
              <a:t>Romans 8:3</a:t>
            </a:r>
          </a:p>
          <a:p>
            <a:r>
              <a:rPr lang="en-US" sz="1100" b="1" baseline="30000">
                <a:solidFill>
                  <a:schemeClr val="accent5"/>
                </a:solidFill>
                <a:ea typeface="+mn-lt"/>
                <a:cs typeface="+mn-lt"/>
              </a:rPr>
              <a:t>3 </a:t>
            </a:r>
            <a:r>
              <a:rPr lang="en-US" sz="1100">
                <a:solidFill>
                  <a:schemeClr val="accent5"/>
                </a:solidFill>
                <a:ea typeface="+mn-lt"/>
                <a:cs typeface="+mn-lt"/>
              </a:rPr>
              <a:t>For what the law could not do, in that it was weak through the flesh, God sending his own Son in the likeness of sinful flesh, and for sin, condemned sin in the flesh:</a:t>
            </a:r>
            <a:endParaRPr lang="en-US" sz="1100" dirty="0">
              <a:solidFill>
                <a:schemeClr val="accent5"/>
              </a:solidFill>
            </a:endParaRPr>
          </a:p>
          <a:p>
            <a:endParaRPr lang="en-US" sz="1100" dirty="0">
              <a:solidFill>
                <a:schemeClr val="accent5"/>
              </a:solidFill>
            </a:endParaRPr>
          </a:p>
          <a:p>
            <a:r>
              <a:rPr lang="en-US" sz="1100"/>
              <a:t>Deuteronomy 28:13</a:t>
            </a:r>
          </a:p>
          <a:p>
            <a:r>
              <a:rPr lang="en-US" sz="1100" b="1" baseline="30000">
                <a:solidFill>
                  <a:schemeClr val="accent5"/>
                </a:solidFill>
                <a:ea typeface="+mn-lt"/>
                <a:cs typeface="+mn-lt"/>
              </a:rPr>
              <a:t>13 </a:t>
            </a:r>
            <a:r>
              <a:rPr lang="en-US" sz="1100">
                <a:solidFill>
                  <a:schemeClr val="accent5"/>
                </a:solidFill>
                <a:ea typeface="+mn-lt"/>
                <a:cs typeface="+mn-lt"/>
              </a:rPr>
              <a:t>And the </a:t>
            </a:r>
            <a:r>
              <a:rPr lang="en-US" sz="1100" cap="small">
                <a:solidFill>
                  <a:schemeClr val="accent5"/>
                </a:solidFill>
                <a:ea typeface="+mn-lt"/>
                <a:cs typeface="+mn-lt"/>
              </a:rPr>
              <a:t>Lord</a:t>
            </a:r>
            <a:r>
              <a:rPr lang="en-US" sz="1100">
                <a:solidFill>
                  <a:schemeClr val="accent5"/>
                </a:solidFill>
                <a:ea typeface="+mn-lt"/>
                <a:cs typeface="+mn-lt"/>
              </a:rPr>
              <a:t> shall make thee the head, and not the tail; and thou shalt be above only, and thou shalt not be beneath; if that thou hearken unto the commandments of the </a:t>
            </a:r>
            <a:r>
              <a:rPr lang="en-US" sz="1100" cap="small">
                <a:solidFill>
                  <a:schemeClr val="accent5"/>
                </a:solidFill>
                <a:ea typeface="+mn-lt"/>
                <a:cs typeface="+mn-lt"/>
              </a:rPr>
              <a:t>Lord</a:t>
            </a:r>
            <a:r>
              <a:rPr lang="en-US" sz="1100">
                <a:solidFill>
                  <a:schemeClr val="accent5"/>
                </a:solidFill>
                <a:ea typeface="+mn-lt"/>
                <a:cs typeface="+mn-lt"/>
              </a:rPr>
              <a:t> thy God, which I command thee this day, to observe and to do them:</a:t>
            </a:r>
            <a:endParaRPr lang="en-US" sz="1100" dirty="0">
              <a:solidFill>
                <a:schemeClr val="accent5"/>
              </a:solidFill>
            </a:endParaRPr>
          </a:p>
          <a:p>
            <a:endParaRPr lang="en-US" sz="1100" dirty="0">
              <a:solidFill>
                <a:schemeClr val="accent5"/>
              </a:solidFill>
              <a:latin typeface="Corbel"/>
              <a:cs typeface="Calibri"/>
            </a:endParaRPr>
          </a:p>
          <a:p>
            <a:r>
              <a:rPr lang="en-US" sz="1100">
                <a:latin typeface="Calibri"/>
                <a:cs typeface="Calibri"/>
              </a:rPr>
              <a:t>Luke 4:18 – 21</a:t>
            </a:r>
            <a:endParaRPr lang="en-US" sz="1100"/>
          </a:p>
          <a:p>
            <a:r>
              <a:rPr lang="en-US" sz="1100" b="1" baseline="30000">
                <a:ea typeface="+mn-lt"/>
                <a:cs typeface="+mn-lt"/>
              </a:rPr>
              <a:t>1</a:t>
            </a:r>
            <a:r>
              <a:rPr lang="en-US" sz="1100" b="1" baseline="30000">
                <a:solidFill>
                  <a:schemeClr val="accent5"/>
                </a:solidFill>
                <a:ea typeface="+mn-lt"/>
                <a:cs typeface="+mn-lt"/>
              </a:rPr>
              <a:t>8 </a:t>
            </a:r>
            <a:r>
              <a:rPr lang="en-US" sz="1100">
                <a:solidFill>
                  <a:schemeClr val="accent5"/>
                </a:solidFill>
                <a:ea typeface="+mn-lt"/>
                <a:cs typeface="+mn-lt"/>
              </a:rPr>
              <a:t>The Spirit of the Lord is upon me, because he hath anointed me to preach the gospel to the poor; he hath sent me to heal the brokenhearted, to preach deliverance to the captives, and recovering of sight to the blind, to set at liberty them that are bruised,</a:t>
            </a:r>
            <a:endParaRPr lang="en-US" sz="1100" dirty="0">
              <a:solidFill>
                <a:schemeClr val="accent5"/>
              </a:solidFill>
            </a:endParaRPr>
          </a:p>
          <a:p>
            <a:r>
              <a:rPr lang="en-US" sz="1100" b="1" baseline="30000">
                <a:solidFill>
                  <a:schemeClr val="accent5"/>
                </a:solidFill>
                <a:ea typeface="+mn-lt"/>
                <a:cs typeface="+mn-lt"/>
              </a:rPr>
              <a:t>19 </a:t>
            </a:r>
            <a:r>
              <a:rPr lang="en-US" sz="1100">
                <a:solidFill>
                  <a:schemeClr val="accent5"/>
                </a:solidFill>
                <a:ea typeface="+mn-lt"/>
                <a:cs typeface="+mn-lt"/>
              </a:rPr>
              <a:t>To preach the acceptable year of the Lord.</a:t>
            </a:r>
            <a:endParaRPr lang="en-US" sz="1100" dirty="0">
              <a:solidFill>
                <a:schemeClr val="accent5"/>
              </a:solidFill>
            </a:endParaRPr>
          </a:p>
          <a:p>
            <a:r>
              <a:rPr lang="en-US" sz="1100" b="1" baseline="30000">
                <a:solidFill>
                  <a:schemeClr val="accent5"/>
                </a:solidFill>
                <a:ea typeface="+mn-lt"/>
                <a:cs typeface="+mn-lt"/>
              </a:rPr>
              <a:t>20 </a:t>
            </a:r>
            <a:r>
              <a:rPr lang="en-US" sz="1100">
                <a:solidFill>
                  <a:schemeClr val="accent5"/>
                </a:solidFill>
                <a:ea typeface="+mn-lt"/>
                <a:cs typeface="+mn-lt"/>
              </a:rPr>
              <a:t>And he closed the book, and he gave it again to the minister, and sat down. And the eyes of all them that were in the synagogue were fastened on him.</a:t>
            </a:r>
            <a:endParaRPr lang="en-US" sz="1100" dirty="0">
              <a:solidFill>
                <a:schemeClr val="accent5"/>
              </a:solidFill>
            </a:endParaRPr>
          </a:p>
          <a:p>
            <a:r>
              <a:rPr lang="en-US" sz="1100" b="1" baseline="30000">
                <a:solidFill>
                  <a:schemeClr val="accent5"/>
                </a:solidFill>
                <a:ea typeface="+mn-lt"/>
                <a:cs typeface="+mn-lt"/>
              </a:rPr>
              <a:t>21 </a:t>
            </a:r>
            <a:r>
              <a:rPr lang="en-US" sz="1100">
                <a:solidFill>
                  <a:schemeClr val="accent5"/>
                </a:solidFill>
                <a:ea typeface="+mn-lt"/>
                <a:cs typeface="+mn-lt"/>
              </a:rPr>
              <a:t>And he began to say unto them, This day is this scripture fulfilled in your ears.</a:t>
            </a:r>
            <a:endParaRPr lang="en-US" sz="1100" dirty="0">
              <a:solidFill>
                <a:schemeClr val="accent5"/>
              </a:solidFill>
            </a:endParaRPr>
          </a:p>
          <a:p>
            <a:endParaRPr lang="en-US" sz="1100" dirty="0">
              <a:solidFill>
                <a:schemeClr val="accent5"/>
              </a:solidFill>
              <a:ea typeface="+mn-lt"/>
              <a:cs typeface="+mn-lt"/>
            </a:endParaRPr>
          </a:p>
          <a:p>
            <a:r>
              <a:rPr lang="en-US" sz="1100">
                <a:ea typeface="+mn-lt"/>
                <a:cs typeface="+mn-lt"/>
              </a:rPr>
              <a:t>Ephesians 2:8</a:t>
            </a:r>
            <a:endParaRPr lang="en-US" sz="1100"/>
          </a:p>
          <a:p>
            <a:r>
              <a:rPr lang="en-US" sz="1100" b="1" baseline="30000">
                <a:solidFill>
                  <a:schemeClr val="accent5"/>
                </a:solidFill>
                <a:ea typeface="+mn-lt"/>
                <a:cs typeface="+mn-lt"/>
              </a:rPr>
              <a:t>8 </a:t>
            </a:r>
            <a:r>
              <a:rPr lang="en-US" sz="1100">
                <a:solidFill>
                  <a:schemeClr val="accent5"/>
                </a:solidFill>
                <a:ea typeface="+mn-lt"/>
                <a:cs typeface="+mn-lt"/>
              </a:rPr>
              <a:t>For by grace are ye saved through faith; and that not of yourselves: it is the gift of God:</a:t>
            </a:r>
            <a:endParaRPr lang="en-US" sz="1100" dirty="0">
              <a:solidFill>
                <a:schemeClr val="accent5"/>
              </a:solidFill>
            </a:endParaRPr>
          </a:p>
          <a:p>
            <a:endParaRPr lang="en-US" sz="1100" dirty="0">
              <a:solidFill>
                <a:schemeClr val="accent5"/>
              </a:solidFill>
              <a:ea typeface="+mn-lt"/>
              <a:cs typeface="+mn-lt"/>
            </a:endParaRPr>
          </a:p>
          <a:p>
            <a:r>
              <a:rPr lang="en-US" sz="1100">
                <a:ea typeface="+mn-lt"/>
                <a:cs typeface="+mn-lt"/>
              </a:rPr>
              <a:t>Ephesians 1:19 – 20</a:t>
            </a:r>
            <a:endParaRPr lang="en-US" sz="1100"/>
          </a:p>
          <a:p>
            <a:r>
              <a:rPr lang="en-US" sz="1100" b="1" baseline="30000">
                <a:ea typeface="+mn-lt"/>
                <a:cs typeface="+mn-lt"/>
              </a:rPr>
              <a:t>1</a:t>
            </a:r>
            <a:r>
              <a:rPr lang="en-US" sz="1100" b="1" baseline="30000">
                <a:solidFill>
                  <a:schemeClr val="accent5"/>
                </a:solidFill>
                <a:ea typeface="+mn-lt"/>
                <a:cs typeface="+mn-lt"/>
              </a:rPr>
              <a:t>9 </a:t>
            </a:r>
            <a:r>
              <a:rPr lang="en-US" sz="1100">
                <a:solidFill>
                  <a:schemeClr val="accent5"/>
                </a:solidFill>
                <a:ea typeface="+mn-lt"/>
                <a:cs typeface="+mn-lt"/>
              </a:rPr>
              <a:t>And what is the exceeding greatness of his power to us-ward who believe, according to the working of his mighty power,</a:t>
            </a:r>
            <a:endParaRPr lang="en-US" sz="1100" dirty="0">
              <a:solidFill>
                <a:schemeClr val="accent5"/>
              </a:solidFill>
            </a:endParaRPr>
          </a:p>
          <a:p>
            <a:r>
              <a:rPr lang="en-US" sz="1100" b="1" baseline="30000">
                <a:solidFill>
                  <a:schemeClr val="accent5"/>
                </a:solidFill>
                <a:ea typeface="+mn-lt"/>
                <a:cs typeface="+mn-lt"/>
              </a:rPr>
              <a:t>20 </a:t>
            </a:r>
            <a:r>
              <a:rPr lang="en-US" sz="1100">
                <a:solidFill>
                  <a:schemeClr val="accent5"/>
                </a:solidFill>
                <a:ea typeface="+mn-lt"/>
                <a:cs typeface="+mn-lt"/>
              </a:rPr>
              <a:t>Which he wrought in Christ, when he raised him from the dead, and set him at his own right hand in the heavenly places,</a:t>
            </a:r>
            <a:endParaRPr lang="en-US" sz="1100" dirty="0">
              <a:solidFill>
                <a:schemeClr val="accent5"/>
              </a:solidFill>
            </a:endParaRPr>
          </a:p>
          <a:p>
            <a:endParaRPr lang="en-US" sz="1100" dirty="0">
              <a:solidFill>
                <a:schemeClr val="accent5"/>
              </a:solidFill>
              <a:ea typeface="+mn-lt"/>
              <a:cs typeface="+mn-lt"/>
            </a:endParaRPr>
          </a:p>
          <a:p>
            <a:r>
              <a:rPr lang="en-US" sz="1100">
                <a:ea typeface="+mn-lt"/>
                <a:cs typeface="+mn-lt"/>
              </a:rPr>
              <a:t>Philippians 4:19</a:t>
            </a:r>
          </a:p>
          <a:p>
            <a:r>
              <a:rPr lang="en-US" sz="1100" b="1" baseline="30000">
                <a:ea typeface="+mn-lt"/>
                <a:cs typeface="+mn-lt"/>
              </a:rPr>
              <a:t>1</a:t>
            </a:r>
            <a:r>
              <a:rPr lang="en-US" sz="1100" b="1" baseline="30000">
                <a:solidFill>
                  <a:schemeClr val="accent5"/>
                </a:solidFill>
                <a:ea typeface="+mn-lt"/>
                <a:cs typeface="+mn-lt"/>
              </a:rPr>
              <a:t>9 </a:t>
            </a:r>
            <a:r>
              <a:rPr lang="en-US" sz="1100">
                <a:solidFill>
                  <a:schemeClr val="accent5"/>
                </a:solidFill>
                <a:ea typeface="+mn-lt"/>
                <a:cs typeface="+mn-lt"/>
              </a:rPr>
              <a:t>But my God shall supply all your need according to his riches in glory by Christ Jesus.</a:t>
            </a:r>
            <a:endParaRPr lang="en-US" sz="1100" dirty="0">
              <a:solidFill>
                <a:schemeClr val="accent5"/>
              </a:solidFill>
            </a:endParaRPr>
          </a:p>
        </p:txBody>
      </p:sp>
    </p:spTree>
    <p:extLst>
      <p:ext uri="{BB962C8B-B14F-4D97-AF65-F5344CB8AC3E}">
        <p14:creationId xmlns:p14="http://schemas.microsoft.com/office/powerpoint/2010/main" val="158947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C3F74CD-C4F6-4813-8873-6A2B809B1859}"/>
              </a:ext>
            </a:extLst>
          </p:cNvPr>
          <p:cNvSpPr txBox="1"/>
          <p:nvPr/>
        </p:nvSpPr>
        <p:spPr>
          <a:xfrm>
            <a:off x="52138" y="2006"/>
            <a:ext cx="12077698" cy="66787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t>Genisis 1:26-28</a:t>
            </a:r>
          </a:p>
          <a:p>
            <a:r>
              <a:rPr lang="en-US" sz="3600">
                <a:solidFill>
                  <a:schemeClr val="accent5"/>
                </a:solidFill>
              </a:rPr>
              <a:t>"</a:t>
            </a:r>
            <a:r>
              <a:rPr lang="en-US" sz="3600" b="1" baseline="30000">
                <a:solidFill>
                  <a:schemeClr val="accent5"/>
                </a:solidFill>
                <a:ea typeface="+mn-lt"/>
                <a:cs typeface="+mn-lt"/>
              </a:rPr>
              <a:t>26 </a:t>
            </a:r>
            <a:r>
              <a:rPr lang="en-US" sz="3600">
                <a:solidFill>
                  <a:schemeClr val="accent5"/>
                </a:solidFill>
                <a:ea typeface="+mn-lt"/>
                <a:cs typeface="+mn-lt"/>
              </a:rPr>
              <a:t>Then God said, “Let Us make man in Our image, according to Our likeness; and let them rule over the fish of the sea and over the birds of the </a:t>
            </a:r>
            <a:r>
              <a:rPr lang="en-US" sz="3600" baseline="30000">
                <a:solidFill>
                  <a:schemeClr val="accent5"/>
                </a:solidFill>
                <a:ea typeface="+mn-lt"/>
                <a:cs typeface="+mn-lt"/>
              </a:rPr>
              <a:t>[</a:t>
            </a:r>
            <a:r>
              <a:rPr lang="en-US" sz="36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3600" baseline="30000">
                <a:solidFill>
                  <a:schemeClr val="accent5"/>
                </a:solidFill>
                <a:ea typeface="+mn-lt"/>
                <a:cs typeface="+mn-lt"/>
              </a:rPr>
              <a:t>]</a:t>
            </a:r>
            <a:r>
              <a:rPr lang="en-US" sz="3600">
                <a:solidFill>
                  <a:schemeClr val="accent5"/>
                </a:solidFill>
                <a:ea typeface="+mn-lt"/>
                <a:cs typeface="+mn-lt"/>
              </a:rPr>
              <a:t>sky and over the cattle and over all the earth, and over every creeping thing that creeps on the earth.” </a:t>
            </a:r>
            <a:r>
              <a:rPr lang="en-US" sz="3600" b="1" baseline="30000">
                <a:solidFill>
                  <a:schemeClr val="accent5"/>
                </a:solidFill>
                <a:ea typeface="+mn-lt"/>
                <a:cs typeface="+mn-lt"/>
              </a:rPr>
              <a:t>27 </a:t>
            </a:r>
            <a:r>
              <a:rPr lang="en-US" sz="3600">
                <a:solidFill>
                  <a:schemeClr val="accent5"/>
                </a:solidFill>
                <a:ea typeface="+mn-lt"/>
                <a:cs typeface="+mn-lt"/>
              </a:rPr>
              <a:t>God created man in His own image, in the image of God He created him; male and female He created them. </a:t>
            </a:r>
            <a:r>
              <a:rPr lang="en-US" sz="3600" b="1" baseline="30000">
                <a:solidFill>
                  <a:schemeClr val="accent5"/>
                </a:solidFill>
                <a:ea typeface="+mn-lt"/>
                <a:cs typeface="+mn-lt"/>
              </a:rPr>
              <a:t>28 </a:t>
            </a:r>
            <a:r>
              <a:rPr lang="en-US" sz="3600">
                <a:solidFill>
                  <a:schemeClr val="accent5"/>
                </a:solidFill>
                <a:ea typeface="+mn-lt"/>
                <a:cs typeface="+mn-lt"/>
              </a:rPr>
              <a:t>God blessed them; and God said to them, “Be fruitful and multiply, and fill the earth, and subdue it; and rule over the fish of the sea and over the birds of the </a:t>
            </a:r>
            <a:r>
              <a:rPr lang="en-US" sz="3600" baseline="30000">
                <a:solidFill>
                  <a:schemeClr val="accent5"/>
                </a:solidFill>
                <a:ea typeface="+mn-lt"/>
                <a:cs typeface="+mn-lt"/>
              </a:rPr>
              <a:t>[</a:t>
            </a:r>
            <a:r>
              <a:rPr lang="en-US" sz="3600" baseline="30000" dirty="0">
                <a:solidFill>
                  <a:schemeClr val="accent5"/>
                </a:solidFill>
                <a:ea typeface="+mn-lt"/>
                <a:cs typeface="+mn-lt"/>
                <a:hlinkClick r:id="rId3">
                  <a:extLst>
                    <a:ext uri="{A12FA001-AC4F-418D-AE19-62706E023703}">
                      <ahyp:hlinkClr xmlns:ahyp="http://schemas.microsoft.com/office/drawing/2018/hyperlinkcolor" val="tx"/>
                    </a:ext>
                  </a:extLst>
                </a:hlinkClick>
              </a:rPr>
              <a:t>b</a:t>
            </a:r>
            <a:r>
              <a:rPr lang="en-US" sz="3600" baseline="30000">
                <a:solidFill>
                  <a:schemeClr val="accent5"/>
                </a:solidFill>
                <a:ea typeface="+mn-lt"/>
                <a:cs typeface="+mn-lt"/>
              </a:rPr>
              <a:t>]</a:t>
            </a:r>
            <a:r>
              <a:rPr lang="en-US" sz="3600">
                <a:solidFill>
                  <a:schemeClr val="accent5"/>
                </a:solidFill>
                <a:ea typeface="+mn-lt"/>
                <a:cs typeface="+mn-lt"/>
              </a:rPr>
              <a:t>sky and over every living thing that </a:t>
            </a:r>
            <a:r>
              <a:rPr lang="en-US" sz="3600" baseline="30000">
                <a:solidFill>
                  <a:schemeClr val="accent5"/>
                </a:solidFill>
                <a:ea typeface="+mn-lt"/>
                <a:cs typeface="+mn-lt"/>
              </a:rPr>
              <a:t>[</a:t>
            </a:r>
            <a:r>
              <a:rPr lang="en-US" sz="3600" baseline="30000" dirty="0">
                <a:solidFill>
                  <a:schemeClr val="accent5"/>
                </a:solidFill>
                <a:ea typeface="+mn-lt"/>
                <a:cs typeface="+mn-lt"/>
                <a:hlinkClick r:id="rId4">
                  <a:extLst>
                    <a:ext uri="{A12FA001-AC4F-418D-AE19-62706E023703}">
                      <ahyp:hlinkClr xmlns:ahyp="http://schemas.microsoft.com/office/drawing/2018/hyperlinkcolor" val="tx"/>
                    </a:ext>
                  </a:extLst>
                </a:hlinkClick>
              </a:rPr>
              <a:t>c</a:t>
            </a:r>
            <a:r>
              <a:rPr lang="en-US" sz="3600" baseline="30000">
                <a:solidFill>
                  <a:schemeClr val="accent5"/>
                </a:solidFill>
                <a:ea typeface="+mn-lt"/>
                <a:cs typeface="+mn-lt"/>
              </a:rPr>
              <a:t>]</a:t>
            </a:r>
            <a:r>
              <a:rPr lang="en-US" sz="3600">
                <a:solidFill>
                  <a:schemeClr val="accent5"/>
                </a:solidFill>
                <a:ea typeface="+mn-lt"/>
                <a:cs typeface="+mn-lt"/>
              </a:rPr>
              <a:t>moves on the earth.”</a:t>
            </a:r>
            <a:endParaRPr lang="en-US" sz="3600">
              <a:solidFill>
                <a:schemeClr val="accent5"/>
              </a:solidFill>
            </a:endParaRPr>
          </a:p>
          <a:p>
            <a:endParaRPr lang="en-US" sz="3200" dirty="0">
              <a:solidFill>
                <a:schemeClr val="bg1"/>
              </a:solidFill>
            </a:endParaRPr>
          </a:p>
        </p:txBody>
      </p:sp>
    </p:spTree>
    <p:extLst>
      <p:ext uri="{BB962C8B-B14F-4D97-AF65-F5344CB8AC3E}">
        <p14:creationId xmlns:p14="http://schemas.microsoft.com/office/powerpoint/2010/main" val="525556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EFFC82-49CF-4F4B-9125-FECB849B3953}"/>
              </a:ext>
            </a:extLst>
          </p:cNvPr>
          <p:cNvSpPr txBox="1"/>
          <p:nvPr/>
        </p:nvSpPr>
        <p:spPr>
          <a:xfrm>
            <a:off x="2006" y="72190"/>
            <a:ext cx="12177962"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ea typeface="+mn-lt"/>
                <a:cs typeface="+mn-lt"/>
              </a:rPr>
              <a:t>Proverbs 13:12</a:t>
            </a:r>
            <a:endParaRPr lang="en-US" sz="3600"/>
          </a:p>
          <a:p>
            <a:r>
              <a:rPr lang="en-US" sz="3600" b="1" baseline="30000">
                <a:solidFill>
                  <a:schemeClr val="accent5"/>
                </a:solidFill>
                <a:ea typeface="+mn-lt"/>
                <a:cs typeface="+mn-lt"/>
              </a:rPr>
              <a:t>12 </a:t>
            </a:r>
            <a:r>
              <a:rPr lang="en-US" sz="3600">
                <a:solidFill>
                  <a:schemeClr val="accent5"/>
                </a:solidFill>
                <a:ea typeface="+mn-lt"/>
                <a:cs typeface="+mn-lt"/>
              </a:rPr>
              <a:t>Hope deferred maketh the heart sick: but when the desire cometh, it is a tree of life.</a:t>
            </a:r>
          </a:p>
          <a:p>
            <a:endParaRPr lang="en-US" sz="3600" dirty="0">
              <a:solidFill>
                <a:schemeClr val="accent5"/>
              </a:solidFill>
            </a:endParaRPr>
          </a:p>
          <a:p>
            <a:r>
              <a:rPr lang="en-US" sz="3600">
                <a:ea typeface="+mn-lt"/>
                <a:cs typeface="+mn-lt"/>
              </a:rPr>
              <a:t>1 John 2:20</a:t>
            </a:r>
          </a:p>
          <a:p>
            <a:r>
              <a:rPr lang="en-US" sz="3600" b="1" baseline="30000">
                <a:solidFill>
                  <a:schemeClr val="accent5"/>
                </a:solidFill>
                <a:ea typeface="+mn-lt"/>
                <a:cs typeface="+mn-lt"/>
              </a:rPr>
              <a:t>20 </a:t>
            </a:r>
            <a:r>
              <a:rPr lang="en-US" sz="3600">
                <a:solidFill>
                  <a:schemeClr val="accent5"/>
                </a:solidFill>
                <a:ea typeface="+mn-lt"/>
                <a:cs typeface="+mn-lt"/>
              </a:rPr>
              <a:t>But ye have an unction from the Holy One, and ye know all things.</a:t>
            </a:r>
            <a:endParaRPr lang="en-US" sz="3600" dirty="0">
              <a:solidFill>
                <a:schemeClr val="accent5"/>
              </a:solidFill>
            </a:endParaRPr>
          </a:p>
        </p:txBody>
      </p:sp>
    </p:spTree>
    <p:extLst>
      <p:ext uri="{BB962C8B-B14F-4D97-AF65-F5344CB8AC3E}">
        <p14:creationId xmlns:p14="http://schemas.microsoft.com/office/powerpoint/2010/main" val="3295045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A08846-449D-413D-B1D4-19A88BE414CE}"/>
              </a:ext>
            </a:extLst>
          </p:cNvPr>
          <p:cNvSpPr txBox="1"/>
          <p:nvPr/>
        </p:nvSpPr>
        <p:spPr>
          <a:xfrm>
            <a:off x="2006" y="42111"/>
            <a:ext cx="12187988" cy="68634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ea typeface="+mn-lt"/>
                <a:cs typeface="+mn-lt"/>
              </a:rPr>
              <a:t>Psalms 89:34</a:t>
            </a:r>
            <a:endParaRPr lang="en-US" sz="2000"/>
          </a:p>
          <a:p>
            <a:r>
              <a:rPr lang="en-US" sz="2000" b="1" baseline="30000">
                <a:solidFill>
                  <a:schemeClr val="accent5"/>
                </a:solidFill>
                <a:ea typeface="+mn-lt"/>
                <a:cs typeface="+mn-lt"/>
              </a:rPr>
              <a:t>34 </a:t>
            </a:r>
            <a:r>
              <a:rPr lang="en-US" sz="2000">
                <a:solidFill>
                  <a:schemeClr val="accent5"/>
                </a:solidFill>
                <a:ea typeface="+mn-lt"/>
                <a:cs typeface="+mn-lt"/>
              </a:rPr>
              <a:t>My covenant will I not break, nor alter the thing that is gone out of my lips.</a:t>
            </a:r>
            <a:endParaRPr lang="en-US" sz="2000">
              <a:solidFill>
                <a:schemeClr val="accent5"/>
              </a:solidFill>
            </a:endParaRPr>
          </a:p>
          <a:p>
            <a:r>
              <a:rPr lang="en-US" sz="2000">
                <a:ea typeface="+mn-lt"/>
                <a:cs typeface="+mn-lt"/>
              </a:rPr>
              <a:t>Psalms 138:2</a:t>
            </a:r>
          </a:p>
          <a:p>
            <a:r>
              <a:rPr lang="en-US" sz="2000" b="1" baseline="30000">
                <a:solidFill>
                  <a:schemeClr val="accent5"/>
                </a:solidFill>
                <a:ea typeface="+mn-lt"/>
                <a:cs typeface="+mn-lt"/>
              </a:rPr>
              <a:t>2 </a:t>
            </a:r>
            <a:r>
              <a:rPr lang="en-US" sz="2000">
                <a:solidFill>
                  <a:schemeClr val="accent5"/>
                </a:solidFill>
                <a:ea typeface="+mn-lt"/>
                <a:cs typeface="+mn-lt"/>
              </a:rPr>
              <a:t>I will worship toward thy holy temple, and praise thy name for thy lovingkindness and for thy truth: for thou hast magnified thy word above all thy name.</a:t>
            </a:r>
            <a:endParaRPr lang="en-US" sz="2000">
              <a:solidFill>
                <a:schemeClr val="accent5"/>
              </a:solidFill>
            </a:endParaRPr>
          </a:p>
          <a:p>
            <a:r>
              <a:rPr lang="en-US" sz="2000">
                <a:ea typeface="+mn-lt"/>
                <a:cs typeface="+mn-lt"/>
              </a:rPr>
              <a:t>Hebrews 1:3</a:t>
            </a:r>
          </a:p>
          <a:p>
            <a:r>
              <a:rPr lang="en-US" sz="2000" b="1" baseline="30000">
                <a:ea typeface="+mn-lt"/>
                <a:cs typeface="+mn-lt"/>
              </a:rPr>
              <a:t>3</a:t>
            </a:r>
            <a:r>
              <a:rPr lang="en-US" sz="2000" b="1" baseline="30000" dirty="0">
                <a:solidFill>
                  <a:schemeClr val="accent5"/>
                </a:solidFill>
                <a:ea typeface="+mn-lt"/>
                <a:cs typeface="+mn-lt"/>
              </a:rPr>
              <a:t> </a:t>
            </a:r>
            <a:r>
              <a:rPr lang="en-US" sz="2000">
                <a:solidFill>
                  <a:schemeClr val="accent5"/>
                </a:solidFill>
                <a:ea typeface="+mn-lt"/>
                <a:cs typeface="+mn-lt"/>
              </a:rPr>
              <a:t>Who being the brightness of his glory, and the express image of his person, and upholding all things by the word of his power, when he had by himself purged our sins, sat down on the right hand of the Majesty on high:</a:t>
            </a:r>
            <a:endParaRPr lang="en-US" sz="2000">
              <a:solidFill>
                <a:schemeClr val="accent5"/>
              </a:solidFill>
            </a:endParaRPr>
          </a:p>
          <a:p>
            <a:r>
              <a:rPr lang="en-US" sz="2000">
                <a:ea typeface="+mn-lt"/>
                <a:cs typeface="+mn-lt"/>
              </a:rPr>
              <a:t>Psalms 78:37 – 38</a:t>
            </a:r>
          </a:p>
          <a:p>
            <a:r>
              <a:rPr lang="en-US" sz="2000" b="1" baseline="30000">
                <a:solidFill>
                  <a:schemeClr val="accent5"/>
                </a:solidFill>
                <a:ea typeface="+mn-lt"/>
                <a:cs typeface="+mn-lt"/>
              </a:rPr>
              <a:t>37 </a:t>
            </a:r>
            <a:r>
              <a:rPr lang="en-US" sz="2000">
                <a:solidFill>
                  <a:schemeClr val="accent5"/>
                </a:solidFill>
                <a:ea typeface="+mn-lt"/>
                <a:cs typeface="+mn-lt"/>
              </a:rPr>
              <a:t>For their heart was not right with him, neither were they stedfast in his covenant.</a:t>
            </a:r>
            <a:endParaRPr lang="en-US" sz="2000">
              <a:solidFill>
                <a:schemeClr val="accent5"/>
              </a:solidFill>
            </a:endParaRPr>
          </a:p>
          <a:p>
            <a:r>
              <a:rPr lang="en-US" sz="2000" b="1" baseline="30000">
                <a:solidFill>
                  <a:schemeClr val="accent5"/>
                </a:solidFill>
                <a:ea typeface="+mn-lt"/>
                <a:cs typeface="+mn-lt"/>
              </a:rPr>
              <a:t>38 </a:t>
            </a:r>
            <a:r>
              <a:rPr lang="en-US" sz="2000">
                <a:solidFill>
                  <a:schemeClr val="accent5"/>
                </a:solidFill>
                <a:ea typeface="+mn-lt"/>
                <a:cs typeface="+mn-lt"/>
              </a:rPr>
              <a:t>But he, being full of compassion, forgave their iniquity, and destroyed them not: yea, many a time turned he his anger away, and did not stir up all his wrath.</a:t>
            </a:r>
            <a:endParaRPr lang="en-US" sz="2000">
              <a:solidFill>
                <a:schemeClr val="accent5"/>
              </a:solidFill>
            </a:endParaRPr>
          </a:p>
          <a:p>
            <a:r>
              <a:rPr lang="en-US" sz="2000">
                <a:ea typeface="+mn-lt"/>
                <a:cs typeface="+mn-lt"/>
              </a:rPr>
              <a:t>Jeremiah 29:11</a:t>
            </a:r>
          </a:p>
          <a:p>
            <a:r>
              <a:rPr lang="en-US" sz="2000" b="1" baseline="30000">
                <a:solidFill>
                  <a:schemeClr val="accent5"/>
                </a:solidFill>
                <a:ea typeface="+mn-lt"/>
                <a:cs typeface="+mn-lt"/>
              </a:rPr>
              <a:t>11 </a:t>
            </a:r>
            <a:r>
              <a:rPr lang="en-US" sz="2000">
                <a:solidFill>
                  <a:schemeClr val="accent5"/>
                </a:solidFill>
                <a:ea typeface="+mn-lt"/>
                <a:cs typeface="+mn-lt"/>
              </a:rPr>
              <a:t>For I know the thoughts that I think toward you, saith the </a:t>
            </a:r>
            <a:r>
              <a:rPr lang="en-US" sz="2000" cap="small">
                <a:solidFill>
                  <a:schemeClr val="accent5"/>
                </a:solidFill>
                <a:ea typeface="+mn-lt"/>
                <a:cs typeface="+mn-lt"/>
              </a:rPr>
              <a:t>Lord</a:t>
            </a:r>
            <a:r>
              <a:rPr lang="en-US" sz="2000">
                <a:solidFill>
                  <a:schemeClr val="accent5"/>
                </a:solidFill>
                <a:ea typeface="+mn-lt"/>
                <a:cs typeface="+mn-lt"/>
              </a:rPr>
              <a:t>, thoughts of peace, and not of evil, to give you an expected end.</a:t>
            </a:r>
            <a:endParaRPr lang="en-US" sz="2000">
              <a:solidFill>
                <a:schemeClr val="accent5"/>
              </a:solidFill>
            </a:endParaRPr>
          </a:p>
          <a:p>
            <a:r>
              <a:rPr lang="en-US" sz="2000">
                <a:ea typeface="+mn-lt"/>
                <a:cs typeface="+mn-lt"/>
              </a:rPr>
              <a:t>Psalms 78:40 – 41</a:t>
            </a:r>
          </a:p>
          <a:p>
            <a:r>
              <a:rPr lang="en-US" sz="2000" b="1" baseline="30000">
                <a:solidFill>
                  <a:schemeClr val="accent5"/>
                </a:solidFill>
                <a:ea typeface="+mn-lt"/>
                <a:cs typeface="+mn-lt"/>
              </a:rPr>
              <a:t>40 </a:t>
            </a:r>
            <a:r>
              <a:rPr lang="en-US" sz="2000">
                <a:solidFill>
                  <a:schemeClr val="accent5"/>
                </a:solidFill>
                <a:ea typeface="+mn-lt"/>
                <a:cs typeface="+mn-lt"/>
              </a:rPr>
              <a:t>How oft did they provoke him in the wilderness, and grieve him in the desert!</a:t>
            </a:r>
            <a:endParaRPr lang="en-US" sz="2000">
              <a:solidFill>
                <a:schemeClr val="accent5"/>
              </a:solidFill>
            </a:endParaRPr>
          </a:p>
          <a:p>
            <a:r>
              <a:rPr lang="en-US" sz="2000" b="1" baseline="30000">
                <a:solidFill>
                  <a:schemeClr val="accent5"/>
                </a:solidFill>
                <a:ea typeface="+mn-lt"/>
                <a:cs typeface="+mn-lt"/>
              </a:rPr>
              <a:t>41 </a:t>
            </a:r>
            <a:r>
              <a:rPr lang="en-US" sz="2000">
                <a:solidFill>
                  <a:schemeClr val="accent5"/>
                </a:solidFill>
                <a:ea typeface="+mn-lt"/>
                <a:cs typeface="+mn-lt"/>
              </a:rPr>
              <a:t>Yea, they turned back and tempted God, and limited the Holy One of Israel.</a:t>
            </a:r>
            <a:endParaRPr lang="en-US" sz="2000">
              <a:solidFill>
                <a:schemeClr val="accent5"/>
              </a:solidFill>
            </a:endParaRPr>
          </a:p>
          <a:p>
            <a:r>
              <a:rPr lang="en-US" sz="2000">
                <a:ea typeface="+mn-lt"/>
                <a:cs typeface="+mn-lt"/>
              </a:rPr>
              <a:t>Romans 3:27</a:t>
            </a:r>
          </a:p>
          <a:p>
            <a:r>
              <a:rPr lang="en-US" sz="2000" b="1" baseline="30000">
                <a:solidFill>
                  <a:schemeClr val="accent5"/>
                </a:solidFill>
                <a:ea typeface="+mn-lt"/>
                <a:cs typeface="+mn-lt"/>
              </a:rPr>
              <a:t>27 </a:t>
            </a:r>
            <a:r>
              <a:rPr lang="en-US" sz="2000">
                <a:solidFill>
                  <a:schemeClr val="accent5"/>
                </a:solidFill>
                <a:ea typeface="+mn-lt"/>
                <a:cs typeface="+mn-lt"/>
              </a:rPr>
              <a:t>Where is boasting then? It is excluded. By what law? of works? Nay: but by the law of faith.</a:t>
            </a:r>
            <a:endParaRPr lang="en-US" sz="2000">
              <a:solidFill>
                <a:schemeClr val="accent5"/>
              </a:solidFill>
            </a:endParaRPr>
          </a:p>
          <a:p>
            <a:r>
              <a:rPr lang="en-US" sz="2000">
                <a:ea typeface="+mn-lt"/>
                <a:cs typeface="+mn-lt"/>
              </a:rPr>
              <a:t>Romans 8:2</a:t>
            </a:r>
          </a:p>
          <a:p>
            <a:r>
              <a:rPr lang="en-US" sz="2000" b="1" baseline="30000">
                <a:solidFill>
                  <a:schemeClr val="accent5"/>
                </a:solidFill>
                <a:ea typeface="+mn-lt"/>
                <a:cs typeface="+mn-lt"/>
              </a:rPr>
              <a:t>2 </a:t>
            </a:r>
            <a:r>
              <a:rPr lang="en-US" sz="2000">
                <a:solidFill>
                  <a:schemeClr val="accent5"/>
                </a:solidFill>
                <a:ea typeface="+mn-lt"/>
                <a:cs typeface="+mn-lt"/>
              </a:rPr>
              <a:t>For the law of the Spirit of life in Christ Jesus hath made me free from the law of sin and death.</a:t>
            </a:r>
            <a:endParaRPr lang="en-US" sz="2000">
              <a:solidFill>
                <a:schemeClr val="accent5"/>
              </a:solidFill>
            </a:endParaRPr>
          </a:p>
        </p:txBody>
      </p:sp>
    </p:spTree>
    <p:extLst>
      <p:ext uri="{BB962C8B-B14F-4D97-AF65-F5344CB8AC3E}">
        <p14:creationId xmlns:p14="http://schemas.microsoft.com/office/powerpoint/2010/main" val="2563483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214EDB-BF79-49EB-9CC7-5C7C7225B76B}"/>
              </a:ext>
            </a:extLst>
          </p:cNvPr>
          <p:cNvSpPr txBox="1"/>
          <p:nvPr/>
        </p:nvSpPr>
        <p:spPr>
          <a:xfrm>
            <a:off x="62164" y="42111"/>
            <a:ext cx="12127830" cy="62786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a:p>
            <a:r>
              <a:rPr lang="en-US" sz="3200">
                <a:ea typeface="+mn-lt"/>
                <a:cs typeface="+mn-lt"/>
              </a:rPr>
              <a:t> Mark 11:23 – 24</a:t>
            </a:r>
          </a:p>
          <a:p>
            <a:r>
              <a:rPr lang="en-US" sz="3200" b="1" baseline="30000">
                <a:solidFill>
                  <a:schemeClr val="accent5"/>
                </a:solidFill>
                <a:ea typeface="+mn-lt"/>
                <a:cs typeface="+mn-lt"/>
              </a:rPr>
              <a:t>23 </a:t>
            </a:r>
            <a:r>
              <a:rPr lang="en-US" sz="3200">
                <a:solidFill>
                  <a:schemeClr val="accent5"/>
                </a:solidFill>
                <a:ea typeface="+mn-lt"/>
                <a:cs typeface="+mn-lt"/>
              </a:rPr>
              <a:t>For verily I say unto you, That whosoever shall say unto this mountain, Be thou removed, and be thou cast into the sea; and shall not doubt in his heart, but shall believe that those things which he saith shall come to pass; he shall have whatsoever he saith.</a:t>
            </a:r>
            <a:endParaRPr lang="en-US" sz="3200">
              <a:solidFill>
                <a:schemeClr val="accent5"/>
              </a:solidFill>
            </a:endParaRPr>
          </a:p>
          <a:p>
            <a:r>
              <a:rPr lang="en-US" sz="3200" b="1" baseline="30000">
                <a:solidFill>
                  <a:schemeClr val="accent5"/>
                </a:solidFill>
                <a:ea typeface="+mn-lt"/>
                <a:cs typeface="+mn-lt"/>
              </a:rPr>
              <a:t>24 </a:t>
            </a:r>
            <a:r>
              <a:rPr lang="en-US" sz="3200">
                <a:solidFill>
                  <a:schemeClr val="accent5"/>
                </a:solidFill>
                <a:ea typeface="+mn-lt"/>
                <a:cs typeface="+mn-lt"/>
              </a:rPr>
              <a:t>Therefore I say unto you, What things soever ye desire, when ye pray, believe that ye receive them, and ye shall have them.</a:t>
            </a:r>
            <a:endParaRPr lang="en-US" sz="3200">
              <a:solidFill>
                <a:schemeClr val="accent5"/>
              </a:solidFill>
            </a:endParaRPr>
          </a:p>
          <a:p>
            <a:endParaRPr lang="en-US" sz="3200" dirty="0">
              <a:solidFill>
                <a:schemeClr val="accent5"/>
              </a:solidFill>
              <a:ea typeface="+mn-lt"/>
              <a:cs typeface="+mn-lt"/>
            </a:endParaRPr>
          </a:p>
          <a:p>
            <a:r>
              <a:rPr lang="en-US" sz="3200">
                <a:ea typeface="+mn-lt"/>
                <a:cs typeface="+mn-lt"/>
              </a:rPr>
              <a:t>Isaiah 45:11</a:t>
            </a:r>
          </a:p>
          <a:p>
            <a:r>
              <a:rPr lang="en-US" sz="3200" b="1" baseline="30000">
                <a:solidFill>
                  <a:schemeClr val="accent5"/>
                </a:solidFill>
                <a:ea typeface="+mn-lt"/>
                <a:cs typeface="+mn-lt"/>
              </a:rPr>
              <a:t>11 </a:t>
            </a:r>
            <a:r>
              <a:rPr lang="en-US" sz="3200">
                <a:solidFill>
                  <a:schemeClr val="accent5"/>
                </a:solidFill>
                <a:ea typeface="+mn-lt"/>
                <a:cs typeface="+mn-lt"/>
              </a:rPr>
              <a:t>Thus saith the </a:t>
            </a:r>
            <a:r>
              <a:rPr lang="en-US" sz="3200" cap="small">
                <a:solidFill>
                  <a:schemeClr val="accent5"/>
                </a:solidFill>
                <a:ea typeface="+mn-lt"/>
                <a:cs typeface="+mn-lt"/>
              </a:rPr>
              <a:t>Lord</a:t>
            </a:r>
            <a:r>
              <a:rPr lang="en-US" sz="3200">
                <a:solidFill>
                  <a:schemeClr val="accent5"/>
                </a:solidFill>
                <a:ea typeface="+mn-lt"/>
                <a:cs typeface="+mn-lt"/>
              </a:rPr>
              <a:t>, the Holy One of Israel, and his Maker, Ask me of things to come concerning my sons, and concerning the work of my hands command ye me</a:t>
            </a:r>
            <a:endParaRPr lang="en-US" sz="3200">
              <a:solidFill>
                <a:schemeClr val="accent5"/>
              </a:solidFill>
            </a:endParaRPr>
          </a:p>
        </p:txBody>
      </p:sp>
    </p:spTree>
    <p:extLst>
      <p:ext uri="{BB962C8B-B14F-4D97-AF65-F5344CB8AC3E}">
        <p14:creationId xmlns:p14="http://schemas.microsoft.com/office/powerpoint/2010/main" val="531406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C3F74CD-C4F6-4813-8873-6A2B809B1859}"/>
              </a:ext>
            </a:extLst>
          </p:cNvPr>
          <p:cNvSpPr txBox="1"/>
          <p:nvPr/>
        </p:nvSpPr>
        <p:spPr>
          <a:xfrm>
            <a:off x="52138" y="2006"/>
            <a:ext cx="1207769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200" dirty="0"/>
          </a:p>
        </p:txBody>
      </p:sp>
      <p:sp>
        <p:nvSpPr>
          <p:cNvPr id="3" name="TextBox 2">
            <a:extLst>
              <a:ext uri="{FF2B5EF4-FFF2-40B4-BE49-F238E27FC236}">
                <a16:creationId xmlns:a16="http://schemas.microsoft.com/office/drawing/2014/main" id="{2AD8572D-1302-4FDB-8558-9A27CB54A006}"/>
              </a:ext>
            </a:extLst>
          </p:cNvPr>
          <p:cNvSpPr txBox="1"/>
          <p:nvPr/>
        </p:nvSpPr>
        <p:spPr>
          <a:xfrm>
            <a:off x="132348" y="182479"/>
            <a:ext cx="11857120" cy="24929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a:p>
            <a:r>
              <a:rPr lang="en-US" sz="3600">
                <a:ea typeface="+mn-lt"/>
                <a:cs typeface="+mn-lt"/>
              </a:rPr>
              <a:t>J</a:t>
            </a:r>
            <a:r>
              <a:rPr lang="en-US" sz="4000">
                <a:ea typeface="+mn-lt"/>
                <a:cs typeface="+mn-lt"/>
              </a:rPr>
              <a:t>eremiah 17:9</a:t>
            </a:r>
            <a:endParaRPr lang="en-US" sz="4000"/>
          </a:p>
          <a:p>
            <a:r>
              <a:rPr lang="en-US" sz="4000">
                <a:solidFill>
                  <a:schemeClr val="accent5"/>
                </a:solidFill>
                <a:cs typeface="Segoe UI"/>
              </a:rPr>
              <a:t>"</a:t>
            </a:r>
            <a:r>
              <a:rPr lang="en-US" sz="4000" b="1" baseline="30000">
                <a:solidFill>
                  <a:schemeClr val="accent5"/>
                </a:solidFill>
                <a:ea typeface="+mn-lt"/>
                <a:cs typeface="+mn-lt"/>
              </a:rPr>
              <a:t>9    </a:t>
            </a:r>
            <a:r>
              <a:rPr lang="en-US" sz="4000">
                <a:solidFill>
                  <a:schemeClr val="accent5"/>
                </a:solidFill>
                <a:ea typeface="+mn-lt"/>
                <a:cs typeface="+mn-lt"/>
              </a:rPr>
              <a:t>The heart is more deceitful than all else And is desperately sick; Who can understand it?"</a:t>
            </a:r>
            <a:endParaRPr lang="en-US" sz="4000">
              <a:solidFill>
                <a:schemeClr val="accent5"/>
              </a:solidFill>
              <a:cs typeface="Segoe UI"/>
            </a:endParaRPr>
          </a:p>
          <a:p>
            <a:endParaRPr lang="en-US">
              <a:solidFill>
                <a:schemeClr val="bg1"/>
              </a:solidFill>
            </a:endParaRPr>
          </a:p>
        </p:txBody>
      </p:sp>
    </p:spTree>
    <p:extLst>
      <p:ext uri="{BB962C8B-B14F-4D97-AF65-F5344CB8AC3E}">
        <p14:creationId xmlns:p14="http://schemas.microsoft.com/office/powerpoint/2010/main" val="3000643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823B0B-3942-478C-AD18-B74AF3028DA5}"/>
              </a:ext>
            </a:extLst>
          </p:cNvPr>
          <p:cNvSpPr txBox="1"/>
          <p:nvPr/>
        </p:nvSpPr>
        <p:spPr>
          <a:xfrm>
            <a:off x="92243" y="2006"/>
            <a:ext cx="11686672" cy="48320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200" dirty="0">
              <a:solidFill>
                <a:schemeClr val="bg1"/>
              </a:solidFill>
            </a:endParaRPr>
          </a:p>
          <a:p>
            <a:r>
              <a:rPr lang="en-US" sz="3600"/>
              <a:t>John 4:24</a:t>
            </a:r>
          </a:p>
          <a:p>
            <a:r>
              <a:rPr lang="en-US" sz="3600">
                <a:solidFill>
                  <a:schemeClr val="accent5"/>
                </a:solidFill>
              </a:rPr>
              <a:t>"</a:t>
            </a:r>
            <a:r>
              <a:rPr lang="en-US" sz="3600" b="1" baseline="30000">
                <a:solidFill>
                  <a:schemeClr val="accent5"/>
                </a:solidFill>
                <a:ea typeface="+mn-lt"/>
                <a:cs typeface="+mn-lt"/>
              </a:rPr>
              <a:t>24 </a:t>
            </a:r>
            <a:r>
              <a:rPr lang="en-US" sz="3600">
                <a:solidFill>
                  <a:schemeClr val="accent5"/>
                </a:solidFill>
                <a:ea typeface="+mn-lt"/>
                <a:cs typeface="+mn-lt"/>
              </a:rPr>
              <a:t>God is </a:t>
            </a:r>
            <a:r>
              <a:rPr lang="en-US" sz="3600" baseline="30000">
                <a:solidFill>
                  <a:schemeClr val="accent5"/>
                </a:solidFill>
                <a:ea typeface="+mn-lt"/>
                <a:cs typeface="+mn-lt"/>
              </a:rPr>
              <a:t>[</a:t>
            </a:r>
            <a:r>
              <a:rPr lang="en-US" sz="36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3600" baseline="30000">
                <a:solidFill>
                  <a:schemeClr val="accent5"/>
                </a:solidFill>
                <a:ea typeface="+mn-lt"/>
                <a:cs typeface="+mn-lt"/>
              </a:rPr>
              <a:t>]</a:t>
            </a:r>
            <a:r>
              <a:rPr lang="en-US" sz="3600">
                <a:solidFill>
                  <a:schemeClr val="accent5"/>
                </a:solidFill>
                <a:ea typeface="+mn-lt"/>
                <a:cs typeface="+mn-lt"/>
              </a:rPr>
              <a:t>spirit, and those who worship Him must worship in spirit and truth.”</a:t>
            </a:r>
            <a:endParaRPr lang="en-US" sz="3600" dirty="0">
              <a:solidFill>
                <a:schemeClr val="accent5"/>
              </a:solidFill>
            </a:endParaRPr>
          </a:p>
          <a:p>
            <a:endParaRPr lang="en-US" sz="3600" dirty="0">
              <a:solidFill>
                <a:schemeClr val="accent5"/>
              </a:solidFill>
            </a:endParaRPr>
          </a:p>
          <a:p>
            <a:r>
              <a:rPr lang="en-US" sz="3600" b="1" baseline="30000">
                <a:ea typeface="+mn-lt"/>
                <a:cs typeface="+mn-lt"/>
              </a:rPr>
              <a:t>Colossians 2:15</a:t>
            </a:r>
          </a:p>
          <a:p>
            <a:r>
              <a:rPr lang="en-US" sz="3600" b="1" baseline="30000">
                <a:solidFill>
                  <a:schemeClr val="accent5"/>
                </a:solidFill>
                <a:ea typeface="+mn-lt"/>
                <a:cs typeface="+mn-lt"/>
              </a:rPr>
              <a:t>"15 </a:t>
            </a:r>
            <a:r>
              <a:rPr lang="en-US" sz="3600">
                <a:solidFill>
                  <a:schemeClr val="accent5"/>
                </a:solidFill>
                <a:ea typeface="+mn-lt"/>
                <a:cs typeface="+mn-lt"/>
              </a:rPr>
              <a:t>When He had </a:t>
            </a:r>
            <a:r>
              <a:rPr lang="en-US" sz="3600" baseline="30000" dirty="0">
                <a:solidFill>
                  <a:schemeClr val="accent5"/>
                </a:solidFill>
                <a:ea typeface="+mn-lt"/>
                <a:cs typeface="+mn-lt"/>
              </a:rPr>
              <a:t>[</a:t>
            </a:r>
            <a:r>
              <a:rPr lang="en-US" sz="3600" baseline="30000" dirty="0">
                <a:solidFill>
                  <a:schemeClr val="accent5"/>
                </a:solidFill>
                <a:ea typeface="+mn-lt"/>
                <a:cs typeface="+mn-lt"/>
                <a:hlinkClick r:id="rId3">
                  <a:extLst>
                    <a:ext uri="{A12FA001-AC4F-418D-AE19-62706E023703}">
                      <ahyp:hlinkClr xmlns:ahyp="http://schemas.microsoft.com/office/drawing/2018/hyperlinkcolor" val="tx"/>
                    </a:ext>
                  </a:extLst>
                </a:hlinkClick>
              </a:rPr>
              <a:t>a</a:t>
            </a:r>
            <a:r>
              <a:rPr lang="en-US" sz="3600" baseline="30000">
                <a:solidFill>
                  <a:schemeClr val="accent5"/>
                </a:solidFill>
                <a:ea typeface="+mn-lt"/>
                <a:cs typeface="+mn-lt"/>
              </a:rPr>
              <a:t>]</a:t>
            </a:r>
            <a:r>
              <a:rPr lang="en-US" sz="3600">
                <a:solidFill>
                  <a:schemeClr val="accent5"/>
                </a:solidFill>
                <a:ea typeface="+mn-lt"/>
                <a:cs typeface="+mn-lt"/>
              </a:rPr>
              <a:t>disarmed the rulers and authorities, He made a public display of them, having triumphed over them through </a:t>
            </a:r>
            <a:r>
              <a:rPr lang="en-US" sz="3600" baseline="30000" dirty="0">
                <a:solidFill>
                  <a:schemeClr val="accent5"/>
                </a:solidFill>
                <a:ea typeface="+mn-lt"/>
                <a:cs typeface="+mn-lt"/>
              </a:rPr>
              <a:t>[</a:t>
            </a:r>
            <a:r>
              <a:rPr lang="en-US" sz="3600" baseline="30000" dirty="0">
                <a:solidFill>
                  <a:schemeClr val="accent5"/>
                </a:solidFill>
                <a:ea typeface="+mn-lt"/>
                <a:cs typeface="+mn-lt"/>
                <a:hlinkClick r:id="rId4">
                  <a:extLst>
                    <a:ext uri="{A12FA001-AC4F-418D-AE19-62706E023703}">
                      <ahyp:hlinkClr xmlns:ahyp="http://schemas.microsoft.com/office/drawing/2018/hyperlinkcolor" val="tx"/>
                    </a:ext>
                  </a:extLst>
                </a:hlinkClick>
              </a:rPr>
              <a:t>b</a:t>
            </a:r>
            <a:r>
              <a:rPr lang="en-US" sz="3600" baseline="30000">
                <a:solidFill>
                  <a:schemeClr val="accent5"/>
                </a:solidFill>
                <a:ea typeface="+mn-lt"/>
                <a:cs typeface="+mn-lt"/>
              </a:rPr>
              <a:t>]</a:t>
            </a:r>
            <a:r>
              <a:rPr lang="en-US" sz="3600">
                <a:solidFill>
                  <a:schemeClr val="accent5"/>
                </a:solidFill>
                <a:ea typeface="+mn-lt"/>
                <a:cs typeface="+mn-lt"/>
              </a:rPr>
              <a:t>Him."</a:t>
            </a:r>
            <a:endParaRPr lang="en-US" sz="3600" dirty="0">
              <a:solidFill>
                <a:schemeClr val="accent5"/>
              </a:solidFill>
            </a:endParaRPr>
          </a:p>
        </p:txBody>
      </p:sp>
    </p:spTree>
    <p:extLst>
      <p:ext uri="{BB962C8B-B14F-4D97-AF65-F5344CB8AC3E}">
        <p14:creationId xmlns:p14="http://schemas.microsoft.com/office/powerpoint/2010/main" val="3677127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749EDD-D1B5-42F3-AEC3-CE02AAC8559B}"/>
              </a:ext>
            </a:extLst>
          </p:cNvPr>
          <p:cNvSpPr txBox="1"/>
          <p:nvPr/>
        </p:nvSpPr>
        <p:spPr>
          <a:xfrm>
            <a:off x="102269" y="-108284"/>
            <a:ext cx="11686672" cy="70567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t>Psalms 89:34</a:t>
            </a:r>
          </a:p>
          <a:p>
            <a:r>
              <a:rPr lang="en-US" sz="2800" dirty="0">
                <a:solidFill>
                  <a:schemeClr val="accent5"/>
                </a:solidFill>
              </a:rPr>
              <a:t>    </a:t>
            </a:r>
            <a:r>
              <a:rPr lang="en-US" sz="2800" b="1" baseline="30000" dirty="0">
                <a:solidFill>
                  <a:schemeClr val="accent5"/>
                </a:solidFill>
                <a:ea typeface="+mn-lt"/>
                <a:cs typeface="+mn-lt"/>
              </a:rPr>
              <a:t>34 </a:t>
            </a:r>
            <a:r>
              <a:rPr lang="en-US" sz="2800" dirty="0">
                <a:solidFill>
                  <a:schemeClr val="accent5"/>
                </a:solidFill>
                <a:ea typeface="+mn-lt"/>
                <a:cs typeface="+mn-lt"/>
              </a:rPr>
              <a:t>“My covenant I will not </a:t>
            </a:r>
            <a:r>
              <a:rPr lang="en-US" sz="2800" baseline="30000" dirty="0">
                <a:solidFill>
                  <a:schemeClr val="accent5"/>
                </a:solidFill>
                <a:ea typeface="+mn-lt"/>
                <a:cs typeface="+mn-lt"/>
              </a:rPr>
              <a:t>[</a:t>
            </a:r>
            <a:r>
              <a:rPr lang="en-US" sz="28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2800" baseline="30000" dirty="0">
                <a:solidFill>
                  <a:schemeClr val="accent5"/>
                </a:solidFill>
                <a:ea typeface="+mn-lt"/>
                <a:cs typeface="+mn-lt"/>
              </a:rPr>
              <a:t>]</a:t>
            </a:r>
            <a:r>
              <a:rPr lang="en-US" sz="2800" dirty="0">
                <a:solidFill>
                  <a:schemeClr val="accent5"/>
                </a:solidFill>
                <a:ea typeface="+mn-lt"/>
                <a:cs typeface="+mn-lt"/>
              </a:rPr>
              <a:t>violate,Nor will I alter </a:t>
            </a:r>
            <a:r>
              <a:rPr lang="en-US" sz="2800" baseline="30000" dirty="0">
                <a:solidFill>
                  <a:schemeClr val="accent5"/>
                </a:solidFill>
                <a:ea typeface="+mn-lt"/>
                <a:cs typeface="+mn-lt"/>
              </a:rPr>
              <a:t>[</a:t>
            </a:r>
            <a:r>
              <a:rPr lang="en-US" sz="2800" baseline="30000" dirty="0">
                <a:solidFill>
                  <a:schemeClr val="accent5"/>
                </a:solidFill>
                <a:ea typeface="+mn-lt"/>
                <a:cs typeface="+mn-lt"/>
                <a:hlinkClick r:id="rId3">
                  <a:extLst>
                    <a:ext uri="{A12FA001-AC4F-418D-AE19-62706E023703}">
                      <ahyp:hlinkClr xmlns:ahyp="http://schemas.microsoft.com/office/drawing/2018/hyperlinkcolor" val="tx"/>
                    </a:ext>
                  </a:extLst>
                </a:hlinkClick>
              </a:rPr>
              <a:t>b</a:t>
            </a:r>
            <a:r>
              <a:rPr lang="en-US" sz="2800" baseline="30000" dirty="0">
                <a:solidFill>
                  <a:schemeClr val="accent5"/>
                </a:solidFill>
                <a:ea typeface="+mn-lt"/>
                <a:cs typeface="+mn-lt"/>
              </a:rPr>
              <a:t>]</a:t>
            </a:r>
            <a:r>
              <a:rPr lang="en-US" sz="2800">
                <a:solidFill>
                  <a:schemeClr val="accent5"/>
                </a:solidFill>
                <a:ea typeface="+mn-lt"/>
                <a:cs typeface="+mn-lt"/>
              </a:rPr>
              <a:t>the utterance of My lips.</a:t>
            </a:r>
            <a:endParaRPr lang="en-US" sz="2800" dirty="0">
              <a:solidFill>
                <a:schemeClr val="accent5"/>
              </a:solidFill>
              <a:ea typeface="+mn-lt"/>
              <a:cs typeface="+mn-lt"/>
            </a:endParaRPr>
          </a:p>
          <a:p>
            <a:r>
              <a:rPr lang="en-US" sz="2800">
                <a:ea typeface="+mn-lt"/>
                <a:cs typeface="+mn-lt"/>
              </a:rPr>
              <a:t>Hebrews</a:t>
            </a:r>
            <a:r>
              <a:rPr lang="en-US" sz="2800" dirty="0"/>
              <a:t> </a:t>
            </a:r>
            <a:r>
              <a:rPr lang="en-US" sz="2800"/>
              <a:t>6:18</a:t>
            </a:r>
            <a:endParaRPr lang="en-US" sz="2800" dirty="0"/>
          </a:p>
          <a:p>
            <a:r>
              <a:rPr lang="en-US" sz="2800" dirty="0">
                <a:solidFill>
                  <a:schemeClr val="accent5"/>
                </a:solidFill>
              </a:rPr>
              <a:t>  </a:t>
            </a:r>
            <a:r>
              <a:rPr lang="en-US" sz="2800">
                <a:solidFill>
                  <a:schemeClr val="accent5"/>
                </a:solidFill>
                <a:ea typeface="+mn-lt"/>
                <a:cs typeface="+mn-lt"/>
              </a:rPr>
              <a:t>"</a:t>
            </a:r>
            <a:r>
              <a:rPr lang="en-US" sz="2800" b="1" baseline="30000">
                <a:solidFill>
                  <a:schemeClr val="accent5"/>
                </a:solidFill>
                <a:ea typeface="+mn-lt"/>
                <a:cs typeface="+mn-lt"/>
              </a:rPr>
              <a:t>18 </a:t>
            </a:r>
            <a:r>
              <a:rPr lang="en-US" sz="2800">
                <a:solidFill>
                  <a:schemeClr val="accent5"/>
                </a:solidFill>
                <a:ea typeface="+mn-lt"/>
                <a:cs typeface="+mn-lt"/>
              </a:rPr>
              <a:t>so that by two unchangeable things in which it is impossible for God to lie, we who </a:t>
            </a:r>
            <a:r>
              <a:rPr lang="en-US" sz="2800" dirty="0">
                <a:solidFill>
                  <a:schemeClr val="accent5"/>
                </a:solidFill>
                <a:ea typeface="+mn-lt"/>
                <a:cs typeface="+mn-lt"/>
              </a:rPr>
              <a:t>have </a:t>
            </a:r>
            <a:r>
              <a:rPr lang="en-US" sz="2800" baseline="30000" dirty="0">
                <a:solidFill>
                  <a:schemeClr val="accent5"/>
                </a:solidFill>
                <a:ea typeface="+mn-lt"/>
                <a:cs typeface="+mn-lt"/>
              </a:rPr>
              <a:t>[</a:t>
            </a:r>
            <a:r>
              <a:rPr lang="en-US" sz="2800" baseline="30000" dirty="0">
                <a:solidFill>
                  <a:schemeClr val="accent5"/>
                </a:solidFill>
                <a:ea typeface="+mn-lt"/>
                <a:cs typeface="+mn-lt"/>
                <a:hlinkClick r:id="rId4">
                  <a:extLst>
                    <a:ext uri="{A12FA001-AC4F-418D-AE19-62706E023703}">
                      <ahyp:hlinkClr xmlns:ahyp="http://schemas.microsoft.com/office/drawing/2018/hyperlinkcolor" val="tx"/>
                    </a:ext>
                  </a:extLst>
                </a:hlinkClick>
              </a:rPr>
              <a:t>a</a:t>
            </a:r>
            <a:r>
              <a:rPr lang="en-US" sz="2800" baseline="30000" dirty="0">
                <a:solidFill>
                  <a:schemeClr val="accent5"/>
                </a:solidFill>
                <a:ea typeface="+mn-lt"/>
                <a:cs typeface="+mn-lt"/>
              </a:rPr>
              <a:t>]</a:t>
            </a:r>
            <a:r>
              <a:rPr lang="en-US" sz="2800" dirty="0">
                <a:solidFill>
                  <a:schemeClr val="accent5"/>
                </a:solidFill>
                <a:ea typeface="+mn-lt"/>
                <a:cs typeface="+mn-lt"/>
              </a:rPr>
              <a:t>taken refuge would have strong encouragement to take hold of the hope set before </a:t>
            </a:r>
            <a:r>
              <a:rPr lang="en-US" sz="2800">
                <a:solidFill>
                  <a:schemeClr val="accent5"/>
                </a:solidFill>
                <a:ea typeface="+mn-lt"/>
                <a:cs typeface="+mn-lt"/>
              </a:rPr>
              <a:t>us."</a:t>
            </a:r>
            <a:r>
              <a:rPr lang="en-US" sz="2800" dirty="0">
                <a:solidFill>
                  <a:schemeClr val="accent5"/>
                </a:solidFill>
              </a:rPr>
              <a:t> </a:t>
            </a:r>
          </a:p>
          <a:p>
            <a:r>
              <a:rPr lang="en-US" sz="2800" dirty="0">
                <a:solidFill>
                  <a:schemeClr val="accent5"/>
                </a:solidFill>
              </a:rPr>
              <a:t>  </a:t>
            </a:r>
            <a:r>
              <a:rPr lang="en-US" sz="2800"/>
              <a:t>Hebrews 1:3</a:t>
            </a:r>
          </a:p>
          <a:p>
            <a:r>
              <a:rPr lang="en-US" sz="2800" dirty="0">
                <a:solidFill>
                  <a:schemeClr val="accent5"/>
                </a:solidFill>
              </a:rPr>
              <a:t>  </a:t>
            </a:r>
            <a:r>
              <a:rPr lang="en-US" sz="2800">
                <a:solidFill>
                  <a:schemeClr val="accent5"/>
                </a:solidFill>
              </a:rPr>
              <a:t>"</a:t>
            </a:r>
            <a:r>
              <a:rPr lang="en-US" sz="2800" dirty="0">
                <a:solidFill>
                  <a:schemeClr val="accent5"/>
                </a:solidFill>
              </a:rPr>
              <a:t> </a:t>
            </a:r>
            <a:r>
              <a:rPr lang="en-US" sz="2800" b="1" baseline="30000">
                <a:solidFill>
                  <a:schemeClr val="accent5"/>
                </a:solidFill>
                <a:ea typeface="+mn-lt"/>
                <a:cs typeface="+mn-lt"/>
              </a:rPr>
              <a:t>3 </a:t>
            </a:r>
            <a:r>
              <a:rPr lang="en-US" sz="2800" baseline="30000" dirty="0">
                <a:solidFill>
                  <a:schemeClr val="accent5"/>
                </a:solidFill>
                <a:ea typeface="+mn-lt"/>
                <a:cs typeface="+mn-lt"/>
              </a:rPr>
              <a:t>[</a:t>
            </a:r>
            <a:r>
              <a:rPr lang="en-US" sz="2800" baseline="30000" dirty="0">
                <a:solidFill>
                  <a:schemeClr val="accent5"/>
                </a:solidFill>
                <a:ea typeface="+mn-lt"/>
                <a:cs typeface="+mn-lt"/>
                <a:hlinkClick r:id="rId5">
                  <a:extLst>
                    <a:ext uri="{A12FA001-AC4F-418D-AE19-62706E023703}">
                      <ahyp:hlinkClr xmlns:ahyp="http://schemas.microsoft.com/office/drawing/2018/hyperlinkcolor" val="tx"/>
                    </a:ext>
                  </a:extLst>
                </a:hlinkClick>
              </a:rPr>
              <a:t>a</a:t>
            </a:r>
            <a:r>
              <a:rPr lang="en-US" sz="2800" baseline="30000">
                <a:solidFill>
                  <a:schemeClr val="accent5"/>
                </a:solidFill>
                <a:ea typeface="+mn-lt"/>
                <a:cs typeface="+mn-lt"/>
              </a:rPr>
              <a:t>]</a:t>
            </a:r>
            <a:r>
              <a:rPr lang="en-US" sz="2800">
                <a:solidFill>
                  <a:schemeClr val="accent5"/>
                </a:solidFill>
                <a:ea typeface="+mn-lt"/>
                <a:cs typeface="+mn-lt"/>
              </a:rPr>
              <a:t>And He is the radiance of His glory and the exact representation of His nature, and </a:t>
            </a:r>
            <a:r>
              <a:rPr lang="en-US" sz="2800" baseline="30000" dirty="0">
                <a:solidFill>
                  <a:schemeClr val="accent5"/>
                </a:solidFill>
                <a:ea typeface="+mn-lt"/>
                <a:cs typeface="+mn-lt"/>
              </a:rPr>
              <a:t>[</a:t>
            </a:r>
            <a:r>
              <a:rPr lang="en-US" sz="2800" baseline="30000" dirty="0">
                <a:solidFill>
                  <a:schemeClr val="accent5"/>
                </a:solidFill>
                <a:ea typeface="+mn-lt"/>
                <a:cs typeface="+mn-lt"/>
                <a:hlinkClick r:id="rId6">
                  <a:extLst>
                    <a:ext uri="{A12FA001-AC4F-418D-AE19-62706E023703}">
                      <ahyp:hlinkClr xmlns:ahyp="http://schemas.microsoft.com/office/drawing/2018/hyperlinkcolor" val="tx"/>
                    </a:ext>
                  </a:extLst>
                </a:hlinkClick>
              </a:rPr>
              <a:t>b</a:t>
            </a:r>
            <a:r>
              <a:rPr lang="en-US" sz="2800" baseline="30000">
                <a:solidFill>
                  <a:schemeClr val="accent5"/>
                </a:solidFill>
                <a:ea typeface="+mn-lt"/>
                <a:cs typeface="+mn-lt"/>
              </a:rPr>
              <a:t>]</a:t>
            </a:r>
            <a:r>
              <a:rPr lang="en-US" sz="2800">
                <a:solidFill>
                  <a:schemeClr val="accent5"/>
                </a:solidFill>
                <a:ea typeface="+mn-lt"/>
                <a:cs typeface="+mn-lt"/>
              </a:rPr>
              <a:t>upholds all things by the word of His power. When He had made purification of sins, He sat down at the right hand of the Majesty on high,"</a:t>
            </a:r>
            <a:r>
              <a:rPr lang="en-US" sz="2800" dirty="0">
                <a:solidFill>
                  <a:schemeClr val="accent5"/>
                </a:solidFill>
              </a:rPr>
              <a:t> </a:t>
            </a:r>
          </a:p>
          <a:p>
            <a:r>
              <a:rPr lang="en-US" sz="2800" dirty="0"/>
              <a:t> </a:t>
            </a:r>
            <a:r>
              <a:rPr lang="en-US" sz="2800"/>
              <a:t>Psalms </a:t>
            </a:r>
            <a:r>
              <a:rPr lang="en-US" sz="2800" dirty="0"/>
              <a:t>15:4.</a:t>
            </a:r>
            <a:r>
              <a:rPr lang="en-US" sz="2800" dirty="0">
                <a:solidFill>
                  <a:schemeClr val="accent5"/>
                </a:solidFill>
              </a:rPr>
              <a:t>         </a:t>
            </a:r>
          </a:p>
          <a:p>
            <a:r>
              <a:rPr lang="en-US" sz="2800" dirty="0">
                <a:solidFill>
                  <a:schemeClr val="accent5"/>
                </a:solidFill>
                <a:ea typeface="+mn-lt"/>
                <a:cs typeface="+mn-lt"/>
              </a:rPr>
              <a:t> </a:t>
            </a:r>
            <a:r>
              <a:rPr lang="en-US" sz="2800">
                <a:solidFill>
                  <a:schemeClr val="accent5"/>
                </a:solidFill>
                <a:ea typeface="+mn-lt"/>
                <a:cs typeface="+mn-lt"/>
              </a:rPr>
              <a:t>"</a:t>
            </a:r>
            <a:r>
              <a:rPr lang="en-US" sz="2800" b="1" baseline="30000">
                <a:solidFill>
                  <a:schemeClr val="accent5"/>
                </a:solidFill>
                <a:ea typeface="+mn-lt"/>
                <a:cs typeface="+mn-lt"/>
              </a:rPr>
              <a:t>4 </a:t>
            </a:r>
            <a:r>
              <a:rPr lang="en-US" sz="2800">
                <a:solidFill>
                  <a:schemeClr val="accent5"/>
                </a:solidFill>
                <a:ea typeface="+mn-lt"/>
                <a:cs typeface="+mn-lt"/>
              </a:rPr>
              <a:t>In </a:t>
            </a:r>
            <a:r>
              <a:rPr lang="en-US" sz="2800" baseline="30000" dirty="0">
                <a:solidFill>
                  <a:schemeClr val="accent5"/>
                </a:solidFill>
                <a:ea typeface="+mn-lt"/>
                <a:cs typeface="+mn-lt"/>
              </a:rPr>
              <a:t>[</a:t>
            </a:r>
            <a:r>
              <a:rPr lang="en-US" sz="2800" baseline="30000" dirty="0">
                <a:solidFill>
                  <a:schemeClr val="accent5"/>
                </a:solidFill>
                <a:ea typeface="+mn-lt"/>
                <a:cs typeface="+mn-lt"/>
                <a:hlinkClick r:id="rId7">
                  <a:extLst>
                    <a:ext uri="{A12FA001-AC4F-418D-AE19-62706E023703}">
                      <ahyp:hlinkClr xmlns:ahyp="http://schemas.microsoft.com/office/drawing/2018/hyperlinkcolor" val="tx"/>
                    </a:ext>
                  </a:extLst>
                </a:hlinkClick>
              </a:rPr>
              <a:t>a</a:t>
            </a:r>
            <a:r>
              <a:rPr lang="en-US" sz="2800" baseline="30000">
                <a:solidFill>
                  <a:schemeClr val="accent5"/>
                </a:solidFill>
                <a:ea typeface="+mn-lt"/>
                <a:cs typeface="+mn-lt"/>
              </a:rPr>
              <a:t>]</a:t>
            </a:r>
            <a:r>
              <a:rPr lang="en-US" sz="2800">
                <a:solidFill>
                  <a:schemeClr val="accent5"/>
                </a:solidFill>
                <a:ea typeface="+mn-lt"/>
                <a:cs typeface="+mn-lt"/>
              </a:rPr>
              <a:t>whose eyes a reprobate is despised, But </a:t>
            </a:r>
            <a:r>
              <a:rPr lang="en-US" sz="2800" baseline="30000" dirty="0">
                <a:solidFill>
                  <a:schemeClr val="accent5"/>
                </a:solidFill>
                <a:ea typeface="+mn-lt"/>
                <a:cs typeface="+mn-lt"/>
              </a:rPr>
              <a:t>[</a:t>
            </a:r>
            <a:r>
              <a:rPr lang="en-US" sz="2800" baseline="30000" dirty="0">
                <a:solidFill>
                  <a:schemeClr val="accent5"/>
                </a:solidFill>
                <a:ea typeface="+mn-lt"/>
                <a:cs typeface="+mn-lt"/>
                <a:hlinkClick r:id="rId8">
                  <a:extLst>
                    <a:ext uri="{A12FA001-AC4F-418D-AE19-62706E023703}">
                      <ahyp:hlinkClr xmlns:ahyp="http://schemas.microsoft.com/office/drawing/2018/hyperlinkcolor" val="tx"/>
                    </a:ext>
                  </a:extLst>
                </a:hlinkClick>
              </a:rPr>
              <a:t>b</a:t>
            </a:r>
            <a:r>
              <a:rPr lang="en-US" sz="2800" baseline="30000">
                <a:solidFill>
                  <a:schemeClr val="accent5"/>
                </a:solidFill>
                <a:ea typeface="+mn-lt"/>
                <a:cs typeface="+mn-lt"/>
              </a:rPr>
              <a:t>]</a:t>
            </a:r>
            <a:r>
              <a:rPr lang="en-US" sz="2800">
                <a:solidFill>
                  <a:schemeClr val="accent5"/>
                </a:solidFill>
                <a:ea typeface="+mn-lt"/>
                <a:cs typeface="+mn-lt"/>
              </a:rPr>
              <a:t>who honors those who fear the </a:t>
            </a:r>
            <a:r>
              <a:rPr lang="en-US" sz="2800" cap="small">
                <a:solidFill>
                  <a:schemeClr val="accent5"/>
                </a:solidFill>
                <a:ea typeface="+mn-lt"/>
                <a:cs typeface="+mn-lt"/>
              </a:rPr>
              <a:t>Lord</a:t>
            </a:r>
            <a:r>
              <a:rPr lang="en-US" sz="2800">
                <a:solidFill>
                  <a:schemeClr val="accent5"/>
                </a:solidFill>
                <a:ea typeface="+mn-lt"/>
                <a:cs typeface="+mn-lt"/>
              </a:rPr>
              <a:t>; He swears to his own hurt and does not change;"</a:t>
            </a:r>
            <a:endParaRPr lang="en-US" sz="2800" dirty="0">
              <a:solidFill>
                <a:schemeClr val="accent5"/>
              </a:solidFill>
            </a:endParaRPr>
          </a:p>
          <a:p>
            <a:r>
              <a:rPr lang="en-US" sz="2800" dirty="0">
                <a:solidFill>
                  <a:schemeClr val="accent5"/>
                </a:solidFill>
                <a:ea typeface="+mn-lt"/>
                <a:cs typeface="+mn-lt"/>
              </a:rPr>
              <a:t> </a:t>
            </a:r>
            <a:r>
              <a:rPr lang="en-US" sz="2800">
                <a:ea typeface="+mn-lt"/>
                <a:cs typeface="+mn-lt"/>
              </a:rPr>
              <a:t>Genesis 1:1</a:t>
            </a:r>
            <a:endParaRPr lang="en-US" sz="2800" dirty="0"/>
          </a:p>
          <a:p>
            <a:r>
              <a:rPr lang="en-US" sz="2800" b="1">
                <a:solidFill>
                  <a:schemeClr val="accent5"/>
                </a:solidFill>
                <a:ea typeface="+mn-lt"/>
                <a:cs typeface="+mn-lt"/>
              </a:rPr>
              <a:t>1 </a:t>
            </a:r>
            <a:r>
              <a:rPr lang="en-US" sz="2800">
                <a:solidFill>
                  <a:schemeClr val="accent5"/>
                </a:solidFill>
                <a:ea typeface="+mn-lt"/>
                <a:cs typeface="+mn-lt"/>
              </a:rPr>
              <a:t>In the beginning God created the heavens and the earth.</a:t>
            </a:r>
            <a:endParaRPr lang="en-US" sz="2800" dirty="0">
              <a:solidFill>
                <a:schemeClr val="accent5"/>
              </a:solidFill>
            </a:endParaRPr>
          </a:p>
        </p:txBody>
      </p:sp>
    </p:spTree>
    <p:extLst>
      <p:ext uri="{BB962C8B-B14F-4D97-AF65-F5344CB8AC3E}">
        <p14:creationId xmlns:p14="http://schemas.microsoft.com/office/powerpoint/2010/main" val="3074158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B8BFA6-167D-4501-9037-3DE564268761}"/>
              </a:ext>
            </a:extLst>
          </p:cNvPr>
          <p:cNvSpPr txBox="1"/>
          <p:nvPr/>
        </p:nvSpPr>
        <p:spPr>
          <a:xfrm>
            <a:off x="132348" y="72190"/>
            <a:ext cx="11907252"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a:t>Psalms 78:41</a:t>
            </a:r>
          </a:p>
          <a:p>
            <a:r>
              <a:rPr lang="en-US" sz="4000">
                <a:solidFill>
                  <a:schemeClr val="accent5"/>
                </a:solidFill>
              </a:rPr>
              <a:t>"</a:t>
            </a:r>
            <a:r>
              <a:rPr lang="en-US" sz="4000">
                <a:solidFill>
                  <a:schemeClr val="accent5"/>
                </a:solidFill>
                <a:ea typeface="+mn-lt"/>
                <a:cs typeface="+mn-lt"/>
              </a:rPr>
              <a:t>Again and again they </a:t>
            </a:r>
            <a:r>
              <a:rPr lang="en-US" sz="4000" baseline="30000">
                <a:solidFill>
                  <a:schemeClr val="accent5"/>
                </a:solidFill>
                <a:ea typeface="+mn-lt"/>
                <a:cs typeface="+mn-lt"/>
              </a:rPr>
              <a:t>[</a:t>
            </a:r>
            <a:r>
              <a:rPr lang="en-US" sz="40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4000" baseline="30000">
                <a:solidFill>
                  <a:schemeClr val="accent5"/>
                </a:solidFill>
                <a:ea typeface="+mn-lt"/>
                <a:cs typeface="+mn-lt"/>
              </a:rPr>
              <a:t>]</a:t>
            </a:r>
            <a:r>
              <a:rPr lang="en-US" sz="4000">
                <a:solidFill>
                  <a:schemeClr val="accent5"/>
                </a:solidFill>
                <a:ea typeface="+mn-lt"/>
                <a:cs typeface="+mn-lt"/>
              </a:rPr>
              <a:t>tempted God,</a:t>
            </a:r>
            <a:br>
              <a:rPr lang="en-US" sz="4000" dirty="0">
                <a:ea typeface="+mn-lt"/>
                <a:cs typeface="+mn-lt"/>
              </a:rPr>
            </a:br>
            <a:r>
              <a:rPr lang="en-US" sz="4000">
                <a:solidFill>
                  <a:schemeClr val="accent5"/>
                </a:solidFill>
                <a:ea typeface="+mn-lt"/>
                <a:cs typeface="+mn-lt"/>
              </a:rPr>
              <a:t>And pained the Holy One of Israel."</a:t>
            </a:r>
            <a:endParaRPr lang="en-US" sz="4000">
              <a:solidFill>
                <a:schemeClr val="accent5"/>
              </a:solidFill>
            </a:endParaRPr>
          </a:p>
          <a:p>
            <a:endParaRPr lang="en-US" sz="4000" dirty="0"/>
          </a:p>
        </p:txBody>
      </p:sp>
    </p:spTree>
    <p:extLst>
      <p:ext uri="{BB962C8B-B14F-4D97-AF65-F5344CB8AC3E}">
        <p14:creationId xmlns:p14="http://schemas.microsoft.com/office/powerpoint/2010/main" val="2784036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209244-550A-4816-8FA6-44638980E127}"/>
              </a:ext>
            </a:extLst>
          </p:cNvPr>
          <p:cNvSpPr txBox="1"/>
          <p:nvPr/>
        </p:nvSpPr>
        <p:spPr>
          <a:xfrm>
            <a:off x="122322" y="122322"/>
            <a:ext cx="11947356"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600">
              <a:solidFill>
                <a:schemeClr val="bg1"/>
              </a:solidFill>
              <a:cs typeface="Segoe UI"/>
            </a:endParaRPr>
          </a:p>
          <a:p>
            <a:r>
              <a:rPr lang="en-US" sz="3600">
                <a:solidFill>
                  <a:schemeClr val="accent5"/>
                </a:solidFill>
                <a:latin typeface="Calibri"/>
                <a:cs typeface="Segoe UI"/>
              </a:rPr>
              <a:t>J</a:t>
            </a:r>
            <a:r>
              <a:rPr lang="en-US" sz="3600">
                <a:latin typeface="Calibri"/>
                <a:cs typeface="Segoe UI"/>
              </a:rPr>
              <a:t>ames 4:6-7</a:t>
            </a:r>
            <a:r>
              <a:rPr lang="en-US" sz="3600" dirty="0">
                <a:solidFill>
                  <a:schemeClr val="bg1"/>
                </a:solidFill>
                <a:latin typeface="Calibri"/>
                <a:cs typeface="Segoe UI"/>
              </a:rPr>
              <a:t> </a:t>
            </a:r>
            <a:endParaRPr lang="en-US" sz="3600" dirty="0">
              <a:solidFill>
                <a:schemeClr val="bg1"/>
              </a:solidFill>
              <a:latin typeface="Corbel"/>
              <a:cs typeface="Segoe UI"/>
            </a:endParaRPr>
          </a:p>
          <a:p>
            <a:r>
              <a:rPr lang="en-US" sz="3600" b="1" baseline="30000">
                <a:solidFill>
                  <a:schemeClr val="accent5"/>
                </a:solidFill>
                <a:ea typeface="+mn-lt"/>
                <a:cs typeface="+mn-lt"/>
              </a:rPr>
              <a:t>"6 </a:t>
            </a:r>
            <a:r>
              <a:rPr lang="en-US" sz="3600">
                <a:solidFill>
                  <a:schemeClr val="accent5"/>
                </a:solidFill>
                <a:ea typeface="+mn-lt"/>
                <a:cs typeface="+mn-lt"/>
              </a:rPr>
              <a:t>But He gives a greater grace. Therefore </a:t>
            </a:r>
            <a:r>
              <a:rPr lang="en-US" sz="3600" i="1">
                <a:solidFill>
                  <a:schemeClr val="accent5"/>
                </a:solidFill>
                <a:ea typeface="+mn-lt"/>
                <a:cs typeface="+mn-lt"/>
              </a:rPr>
              <a:t>it</a:t>
            </a:r>
            <a:r>
              <a:rPr lang="en-US" sz="3600">
                <a:solidFill>
                  <a:schemeClr val="accent5"/>
                </a:solidFill>
                <a:ea typeface="+mn-lt"/>
                <a:cs typeface="+mn-lt"/>
              </a:rPr>
              <a:t> says, “</a:t>
            </a:r>
            <a:r>
              <a:rPr lang="en-US" sz="3600" cap="small">
                <a:solidFill>
                  <a:schemeClr val="accent5"/>
                </a:solidFill>
                <a:ea typeface="+mn-lt"/>
                <a:cs typeface="+mn-lt"/>
              </a:rPr>
              <a:t>God is opposed to the proud, but gives grace to the humble</a:t>
            </a:r>
            <a:r>
              <a:rPr lang="en-US" sz="3600">
                <a:solidFill>
                  <a:schemeClr val="accent5"/>
                </a:solidFill>
                <a:ea typeface="+mn-lt"/>
                <a:cs typeface="+mn-lt"/>
              </a:rPr>
              <a:t>.” </a:t>
            </a:r>
            <a:r>
              <a:rPr lang="en-US" sz="3600" b="1" baseline="30000">
                <a:solidFill>
                  <a:schemeClr val="accent5"/>
                </a:solidFill>
                <a:ea typeface="+mn-lt"/>
                <a:cs typeface="+mn-lt"/>
              </a:rPr>
              <a:t>7 </a:t>
            </a:r>
            <a:r>
              <a:rPr lang="en-US" sz="3600">
                <a:solidFill>
                  <a:schemeClr val="accent5"/>
                </a:solidFill>
                <a:ea typeface="+mn-lt"/>
                <a:cs typeface="+mn-lt"/>
              </a:rPr>
              <a:t>Submit therefore to God. Resist the devil and he will flee from you."</a:t>
            </a:r>
            <a:endParaRPr lang="en-US" sz="3600">
              <a:solidFill>
                <a:schemeClr val="accent5"/>
              </a:solidFill>
              <a:latin typeface="Corbel"/>
              <a:cs typeface="Segoe UI"/>
            </a:endParaRPr>
          </a:p>
        </p:txBody>
      </p:sp>
    </p:spTree>
    <p:extLst>
      <p:ext uri="{BB962C8B-B14F-4D97-AF65-F5344CB8AC3E}">
        <p14:creationId xmlns:p14="http://schemas.microsoft.com/office/powerpoint/2010/main" val="2954865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2AA23C-2D41-4C5F-9ECB-B257AF711C55}"/>
              </a:ext>
            </a:extLst>
          </p:cNvPr>
          <p:cNvSpPr txBox="1"/>
          <p:nvPr/>
        </p:nvSpPr>
        <p:spPr>
          <a:xfrm>
            <a:off x="112295" y="2006"/>
            <a:ext cx="11957383"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t>2 Peter 3:9</a:t>
            </a:r>
            <a:endParaRPr lang="en-US" sz="3600" dirty="0">
              <a:solidFill>
                <a:schemeClr val="accent5"/>
              </a:solidFill>
            </a:endParaRPr>
          </a:p>
          <a:p>
            <a:r>
              <a:rPr lang="en-US" sz="3600" b="1" baseline="30000">
                <a:solidFill>
                  <a:schemeClr val="accent5"/>
                </a:solidFill>
                <a:ea typeface="+mn-lt"/>
                <a:cs typeface="+mn-lt"/>
              </a:rPr>
              <a:t>"9 </a:t>
            </a:r>
            <a:r>
              <a:rPr lang="en-US" sz="3600">
                <a:solidFill>
                  <a:schemeClr val="accent5"/>
                </a:solidFill>
                <a:ea typeface="+mn-lt"/>
                <a:cs typeface="+mn-lt"/>
              </a:rPr>
              <a:t>The Lord is not slow about His promise, as some count slowness, but is patient toward you, not wishing for any to perish but for all to come to repentance."</a:t>
            </a:r>
            <a:endParaRPr lang="en-US" sz="3600" dirty="0">
              <a:solidFill>
                <a:schemeClr val="accent5"/>
              </a:solidFill>
            </a:endParaRPr>
          </a:p>
          <a:p>
            <a:endParaRPr lang="en-US" sz="3600" dirty="0">
              <a:solidFill>
                <a:schemeClr val="accent5"/>
              </a:solidFill>
            </a:endParaRPr>
          </a:p>
          <a:p>
            <a:r>
              <a:rPr lang="en-US" sz="3600"/>
              <a:t>1 John 2:2</a:t>
            </a:r>
            <a:endParaRPr lang="en-US" sz="3600" dirty="0"/>
          </a:p>
          <a:p>
            <a:r>
              <a:rPr lang="en-US" sz="3600" b="1" baseline="30000">
                <a:solidFill>
                  <a:schemeClr val="accent5"/>
                </a:solidFill>
                <a:ea typeface="+mn-lt"/>
                <a:cs typeface="+mn-lt"/>
              </a:rPr>
              <a:t>2 </a:t>
            </a:r>
            <a:r>
              <a:rPr lang="en-US" sz="3600">
                <a:solidFill>
                  <a:schemeClr val="accent5"/>
                </a:solidFill>
                <a:ea typeface="+mn-lt"/>
                <a:cs typeface="+mn-lt"/>
              </a:rPr>
              <a:t>and He Himself is the </a:t>
            </a:r>
            <a:r>
              <a:rPr lang="en-US" sz="3600" baseline="30000">
                <a:solidFill>
                  <a:schemeClr val="accent5"/>
                </a:solidFill>
                <a:ea typeface="+mn-lt"/>
                <a:cs typeface="+mn-lt"/>
              </a:rPr>
              <a:t>[</a:t>
            </a:r>
            <a:r>
              <a:rPr lang="en-US" sz="36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3600" baseline="30000">
                <a:solidFill>
                  <a:schemeClr val="accent5"/>
                </a:solidFill>
                <a:ea typeface="+mn-lt"/>
                <a:cs typeface="+mn-lt"/>
              </a:rPr>
              <a:t>]</a:t>
            </a:r>
            <a:r>
              <a:rPr lang="en-US" sz="3600">
                <a:solidFill>
                  <a:schemeClr val="accent5"/>
                </a:solidFill>
                <a:ea typeface="+mn-lt"/>
                <a:cs typeface="+mn-lt"/>
              </a:rPr>
              <a:t>propitiation for our sins; and not for ours only, but also for </a:t>
            </a:r>
            <a:r>
              <a:rPr lang="en-US" sz="3600" i="1">
                <a:solidFill>
                  <a:schemeClr val="accent5"/>
                </a:solidFill>
                <a:ea typeface="+mn-lt"/>
                <a:cs typeface="+mn-lt"/>
              </a:rPr>
              <a:t>those of</a:t>
            </a:r>
            <a:r>
              <a:rPr lang="en-US" sz="3600">
                <a:solidFill>
                  <a:schemeClr val="accent5"/>
                </a:solidFill>
                <a:ea typeface="+mn-lt"/>
                <a:cs typeface="+mn-lt"/>
              </a:rPr>
              <a:t> the whole world.</a:t>
            </a:r>
            <a:endParaRPr lang="en-US" sz="3600" dirty="0">
              <a:solidFill>
                <a:schemeClr val="accent5"/>
              </a:solidFill>
            </a:endParaRPr>
          </a:p>
        </p:txBody>
      </p:sp>
    </p:spTree>
    <p:extLst>
      <p:ext uri="{BB962C8B-B14F-4D97-AF65-F5344CB8AC3E}">
        <p14:creationId xmlns:p14="http://schemas.microsoft.com/office/powerpoint/2010/main" val="2204090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C8B295-B4B4-4ECB-9F08-5D44B0905DD5}"/>
              </a:ext>
            </a:extLst>
          </p:cNvPr>
          <p:cNvSpPr txBox="1"/>
          <p:nvPr/>
        </p:nvSpPr>
        <p:spPr>
          <a:xfrm>
            <a:off x="162427" y="2006"/>
            <a:ext cx="11957383"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200" dirty="0">
              <a:solidFill>
                <a:schemeClr val="bg1"/>
              </a:solidFill>
            </a:endParaRPr>
          </a:p>
          <a:p>
            <a:r>
              <a:rPr lang="en-US" sz="3200"/>
              <a:t>Ephesians 2:8</a:t>
            </a:r>
          </a:p>
          <a:p>
            <a:r>
              <a:rPr lang="en-US" sz="3200" b="1" baseline="30000">
                <a:solidFill>
                  <a:schemeClr val="accent5"/>
                </a:solidFill>
                <a:ea typeface="+mn-lt"/>
                <a:cs typeface="+mn-lt"/>
              </a:rPr>
              <a:t>"8 </a:t>
            </a:r>
            <a:r>
              <a:rPr lang="en-US" sz="3200" dirty="0">
                <a:solidFill>
                  <a:schemeClr val="accent5"/>
                </a:solidFill>
                <a:ea typeface="+mn-lt"/>
                <a:cs typeface="+mn-lt"/>
              </a:rPr>
              <a:t>For by grace you have been saved through faith; and </a:t>
            </a:r>
            <a:r>
              <a:rPr lang="en-US" sz="3200" baseline="30000" dirty="0">
                <a:solidFill>
                  <a:schemeClr val="accent5"/>
                </a:solidFill>
                <a:ea typeface="+mn-lt"/>
                <a:cs typeface="+mn-lt"/>
              </a:rPr>
              <a:t>[</a:t>
            </a:r>
            <a:r>
              <a:rPr lang="en-US" sz="3200" baseline="30000" dirty="0">
                <a:solidFill>
                  <a:schemeClr val="accent5"/>
                </a:solidFill>
                <a:ea typeface="+mn-lt"/>
                <a:cs typeface="+mn-lt"/>
                <a:hlinkClick r:id="rId2">
                  <a:extLst>
                    <a:ext uri="{A12FA001-AC4F-418D-AE19-62706E023703}">
                      <ahyp:hlinkClr xmlns:ahyp="http://schemas.microsoft.com/office/drawing/2018/hyperlinkcolor" val="tx"/>
                    </a:ext>
                  </a:extLst>
                </a:hlinkClick>
              </a:rPr>
              <a:t>a</a:t>
            </a:r>
            <a:r>
              <a:rPr lang="en-US" sz="3200" baseline="30000" dirty="0">
                <a:solidFill>
                  <a:schemeClr val="accent5"/>
                </a:solidFill>
                <a:ea typeface="+mn-lt"/>
                <a:cs typeface="+mn-lt"/>
              </a:rPr>
              <a:t>]</a:t>
            </a:r>
            <a:r>
              <a:rPr lang="en-US" sz="3200" dirty="0">
                <a:solidFill>
                  <a:schemeClr val="accent5"/>
                </a:solidFill>
                <a:ea typeface="+mn-lt"/>
                <a:cs typeface="+mn-lt"/>
              </a:rPr>
              <a:t>that not of yourselves, </a:t>
            </a:r>
            <a:r>
              <a:rPr lang="en-US" sz="3200" i="1" dirty="0">
                <a:solidFill>
                  <a:schemeClr val="accent5"/>
                </a:solidFill>
                <a:ea typeface="+mn-lt"/>
                <a:cs typeface="+mn-lt"/>
              </a:rPr>
              <a:t>it is</a:t>
            </a:r>
            <a:r>
              <a:rPr lang="en-US" sz="3200">
                <a:solidFill>
                  <a:schemeClr val="accent5"/>
                </a:solidFill>
                <a:ea typeface="+mn-lt"/>
                <a:cs typeface="+mn-lt"/>
              </a:rPr>
              <a:t> the gift of God"</a:t>
            </a:r>
            <a:endParaRPr lang="en-US" sz="3200" dirty="0">
              <a:solidFill>
                <a:schemeClr val="accent5"/>
              </a:solidFill>
            </a:endParaRPr>
          </a:p>
          <a:p>
            <a:endParaRPr lang="en-US" sz="3200" dirty="0">
              <a:solidFill>
                <a:schemeClr val="accent5"/>
              </a:solidFill>
            </a:endParaRPr>
          </a:p>
          <a:p>
            <a:r>
              <a:rPr lang="en-US" sz="3200">
                <a:ea typeface="+mn-lt"/>
                <a:cs typeface="+mn-lt"/>
              </a:rPr>
              <a:t>Romans 10:13</a:t>
            </a:r>
            <a:endParaRPr lang="en-US" sz="3200" dirty="0">
              <a:ea typeface="+mn-lt"/>
              <a:cs typeface="+mn-lt"/>
            </a:endParaRPr>
          </a:p>
          <a:p>
            <a:r>
              <a:rPr lang="en-US" sz="3200" b="1" baseline="30000" dirty="0">
                <a:solidFill>
                  <a:schemeClr val="accent5"/>
                </a:solidFill>
                <a:ea typeface="+mn-lt"/>
                <a:cs typeface="+mn-lt"/>
              </a:rPr>
              <a:t>"13 </a:t>
            </a:r>
            <a:r>
              <a:rPr lang="en-US" sz="3200" dirty="0">
                <a:solidFill>
                  <a:schemeClr val="accent5"/>
                </a:solidFill>
                <a:ea typeface="+mn-lt"/>
                <a:cs typeface="+mn-lt"/>
              </a:rPr>
              <a:t>for </a:t>
            </a:r>
            <a:r>
              <a:rPr lang="en-US" sz="3200" cap="small">
                <a:solidFill>
                  <a:schemeClr val="accent5"/>
                </a:solidFill>
                <a:ea typeface="+mn-lt"/>
                <a:cs typeface="+mn-lt"/>
              </a:rPr>
              <a:t>Whoever will call on the name of the Lord will be saved</a:t>
            </a:r>
            <a:r>
              <a:rPr lang="en-US" sz="3200" dirty="0">
                <a:solidFill>
                  <a:schemeClr val="accent5"/>
                </a:solidFill>
                <a:ea typeface="+mn-lt"/>
                <a:cs typeface="+mn-lt"/>
              </a:rPr>
              <a:t>.”</a:t>
            </a:r>
            <a:endParaRPr lang="en-US" sz="3200" dirty="0">
              <a:solidFill>
                <a:schemeClr val="accent5"/>
              </a:solidFill>
            </a:endParaRPr>
          </a:p>
          <a:p>
            <a:endParaRPr lang="en-US" sz="3200" dirty="0">
              <a:solidFill>
                <a:schemeClr val="accent5"/>
              </a:solidFill>
            </a:endParaRPr>
          </a:p>
          <a:p>
            <a:r>
              <a:rPr lang="en-US" sz="3200">
                <a:ea typeface="+mn-lt"/>
                <a:cs typeface="+mn-lt"/>
              </a:rPr>
              <a:t>Romans 5:2</a:t>
            </a:r>
          </a:p>
          <a:p>
            <a:r>
              <a:rPr lang="en-US" sz="3200" b="1" baseline="30000">
                <a:solidFill>
                  <a:schemeClr val="accent5"/>
                </a:solidFill>
                <a:ea typeface="+mn-lt"/>
                <a:cs typeface="+mn-lt"/>
              </a:rPr>
              <a:t>"2 </a:t>
            </a:r>
            <a:r>
              <a:rPr lang="en-US" sz="3200">
                <a:solidFill>
                  <a:schemeClr val="accent5"/>
                </a:solidFill>
                <a:ea typeface="+mn-lt"/>
                <a:cs typeface="+mn-lt"/>
              </a:rPr>
              <a:t>through whom also we have obtained our introduction by faith into this grace in which we stand; and </a:t>
            </a:r>
            <a:r>
              <a:rPr lang="en-US" sz="3200" baseline="30000" dirty="0">
                <a:solidFill>
                  <a:schemeClr val="accent5"/>
                </a:solidFill>
                <a:ea typeface="+mn-lt"/>
                <a:cs typeface="+mn-lt"/>
              </a:rPr>
              <a:t>[</a:t>
            </a:r>
            <a:r>
              <a:rPr lang="en-US" sz="3200" baseline="30000" dirty="0">
                <a:solidFill>
                  <a:schemeClr val="accent5"/>
                </a:solidFill>
                <a:ea typeface="+mn-lt"/>
                <a:cs typeface="+mn-lt"/>
                <a:hlinkClick r:id="rId3">
                  <a:extLst>
                    <a:ext uri="{A12FA001-AC4F-418D-AE19-62706E023703}">
                      <ahyp:hlinkClr xmlns:ahyp="http://schemas.microsoft.com/office/drawing/2018/hyperlinkcolor" val="tx"/>
                    </a:ext>
                  </a:extLst>
                </a:hlinkClick>
              </a:rPr>
              <a:t>a</a:t>
            </a:r>
            <a:r>
              <a:rPr lang="en-US" sz="3200" baseline="30000">
                <a:solidFill>
                  <a:schemeClr val="accent5"/>
                </a:solidFill>
                <a:ea typeface="+mn-lt"/>
                <a:cs typeface="+mn-lt"/>
              </a:rPr>
              <a:t>]</a:t>
            </a:r>
            <a:r>
              <a:rPr lang="en-US" sz="3200">
                <a:solidFill>
                  <a:schemeClr val="accent5"/>
                </a:solidFill>
                <a:ea typeface="+mn-lt"/>
                <a:cs typeface="+mn-lt"/>
              </a:rPr>
              <a:t>we exult in hope of the glory of God."</a:t>
            </a:r>
            <a:endParaRPr lang="en-US" sz="3200" dirty="0">
              <a:solidFill>
                <a:schemeClr val="accent5"/>
              </a:solidFill>
            </a:endParaRPr>
          </a:p>
        </p:txBody>
      </p:sp>
    </p:spTree>
    <p:extLst>
      <p:ext uri="{BB962C8B-B14F-4D97-AF65-F5344CB8AC3E}">
        <p14:creationId xmlns:p14="http://schemas.microsoft.com/office/powerpoint/2010/main" val="2643412105"/>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16</TotalTime>
  <Words>3136</Words>
  <Application>Microsoft Office PowerPoint</Application>
  <PresentationFormat>Widescreen</PresentationFormat>
  <Paragraphs>199</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Constantia</vt:lpstr>
      <vt:lpstr>Corbel</vt:lpstr>
      <vt:lpstr>Depth</vt:lpstr>
      <vt:lpstr>In the Spirit and the Natural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Spirit and the Natural</dc:title>
  <dc:creator>Brian Moseley</dc:creator>
  <cp:lastModifiedBy>Ronald Powell</cp:lastModifiedBy>
  <cp:revision>906</cp:revision>
  <dcterms:created xsi:type="dcterms:W3CDTF">2021-03-09T14:41:05Z</dcterms:created>
  <dcterms:modified xsi:type="dcterms:W3CDTF">2021-03-14T13:25:03Z</dcterms:modified>
</cp:coreProperties>
</file>