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0" r:id="rId3"/>
    <p:sldId id="266" r:id="rId4"/>
    <p:sldId id="258" r:id="rId5"/>
    <p:sldId id="259" r:id="rId6"/>
    <p:sldId id="271" r:id="rId7"/>
    <p:sldId id="262" r:id="rId8"/>
    <p:sldId id="261" r:id="rId9"/>
    <p:sldId id="263" r:id="rId10"/>
    <p:sldId id="267" r:id="rId11"/>
    <p:sldId id="264" r:id="rId12"/>
    <p:sldId id="268" r:id="rId13"/>
    <p:sldId id="270" r:id="rId14"/>
    <p:sldId id="269" r:id="rId15"/>
    <p:sldId id="275" r:id="rId16"/>
    <p:sldId id="276"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97" autoAdjust="0"/>
  </p:normalViewPr>
  <p:slideViewPr>
    <p:cSldViewPr snapToGrid="0">
      <p:cViewPr varScale="1">
        <p:scale>
          <a:sx n="99" d="100"/>
          <a:sy n="99" d="100"/>
        </p:scale>
        <p:origin x="88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Saturday, June 12, 2021</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2198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Saturday, June 12, 2021</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282979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Saturday, June 12, 2021</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8401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Saturday, June 12, 2021</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43084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Saturday, June 12, 2021</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103560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Saturday, June 12, 2021</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13736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Saturday, June 12, 2021</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601082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Saturday, June 12, 2021</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09697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Saturday, June 12, 2021</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02585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Saturday, June 12, 2021</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993232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Saturday, June 12, 2021</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9725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Saturday, June 12, 2021</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920986513"/>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biblestudytools.com/interlinear-bible/strongs/?t=kjv&amp;ll=h&amp;sn=04120" TargetMode="External"/><Relationship Id="rId3" Type="http://schemas.openxmlformats.org/officeDocument/2006/relationships/hyperlink" Target="https://www.biblestudytools.com/interlinear-bible/strongs/?t=kjv&amp;ll=h&amp;sn=08630" TargetMode="External"/><Relationship Id="rId7" Type="http://schemas.openxmlformats.org/officeDocument/2006/relationships/hyperlink" Target="https://www.biblestudytools.com/interlinear-bible/strongs/?t=kjv&amp;ll=h&amp;sn=02339" TargetMode="External"/><Relationship Id="rId2" Type="http://schemas.openxmlformats.org/officeDocument/2006/relationships/hyperlink" Target="https://www.biblestudytools.com/interlinear-bible/strongs/?t=kjv&amp;ll=h&amp;sn=0259" TargetMode="External"/><Relationship Id="rId1" Type="http://schemas.openxmlformats.org/officeDocument/2006/relationships/slideLayout" Target="../slideLayouts/slideLayout7.xml"/><Relationship Id="rId6" Type="http://schemas.openxmlformats.org/officeDocument/2006/relationships/hyperlink" Target="https://www.biblestudytools.com/interlinear-bible/strongs/?t=kjv&amp;ll=h&amp;sn=08027" TargetMode="External"/><Relationship Id="rId5" Type="http://schemas.openxmlformats.org/officeDocument/2006/relationships/hyperlink" Target="https://www.biblestudytools.com/interlinear-bible/strongs/?t=kjv&amp;ll=h&amp;sn=05975" TargetMode="External"/><Relationship Id="rId4" Type="http://schemas.openxmlformats.org/officeDocument/2006/relationships/hyperlink" Target="https://www.biblestudytools.com/interlinear-bible/strongs/?t=kjv&amp;ll=h&amp;sn=08147" TargetMode="External"/><Relationship Id="rId9" Type="http://schemas.openxmlformats.org/officeDocument/2006/relationships/hyperlink" Target="https://www.biblestudytools.com/interlinear-bible/strongs/?t=kjv&amp;ll=h&amp;sn=0542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3" Type="http://schemas.openxmlformats.org/officeDocument/2006/relationships/hyperlink" Target="https://www.biblestudytools.com/interlinear-bible/strongs/?t=kjv&amp;ll=g&amp;sn=1161" TargetMode="External"/><Relationship Id="rId18" Type="http://schemas.openxmlformats.org/officeDocument/2006/relationships/hyperlink" Target="https://www.biblestudytools.com/interlinear-bible/strongs/?t=kjv&amp;ll=g&amp;sn=4857" TargetMode="External"/><Relationship Id="rId26" Type="http://schemas.openxmlformats.org/officeDocument/2006/relationships/hyperlink" Target="https://www.biblestudytools.com/interlinear-bible/strongs/?t=kjv&amp;ll=g&amp;sn=3485" TargetMode="External"/><Relationship Id="rId39" Type="http://schemas.openxmlformats.org/officeDocument/2006/relationships/hyperlink" Target="https://www.biblestudytools.com/interlinear-bible/strongs/?t=kjv&amp;ll=g&amp;sn=2071" TargetMode="External"/><Relationship Id="rId21" Type="http://schemas.openxmlformats.org/officeDocument/2006/relationships/hyperlink" Target="https://www.biblestudytools.com/interlinear-bible/strongs/?t=kjv&amp;ll=g&amp;sn=2228" TargetMode="External"/><Relationship Id="rId34" Type="http://schemas.openxmlformats.org/officeDocument/2006/relationships/hyperlink" Target="https://www.biblestudytools.com/interlinear-bible/strongs/?t=kjv&amp;ll=g&amp;sn=3754" TargetMode="External"/><Relationship Id="rId42" Type="http://schemas.openxmlformats.org/officeDocument/2006/relationships/hyperlink" Target="https://www.biblestudytools.com/interlinear-bible/strongs/?t=kjv&amp;ll=g&amp;sn=1352" TargetMode="External"/><Relationship Id="rId47" Type="http://schemas.openxmlformats.org/officeDocument/2006/relationships/hyperlink" Target="https://www.biblestudytools.com/interlinear-bible/strongs/?t=kjv&amp;ll=g&amp;sn=3004" TargetMode="External"/><Relationship Id="rId50" Type="http://schemas.openxmlformats.org/officeDocument/2006/relationships/hyperlink" Target="https://www.biblestudytools.com/interlinear-bible/strongs/?t=kjv&amp;ll=g&amp;sn=169" TargetMode="External"/><Relationship Id="rId55" Type="http://schemas.openxmlformats.org/officeDocument/2006/relationships/hyperlink" Target="https://www.biblestudytools.com/interlinear-bible/strongs/?t=kjv&amp;ll=g&amp;sn=3962" TargetMode="External"/><Relationship Id="rId7" Type="http://schemas.openxmlformats.org/officeDocument/2006/relationships/hyperlink" Target="https://www.biblestudytools.com/interlinear-bible/strongs/?t=kjv&amp;ll=g&amp;sn=1063" TargetMode="External"/><Relationship Id="rId12" Type="http://schemas.openxmlformats.org/officeDocument/2006/relationships/hyperlink" Target="https://www.biblestudytools.com/interlinear-bible/strongs/?t=kjv&amp;ll=g&amp;sn=458" TargetMode="External"/><Relationship Id="rId17" Type="http://schemas.openxmlformats.org/officeDocument/2006/relationships/hyperlink" Target="https://www.biblestudytools.com/interlinear-bible/strongs/?t=kjv&amp;ll=g&amp;sn=4655" TargetMode="External"/><Relationship Id="rId25" Type="http://schemas.openxmlformats.org/officeDocument/2006/relationships/hyperlink" Target="https://www.biblestudytools.com/interlinear-bible/strongs/?t=kjv&amp;ll=g&amp;sn=4783" TargetMode="External"/><Relationship Id="rId33" Type="http://schemas.openxmlformats.org/officeDocument/2006/relationships/hyperlink" Target="https://www.biblestudytools.com/interlinear-bible/strongs/?t=kjv&amp;ll=g&amp;sn=2036" TargetMode="External"/><Relationship Id="rId38" Type="http://schemas.openxmlformats.org/officeDocument/2006/relationships/hyperlink" Target="https://www.biblestudytools.com/interlinear-bible/strongs/?t=kjv&amp;ll=g&amp;sn=1704" TargetMode="External"/><Relationship Id="rId46" Type="http://schemas.openxmlformats.org/officeDocument/2006/relationships/hyperlink" Target="https://www.biblestudytools.com/interlinear-bible/strongs/?t=kjv&amp;ll=g&amp;sn=873" TargetMode="External"/><Relationship Id="rId59" Type="http://schemas.openxmlformats.org/officeDocument/2006/relationships/hyperlink" Target="https://www.biblestudytools.com/interlinear-bible/strongs/?t=kjv&amp;ll=g&amp;sn=3841" TargetMode="External"/><Relationship Id="rId2" Type="http://schemas.openxmlformats.org/officeDocument/2006/relationships/image" Target="../media/image1.jpg"/><Relationship Id="rId16" Type="http://schemas.openxmlformats.org/officeDocument/2006/relationships/hyperlink" Target="https://www.biblestudytools.com/interlinear-bible/strongs/?t=kjv&amp;ll=g&amp;sn=4314" TargetMode="External"/><Relationship Id="rId20" Type="http://schemas.openxmlformats.org/officeDocument/2006/relationships/hyperlink" Target="https://www.biblestudytools.com/interlinear-bible/strongs/?t=kjv&amp;ll=g&amp;sn=955" TargetMode="External"/><Relationship Id="rId29" Type="http://schemas.openxmlformats.org/officeDocument/2006/relationships/hyperlink" Target="https://www.biblestudytools.com/interlinear-bible/strongs/?t=kjv&amp;ll=g&amp;sn=5210" TargetMode="External"/><Relationship Id="rId41" Type="http://schemas.openxmlformats.org/officeDocument/2006/relationships/hyperlink" Target="https://www.biblestudytools.com/interlinear-bible/strongs/?t=kjv&amp;ll=g&amp;sn=2992" TargetMode="External"/><Relationship Id="rId54" Type="http://schemas.openxmlformats.org/officeDocument/2006/relationships/hyperlink" Target="https://www.biblestudytools.com/interlinear-bible/strongs/?t=kjv&amp;ll=g&amp;sn=1519" TargetMode="External"/><Relationship Id="rId1" Type="http://schemas.openxmlformats.org/officeDocument/2006/relationships/slideLayout" Target="../slideLayouts/slideLayout7.xml"/><Relationship Id="rId6" Type="http://schemas.openxmlformats.org/officeDocument/2006/relationships/hyperlink" Target="https://www.biblestudytools.com/interlinear-bible/strongs/?t=kjv&amp;ll=g&amp;sn=571" TargetMode="External"/><Relationship Id="rId11" Type="http://schemas.openxmlformats.org/officeDocument/2006/relationships/hyperlink" Target="https://www.biblestudytools.com/interlinear-bible/strongs/?t=kjv&amp;ll=g&amp;sn=2532" TargetMode="External"/><Relationship Id="rId24" Type="http://schemas.openxmlformats.org/officeDocument/2006/relationships/hyperlink" Target="https://www.biblestudytools.com/interlinear-bible/strongs/?t=kjv&amp;ll=g&amp;sn=3326" TargetMode="External"/><Relationship Id="rId32" Type="http://schemas.openxmlformats.org/officeDocument/2006/relationships/hyperlink" Target="https://www.biblestudytools.com/interlinear-bible/strongs/?t=kjv&amp;ll=g&amp;sn=2531" TargetMode="External"/><Relationship Id="rId37" Type="http://schemas.openxmlformats.org/officeDocument/2006/relationships/hyperlink" Target="https://www.biblestudytools.com/interlinear-bible/strongs/?t=kjv&amp;ll=g&amp;sn=846" TargetMode="External"/><Relationship Id="rId40" Type="http://schemas.openxmlformats.org/officeDocument/2006/relationships/hyperlink" Target="https://www.biblestudytools.com/interlinear-bible/strongs/?t=kjv&amp;ll=g&amp;sn=3427" TargetMode="External"/><Relationship Id="rId45" Type="http://schemas.openxmlformats.org/officeDocument/2006/relationships/hyperlink" Target="https://www.biblestudytools.com/interlinear-bible/strongs/?t=kjv&amp;ll=g&amp;sn=3319" TargetMode="External"/><Relationship Id="rId53" Type="http://schemas.openxmlformats.org/officeDocument/2006/relationships/hyperlink" Target="https://www.biblestudytools.com/interlinear-bible/strongs/?t=kjv&amp;ll=g&amp;sn=5209" TargetMode="External"/><Relationship Id="rId58" Type="http://schemas.openxmlformats.org/officeDocument/2006/relationships/hyperlink" Target="https://www.biblestudytools.com/interlinear-bible/strongs/?t=kjv&amp;ll=g&amp;sn=2364" TargetMode="External"/><Relationship Id="rId5" Type="http://schemas.openxmlformats.org/officeDocument/2006/relationships/hyperlink" Target="https://www.biblestudytools.com/interlinear-bible/strongs/?t=kjv&amp;ll=g&amp;sn=2086" TargetMode="External"/><Relationship Id="rId15" Type="http://schemas.openxmlformats.org/officeDocument/2006/relationships/hyperlink" Target="https://www.biblestudytools.com/interlinear-bible/strongs/?t=kjv&amp;ll=g&amp;sn=5457" TargetMode="External"/><Relationship Id="rId23" Type="http://schemas.openxmlformats.org/officeDocument/2006/relationships/hyperlink" Target="https://www.biblestudytools.com/interlinear-bible/strongs/?t=kjv&amp;ll=g&amp;sn=4103" TargetMode="External"/><Relationship Id="rId28" Type="http://schemas.openxmlformats.org/officeDocument/2006/relationships/hyperlink" Target="https://www.biblestudytools.com/interlinear-bible/strongs/?t=kjv&amp;ll=g&amp;sn=1497" TargetMode="External"/><Relationship Id="rId36" Type="http://schemas.openxmlformats.org/officeDocument/2006/relationships/hyperlink" Target="https://www.biblestudytools.com/interlinear-bible/strongs/?t=kjv&amp;ll=g&amp;sn=1722" TargetMode="External"/><Relationship Id="rId49" Type="http://schemas.openxmlformats.org/officeDocument/2006/relationships/hyperlink" Target="https://www.biblestudytools.com/interlinear-bible/strongs/?t=kjv&amp;ll=g&amp;sn=680" TargetMode="External"/><Relationship Id="rId57" Type="http://schemas.openxmlformats.org/officeDocument/2006/relationships/hyperlink" Target="https://www.biblestudytools.com/interlinear-bible/strongs/?t=kjv&amp;ll=g&amp;sn=5207" TargetMode="External"/><Relationship Id="rId10" Type="http://schemas.openxmlformats.org/officeDocument/2006/relationships/hyperlink" Target="https://www.biblestudytools.com/interlinear-bible/strongs/?t=kjv&amp;ll=g&amp;sn=1343" TargetMode="External"/><Relationship Id="rId19" Type="http://schemas.openxmlformats.org/officeDocument/2006/relationships/hyperlink" Target="https://www.biblestudytools.com/interlinear-bible/strongs/?t=kjv&amp;ll=g&amp;sn=5547" TargetMode="External"/><Relationship Id="rId31" Type="http://schemas.openxmlformats.org/officeDocument/2006/relationships/hyperlink" Target="https://www.biblestudytools.com/interlinear-bible/strongs/?t=kjv&amp;ll=g&amp;sn=2198" TargetMode="External"/><Relationship Id="rId44" Type="http://schemas.openxmlformats.org/officeDocument/2006/relationships/hyperlink" Target="https://www.biblestudytools.com/interlinear-bible/strongs/?t=kjv&amp;ll=g&amp;sn=1537" TargetMode="External"/><Relationship Id="rId52" Type="http://schemas.openxmlformats.org/officeDocument/2006/relationships/hyperlink" Target="https://www.biblestudytools.com/interlinear-bible/strongs/?t=kjv&amp;ll=g&amp;sn=1523" TargetMode="External"/><Relationship Id="rId4" Type="http://schemas.openxmlformats.org/officeDocument/2006/relationships/hyperlink" Target="https://www.biblestudytools.com/interlinear-bible/strongs/?t=kjv&amp;ll=g&amp;sn=3361" TargetMode="External"/><Relationship Id="rId9" Type="http://schemas.openxmlformats.org/officeDocument/2006/relationships/hyperlink" Target="https://www.biblestudytools.com/interlinear-bible/strongs/?t=kjv&amp;ll=g&amp;sn=3352" TargetMode="External"/><Relationship Id="rId14" Type="http://schemas.openxmlformats.org/officeDocument/2006/relationships/hyperlink" Target="https://www.biblestudytools.com/interlinear-bible/strongs/?t=kjv&amp;ll=g&amp;sn=2842" TargetMode="External"/><Relationship Id="rId22" Type="http://schemas.openxmlformats.org/officeDocument/2006/relationships/hyperlink" Target="https://www.biblestudytools.com/interlinear-bible/strongs/?t=kjv&amp;ll=g&amp;sn=3310" TargetMode="External"/><Relationship Id="rId27" Type="http://schemas.openxmlformats.org/officeDocument/2006/relationships/hyperlink" Target="https://www.biblestudytools.com/interlinear-bible/strongs/?t=kjv&amp;ll=g&amp;sn=2316" TargetMode="External"/><Relationship Id="rId30" Type="http://schemas.openxmlformats.org/officeDocument/2006/relationships/hyperlink" Target="https://www.biblestudytools.com/interlinear-bible/strongs/?t=kjv&amp;ll=g&amp;sn=2075" TargetMode="External"/><Relationship Id="rId35" Type="http://schemas.openxmlformats.org/officeDocument/2006/relationships/hyperlink" Target="https://www.biblestudytools.com/interlinear-bible/strongs/?t=kjv&amp;ll=g&amp;sn=1774" TargetMode="External"/><Relationship Id="rId43" Type="http://schemas.openxmlformats.org/officeDocument/2006/relationships/hyperlink" Target="https://www.biblestudytools.com/interlinear-bible/strongs/?t=kjv&amp;ll=g&amp;sn=1831" TargetMode="External"/><Relationship Id="rId48" Type="http://schemas.openxmlformats.org/officeDocument/2006/relationships/hyperlink" Target="https://www.biblestudytools.com/interlinear-bible/strongs/?t=kjv&amp;ll=g&amp;sn=2962" TargetMode="External"/><Relationship Id="rId56" Type="http://schemas.openxmlformats.org/officeDocument/2006/relationships/hyperlink" Target="https://www.biblestudytools.com/interlinear-bible/strongs/?t=kjv&amp;ll=g&amp;sn=5213" TargetMode="External"/><Relationship Id="rId8" Type="http://schemas.openxmlformats.org/officeDocument/2006/relationships/hyperlink" Target="https://www.biblestudytools.com/interlinear-bible/strongs/?t=kjv&amp;ll=g&amp;sn=5101" TargetMode="External"/><Relationship Id="rId51" Type="http://schemas.openxmlformats.org/officeDocument/2006/relationships/hyperlink" Target="https://www.biblestudytools.com/interlinear-bible/strongs/?t=kjv&amp;ll=g&amp;sn=2504" TargetMode="External"/><Relationship Id="rId3" Type="http://schemas.openxmlformats.org/officeDocument/2006/relationships/hyperlink" Target="https://www.biblestudytools.com/interlinear-bible/strongs/?t=kjv&amp;ll=g&amp;sn=109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www.biblestudytools.com/interlinear-bible/strongs/?t=kjv&amp;ll=g&amp;sn=5100" TargetMode="External"/><Relationship Id="rId13" Type="http://schemas.openxmlformats.org/officeDocument/2006/relationships/hyperlink" Target="https://www.biblestudytools.com/interlinear-bible/strongs/?t=kjv&amp;ll=g&amp;sn=3123" TargetMode="External"/><Relationship Id="rId3" Type="http://schemas.openxmlformats.org/officeDocument/2006/relationships/hyperlink" Target="https://www.biblestudytools.com/interlinear-bible/strongs/?t=kjv&amp;ll=g&amp;sn=1459" TargetMode="External"/><Relationship Id="rId7" Type="http://schemas.openxmlformats.org/officeDocument/2006/relationships/hyperlink" Target="https://www.biblestudytools.com/interlinear-bible/strongs/?t=kjv&amp;ll=g&amp;sn=1485" TargetMode="External"/><Relationship Id="rId12" Type="http://schemas.openxmlformats.org/officeDocument/2006/relationships/hyperlink" Target="https://www.biblestudytools.com/interlinear-bible/strongs/?t=kjv&amp;ll=g&amp;sn=5118" TargetMode="External"/><Relationship Id="rId17" Type="http://schemas.openxmlformats.org/officeDocument/2006/relationships/hyperlink" Target="https://www.biblestudytools.com/interlinear-bible/strongs/?t=kjv&amp;ll=g&amp;sn=1448" TargetMode="External"/><Relationship Id="rId2" Type="http://schemas.openxmlformats.org/officeDocument/2006/relationships/hyperlink" Target="https://www.biblestudytools.com/interlinear-bible/strongs/?t=kjv&amp;ll=g&amp;sn=3361" TargetMode="External"/><Relationship Id="rId16" Type="http://schemas.openxmlformats.org/officeDocument/2006/relationships/hyperlink" Target="https://www.biblestudytools.com/interlinear-bible/strongs/?t=kjv&amp;ll=g&amp;sn=2250" TargetMode="External"/><Relationship Id="rId1" Type="http://schemas.openxmlformats.org/officeDocument/2006/relationships/slideLayout" Target="../slideLayouts/slideLayout7.xml"/><Relationship Id="rId6" Type="http://schemas.openxmlformats.org/officeDocument/2006/relationships/hyperlink" Target="https://www.biblestudytools.com/interlinear-bible/strongs/?t=kjv&amp;ll=g&amp;sn=2531" TargetMode="External"/><Relationship Id="rId11" Type="http://schemas.openxmlformats.org/officeDocument/2006/relationships/hyperlink" Target="https://www.biblestudytools.com/interlinear-bible/strongs/?t=kjv&amp;ll=g&amp;sn=2532" TargetMode="External"/><Relationship Id="rId5" Type="http://schemas.openxmlformats.org/officeDocument/2006/relationships/hyperlink" Target="https://www.biblestudytools.com/interlinear-bible/strongs/?t=kjv&amp;ll=g&amp;sn=1438" TargetMode="External"/><Relationship Id="rId15" Type="http://schemas.openxmlformats.org/officeDocument/2006/relationships/hyperlink" Target="https://www.biblestudytools.com/interlinear-bible/strongs/?t=kjv&amp;ll=g&amp;sn=991" TargetMode="External"/><Relationship Id="rId10" Type="http://schemas.openxmlformats.org/officeDocument/2006/relationships/hyperlink" Target="https://www.biblestudytools.com/interlinear-bible/strongs/?t=kjv&amp;ll=g&amp;sn=3870" TargetMode="External"/><Relationship Id="rId4" Type="http://schemas.openxmlformats.org/officeDocument/2006/relationships/hyperlink" Target="https://www.biblestudytools.com/interlinear-bible/strongs/?t=kjv&amp;ll=g&amp;sn=1997" TargetMode="External"/><Relationship Id="rId9" Type="http://schemas.openxmlformats.org/officeDocument/2006/relationships/hyperlink" Target="https://www.biblestudytools.com/interlinear-bible/strongs/?t=kjv&amp;ll=g&amp;sn=235" TargetMode="External"/><Relationship Id="rId14" Type="http://schemas.openxmlformats.org/officeDocument/2006/relationships/hyperlink" Target="https://www.biblestudytools.com/interlinear-bible/strongs/?t=kjv&amp;ll=g&amp;sn=374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biblestudytools.com/interlinear-bible/strongs/?t=kjv&amp;ll=g&amp;sn=4863" TargetMode="External"/><Relationship Id="rId13" Type="http://schemas.openxmlformats.org/officeDocument/2006/relationships/hyperlink" Target="https://www.biblestudytools.com/interlinear-bible/strongs/?t=kjv&amp;ll=g&amp;sn=1510" TargetMode="External"/><Relationship Id="rId3" Type="http://schemas.openxmlformats.org/officeDocument/2006/relationships/hyperlink" Target="https://www.biblestudytools.com/interlinear-bible/strongs/?t=kjv&amp;ll=g&amp;sn=3757" TargetMode="External"/><Relationship Id="rId7" Type="http://schemas.openxmlformats.org/officeDocument/2006/relationships/hyperlink" Target="https://www.biblestudytools.com/interlinear-bible/strongs/?t=kjv&amp;ll=g&amp;sn=1526" TargetMode="External"/><Relationship Id="rId12" Type="http://schemas.openxmlformats.org/officeDocument/2006/relationships/hyperlink" Target="https://www.biblestudytools.com/interlinear-bible/strongs/?t=kjv&amp;ll=g&amp;sn=1563" TargetMode="External"/><Relationship Id="rId2" Type="http://schemas.openxmlformats.org/officeDocument/2006/relationships/hyperlink" Target="https://www.biblestudytools.com/interlinear-bible/strongs/?t=kjv&amp;ll=g&amp;sn=1063" TargetMode="External"/><Relationship Id="rId16" Type="http://schemas.openxmlformats.org/officeDocument/2006/relationships/hyperlink" Target="https://www.biblestudytools.com/interlinear-bible/strongs/?t=kjv&amp;ll=g&amp;sn=846" TargetMode="External"/><Relationship Id="rId1" Type="http://schemas.openxmlformats.org/officeDocument/2006/relationships/slideLayout" Target="../slideLayouts/slideLayout7.xml"/><Relationship Id="rId6" Type="http://schemas.openxmlformats.org/officeDocument/2006/relationships/hyperlink" Target="https://www.biblestudytools.com/interlinear-bible/strongs/?t=kjv&amp;ll=g&amp;sn=5140" TargetMode="External"/><Relationship Id="rId11" Type="http://schemas.openxmlformats.org/officeDocument/2006/relationships/hyperlink" Target="https://www.biblestudytools.com/interlinear-bible/strongs/?t=kjv&amp;ll=g&amp;sn=3686" TargetMode="External"/><Relationship Id="rId5" Type="http://schemas.openxmlformats.org/officeDocument/2006/relationships/hyperlink" Target="https://www.biblestudytools.com/interlinear-bible/strongs/?t=kjv&amp;ll=g&amp;sn=2228" TargetMode="External"/><Relationship Id="rId15" Type="http://schemas.openxmlformats.org/officeDocument/2006/relationships/hyperlink" Target="https://www.biblestudytools.com/interlinear-bible/strongs/?t=kjv&amp;ll=g&amp;sn=3319" TargetMode="External"/><Relationship Id="rId10" Type="http://schemas.openxmlformats.org/officeDocument/2006/relationships/hyperlink" Target="https://www.biblestudytools.com/interlinear-bible/strongs/?t=kjv&amp;ll=g&amp;sn=1699" TargetMode="External"/><Relationship Id="rId4" Type="http://schemas.openxmlformats.org/officeDocument/2006/relationships/hyperlink" Target="https://www.biblestudytools.com/interlinear-bible/strongs/?t=kjv&amp;ll=g&amp;sn=1417" TargetMode="External"/><Relationship Id="rId9" Type="http://schemas.openxmlformats.org/officeDocument/2006/relationships/hyperlink" Target="https://www.biblestudytools.com/interlinear-bible/strongs/?t=kjv&amp;ll=g&amp;sn=1519" TargetMode="External"/><Relationship Id="rId14" Type="http://schemas.openxmlformats.org/officeDocument/2006/relationships/hyperlink" Target="https://www.biblestudytools.com/interlinear-bible/strongs/?t=kjv&amp;ll=g&amp;sn=172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15DB5-8FB1-4820-981D-5CB8CF55BFCF}"/>
              </a:ext>
            </a:extLst>
          </p:cNvPr>
          <p:cNvSpPr>
            <a:spLocks noGrp="1"/>
          </p:cNvSpPr>
          <p:nvPr>
            <p:ph type="ctrTitle" idx="4294967295"/>
          </p:nvPr>
        </p:nvSpPr>
        <p:spPr>
          <a:xfrm>
            <a:off x="7284028" y="601230"/>
            <a:ext cx="4769427" cy="2265363"/>
          </a:xfrm>
        </p:spPr>
        <p:txBody>
          <a:bodyPr anchor="b">
            <a:noAutofit/>
          </a:bodyPr>
          <a:lstStyle/>
          <a:p>
            <a:r>
              <a:rPr lang="en-US" sz="7200" dirty="0">
                <a:latin typeface="Informal Roman"/>
              </a:rPr>
              <a:t>Fellowship:</a:t>
            </a:r>
          </a:p>
        </p:txBody>
      </p:sp>
      <p:sp>
        <p:nvSpPr>
          <p:cNvPr id="3" name="Subtitle 2">
            <a:extLst>
              <a:ext uri="{FF2B5EF4-FFF2-40B4-BE49-F238E27FC236}">
                <a16:creationId xmlns:a16="http://schemas.microsoft.com/office/drawing/2014/main" id="{689D8D23-C109-47B0-A5CE-CD96947694F5}"/>
              </a:ext>
            </a:extLst>
          </p:cNvPr>
          <p:cNvSpPr>
            <a:spLocks noGrp="1"/>
          </p:cNvSpPr>
          <p:nvPr>
            <p:ph type="subTitle" idx="4294967295"/>
          </p:nvPr>
        </p:nvSpPr>
        <p:spPr>
          <a:xfrm>
            <a:off x="7045036" y="2914649"/>
            <a:ext cx="5086350" cy="1999385"/>
          </a:xfrm>
        </p:spPr>
        <p:txBody>
          <a:bodyPr vert="horz" wrap="square" lIns="0" tIns="0" rIns="0" bIns="0" rtlCol="0" anchor="t">
            <a:noAutofit/>
          </a:bodyPr>
          <a:lstStyle/>
          <a:p>
            <a:pPr marL="0" indent="0" algn="ctr">
              <a:buNone/>
            </a:pPr>
            <a:r>
              <a:rPr lang="en-US" sz="5400" b="1" dirty="0">
                <a:solidFill>
                  <a:srgbClr val="FFFFFF"/>
                </a:solidFill>
                <a:latin typeface="Informal Roman"/>
              </a:rPr>
              <a:t>Our Strength in </a:t>
            </a:r>
            <a:r>
              <a:rPr lang="en-US" sz="6600" b="1" dirty="0">
                <a:solidFill>
                  <a:srgbClr val="FFFFFF"/>
                </a:solidFill>
                <a:latin typeface="Informal Roman"/>
              </a:rPr>
              <a:t>Unity</a:t>
            </a:r>
          </a:p>
        </p:txBody>
      </p:sp>
      <p:pic>
        <p:nvPicPr>
          <p:cNvPr id="5" name="Picture 4" descr="A picture containing object, rope, thread, lined&#10;&#10;Description automatically generated">
            <a:extLst>
              <a:ext uri="{FF2B5EF4-FFF2-40B4-BE49-F238E27FC236}">
                <a16:creationId xmlns:a16="http://schemas.microsoft.com/office/drawing/2014/main" id="{659B7F8D-AD1B-417B-8018-F2A645D969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63" y="1732144"/>
            <a:ext cx="6307137" cy="3395298"/>
          </a:xfrm>
          <a:custGeom>
            <a:avLst/>
            <a:gdLst/>
            <a:ahLst/>
            <a:cxnLst/>
            <a:rect l="l" t="t" r="r" b="b"/>
            <a:pathLst>
              <a:path w="5102225" h="5761037">
                <a:moveTo>
                  <a:pt x="0" y="0"/>
                </a:moveTo>
                <a:lnTo>
                  <a:pt x="5102225" y="0"/>
                </a:lnTo>
                <a:lnTo>
                  <a:pt x="5102225" y="5761037"/>
                </a:lnTo>
                <a:lnTo>
                  <a:pt x="0" y="5761037"/>
                </a:lnTo>
                <a:close/>
              </a:path>
            </a:pathLst>
          </a:custGeom>
        </p:spPr>
      </p:pic>
    </p:spTree>
    <p:extLst>
      <p:ext uri="{BB962C8B-B14F-4D97-AF65-F5344CB8AC3E}">
        <p14:creationId xmlns:p14="http://schemas.microsoft.com/office/powerpoint/2010/main" val="13468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246888" y="164592"/>
            <a:ext cx="11649456" cy="7201972"/>
          </a:xfrm>
          <a:prstGeom prst="rect">
            <a:avLst/>
          </a:prstGeom>
          <a:noFill/>
        </p:spPr>
        <p:txBody>
          <a:bodyPr wrap="square" rtlCol="0">
            <a:spAutoFit/>
          </a:bodyPr>
          <a:lstStyle/>
          <a:p>
            <a:r>
              <a:rPr lang="en-US" sz="6000" dirty="0"/>
              <a:t>The manner of our Fellowship with each other in the Body of Christ, is a direct and irrefutable reflection, of the condition of our individual Fellowship with G od!</a:t>
            </a:r>
          </a:p>
          <a:p>
            <a:endParaRPr lang="en-US" sz="6600" dirty="0"/>
          </a:p>
          <a:p>
            <a:endParaRPr lang="en-US" sz="4800" dirty="0"/>
          </a:p>
          <a:p>
            <a:endParaRPr lang="en-US" sz="4800" dirty="0"/>
          </a:p>
        </p:txBody>
      </p:sp>
    </p:spTree>
    <p:extLst>
      <p:ext uri="{BB962C8B-B14F-4D97-AF65-F5344CB8AC3E}">
        <p14:creationId xmlns:p14="http://schemas.microsoft.com/office/powerpoint/2010/main" val="3053117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73152" y="0"/>
            <a:ext cx="12051792" cy="6555641"/>
          </a:xfrm>
          <a:prstGeom prst="rect">
            <a:avLst/>
          </a:prstGeom>
          <a:noFill/>
        </p:spPr>
        <p:txBody>
          <a:bodyPr wrap="square" rtlCol="0">
            <a:spAutoFit/>
          </a:bodyPr>
          <a:lstStyle/>
          <a:p>
            <a:r>
              <a:rPr lang="en-US" sz="4000" dirty="0"/>
              <a:t>Why does our flesh avoid Fellowship with G od and His Word? </a:t>
            </a:r>
          </a:p>
          <a:p>
            <a:r>
              <a:rPr lang="en-US" sz="3600" dirty="0"/>
              <a:t>-The closer the lost get to Christ, the more sinful they are going to feel.       </a:t>
            </a:r>
          </a:p>
          <a:p>
            <a:endParaRPr lang="en-US" sz="3600" dirty="0"/>
          </a:p>
          <a:p>
            <a:r>
              <a:rPr lang="en-US" sz="3600" dirty="0"/>
              <a:t>-The more followers go into the Word, the more correction we will receive.</a:t>
            </a:r>
          </a:p>
          <a:p>
            <a:r>
              <a:rPr lang="en-US" sz="4000" dirty="0">
                <a:solidFill>
                  <a:srgbClr val="FFFF00"/>
                </a:solidFill>
              </a:rPr>
              <a:t>2 Timothy 3:16</a:t>
            </a:r>
          </a:p>
          <a:p>
            <a:r>
              <a:rPr lang="en-US" sz="4000" dirty="0">
                <a:solidFill>
                  <a:srgbClr val="FFFF00"/>
                </a:solidFill>
              </a:rPr>
              <a:t>“</a:t>
            </a:r>
            <a:r>
              <a:rPr lang="en-US" sz="4000" b="1" i="0" baseline="30000" dirty="0">
                <a:solidFill>
                  <a:srgbClr val="FFFF00"/>
                </a:solidFill>
                <a:effectLst/>
                <a:latin typeface="system-ui"/>
              </a:rPr>
              <a:t>16 </a:t>
            </a:r>
            <a:r>
              <a:rPr lang="en-US" sz="4000" b="0" i="0" dirty="0">
                <a:solidFill>
                  <a:srgbClr val="FFFF00"/>
                </a:solidFill>
                <a:effectLst/>
                <a:latin typeface="system-ui"/>
              </a:rPr>
              <a:t>All scripture is given by inspiration of God, and is profitable for doctrine, for reproof, for correction, for instruction in righteousness”</a:t>
            </a:r>
            <a:endParaRPr lang="en-US" sz="4000" dirty="0">
              <a:solidFill>
                <a:srgbClr val="FFFF00"/>
              </a:solidFill>
            </a:endParaRPr>
          </a:p>
        </p:txBody>
      </p:sp>
    </p:spTree>
    <p:extLst>
      <p:ext uri="{BB962C8B-B14F-4D97-AF65-F5344CB8AC3E}">
        <p14:creationId xmlns:p14="http://schemas.microsoft.com/office/powerpoint/2010/main" val="375898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246888" y="164592"/>
            <a:ext cx="11649456" cy="5632311"/>
          </a:xfrm>
          <a:prstGeom prst="rect">
            <a:avLst/>
          </a:prstGeom>
          <a:noFill/>
        </p:spPr>
        <p:txBody>
          <a:bodyPr wrap="square" rtlCol="0">
            <a:spAutoFit/>
          </a:bodyPr>
          <a:lstStyle/>
          <a:p>
            <a:r>
              <a:rPr lang="en-US" sz="3600" dirty="0"/>
              <a:t>We must each inspect our hearts before G od and truthfully answer this question:</a:t>
            </a:r>
          </a:p>
          <a:p>
            <a:endParaRPr lang="en-US" sz="3600" dirty="0"/>
          </a:p>
          <a:p>
            <a:r>
              <a:rPr lang="en-US" sz="3600" b="1" dirty="0">
                <a:solidFill>
                  <a:schemeClr val="tx1">
                    <a:lumMod val="95000"/>
                  </a:schemeClr>
                </a:solidFill>
              </a:rPr>
              <a:t>“Am I believing  G od only for blessings and promises that I can receive from Him or am I believing Him because I love Him and am full of Gratitude?”</a:t>
            </a:r>
          </a:p>
          <a:p>
            <a:endParaRPr lang="en-US" sz="3600" dirty="0">
              <a:solidFill>
                <a:srgbClr val="FFFF00"/>
              </a:solidFill>
            </a:endParaRPr>
          </a:p>
          <a:p>
            <a:r>
              <a:rPr lang="en-US" sz="3600" dirty="0">
                <a:solidFill>
                  <a:srgbClr val="FFFF00"/>
                </a:solidFill>
              </a:rPr>
              <a:t>Matthew 6:33</a:t>
            </a:r>
          </a:p>
          <a:p>
            <a:r>
              <a:rPr lang="en-US" sz="3600" dirty="0">
                <a:solidFill>
                  <a:srgbClr val="FFFF00"/>
                </a:solidFill>
              </a:rPr>
              <a:t>“</a:t>
            </a:r>
            <a:r>
              <a:rPr lang="en-US" sz="3600" b="1" i="0" baseline="30000" dirty="0">
                <a:solidFill>
                  <a:srgbClr val="FFFF00"/>
                </a:solidFill>
                <a:effectLst/>
                <a:latin typeface="system-ui"/>
              </a:rPr>
              <a:t>33 </a:t>
            </a:r>
            <a:r>
              <a:rPr lang="en-US" sz="3600" b="0" i="0" dirty="0">
                <a:solidFill>
                  <a:srgbClr val="FFFF00"/>
                </a:solidFill>
                <a:effectLst/>
                <a:latin typeface="system-ui"/>
              </a:rPr>
              <a:t>But seek ye first the kingdom of God, and his righteousness; and all these things shall be added unto you.”</a:t>
            </a:r>
            <a:endParaRPr lang="en-US" sz="3600" dirty="0">
              <a:solidFill>
                <a:srgbClr val="FFFF00"/>
              </a:solidFill>
            </a:endParaRPr>
          </a:p>
        </p:txBody>
      </p:sp>
    </p:spTree>
    <p:extLst>
      <p:ext uri="{BB962C8B-B14F-4D97-AF65-F5344CB8AC3E}">
        <p14:creationId xmlns:p14="http://schemas.microsoft.com/office/powerpoint/2010/main" val="3001919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246888" y="164592"/>
            <a:ext cx="11649456" cy="6617196"/>
          </a:xfrm>
          <a:prstGeom prst="rect">
            <a:avLst/>
          </a:prstGeom>
          <a:noFill/>
        </p:spPr>
        <p:txBody>
          <a:bodyPr wrap="square" rtlCol="0">
            <a:spAutoFit/>
          </a:bodyPr>
          <a:lstStyle/>
          <a:p>
            <a:r>
              <a:rPr lang="en-US" sz="4000" dirty="0"/>
              <a:t>There is nothing wrong with receiving from G od! It is His Will and the Desire of His heart that we receive every good thing</a:t>
            </a:r>
          </a:p>
          <a:p>
            <a:r>
              <a:rPr lang="en-US" sz="4000" dirty="0"/>
              <a:t> </a:t>
            </a:r>
          </a:p>
          <a:p>
            <a:r>
              <a:rPr lang="en-US" sz="3600" dirty="0">
                <a:solidFill>
                  <a:srgbClr val="FFFF00"/>
                </a:solidFill>
              </a:rPr>
              <a:t>Jeremiah 29:11</a:t>
            </a:r>
          </a:p>
          <a:p>
            <a:r>
              <a:rPr lang="en-US" sz="3600" dirty="0"/>
              <a:t>“</a:t>
            </a:r>
            <a:r>
              <a:rPr lang="en-US" sz="3600" b="1" i="0" baseline="30000" dirty="0">
                <a:solidFill>
                  <a:srgbClr val="FFFF00"/>
                </a:solidFill>
                <a:effectLst/>
                <a:latin typeface="system-ui"/>
              </a:rPr>
              <a:t>11 </a:t>
            </a:r>
            <a:r>
              <a:rPr lang="en-US" sz="3600" b="0" i="0" dirty="0">
                <a:solidFill>
                  <a:srgbClr val="FFFF00"/>
                </a:solidFill>
                <a:effectLst/>
                <a:latin typeface="system-ui"/>
              </a:rPr>
              <a:t>For I know the thoughts that I think toward you, saith the </a:t>
            </a:r>
            <a:r>
              <a:rPr lang="en-US" sz="3600" b="0" i="0" cap="small" dirty="0">
                <a:solidFill>
                  <a:srgbClr val="FFFF00"/>
                </a:solidFill>
                <a:effectLst/>
                <a:latin typeface="system-ui"/>
              </a:rPr>
              <a:t>Lord</a:t>
            </a:r>
            <a:r>
              <a:rPr lang="en-US" sz="3600" b="0" i="0" dirty="0">
                <a:solidFill>
                  <a:srgbClr val="FFFF00"/>
                </a:solidFill>
                <a:effectLst/>
                <a:latin typeface="system-ui"/>
              </a:rPr>
              <a:t>, thoughts of peace, and not of evil, to give you an expected end.</a:t>
            </a:r>
          </a:p>
          <a:p>
            <a:endParaRPr lang="en-US" sz="4000" dirty="0"/>
          </a:p>
          <a:p>
            <a:r>
              <a:rPr lang="en-US" sz="4000" dirty="0"/>
              <a:t>but receiving from Him is simply a “by-product” of our seeking and loving Him!!</a:t>
            </a:r>
          </a:p>
        </p:txBody>
      </p:sp>
    </p:spTree>
    <p:extLst>
      <p:ext uri="{BB962C8B-B14F-4D97-AF65-F5344CB8AC3E}">
        <p14:creationId xmlns:p14="http://schemas.microsoft.com/office/powerpoint/2010/main" val="3898385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246888" y="164592"/>
            <a:ext cx="11649456" cy="6247864"/>
          </a:xfrm>
          <a:prstGeom prst="rect">
            <a:avLst/>
          </a:prstGeom>
          <a:noFill/>
        </p:spPr>
        <p:txBody>
          <a:bodyPr wrap="square" rtlCol="0">
            <a:spAutoFit/>
          </a:bodyPr>
          <a:lstStyle/>
          <a:p>
            <a:r>
              <a:rPr lang="en-US" sz="4000" dirty="0"/>
              <a:t>To Fellowship with Him is to Minister to Him, to Love and Worship Him! </a:t>
            </a:r>
          </a:p>
          <a:p>
            <a:endParaRPr lang="en-US" sz="4000" dirty="0"/>
          </a:p>
          <a:p>
            <a:r>
              <a:rPr lang="en-US" sz="4000" dirty="0">
                <a:solidFill>
                  <a:srgbClr val="FFFF00"/>
                </a:solidFill>
              </a:rPr>
              <a:t>Hebrews 6:10</a:t>
            </a:r>
          </a:p>
          <a:p>
            <a:r>
              <a:rPr lang="en-US" sz="4000" dirty="0">
                <a:solidFill>
                  <a:srgbClr val="FFFF00"/>
                </a:solidFill>
              </a:rPr>
              <a:t>“</a:t>
            </a:r>
            <a:r>
              <a:rPr lang="en-US" sz="4000" b="1" i="0" baseline="30000" dirty="0">
                <a:solidFill>
                  <a:srgbClr val="FFFF00"/>
                </a:solidFill>
                <a:effectLst/>
                <a:latin typeface="system-ui"/>
              </a:rPr>
              <a:t>10 </a:t>
            </a:r>
            <a:r>
              <a:rPr lang="en-US" sz="4000" b="0" i="0" dirty="0">
                <a:solidFill>
                  <a:srgbClr val="FFFF00"/>
                </a:solidFill>
                <a:effectLst/>
                <a:latin typeface="system-ui"/>
              </a:rPr>
              <a:t>For God is not unjust so as to forget your work and the love which you have shown toward His name, in having ministered and in still ministering to the saints.”.</a:t>
            </a:r>
          </a:p>
          <a:p>
            <a:endParaRPr lang="en-US" sz="4000" dirty="0">
              <a:solidFill>
                <a:srgbClr val="FFFF00"/>
              </a:solidFill>
              <a:latin typeface="system-ui"/>
            </a:endParaRPr>
          </a:p>
          <a:p>
            <a:r>
              <a:rPr lang="en-US" sz="4000" b="1" dirty="0">
                <a:solidFill>
                  <a:schemeClr val="tx1">
                    <a:lumMod val="95000"/>
                  </a:schemeClr>
                </a:solidFill>
                <a:latin typeface="system-ui"/>
              </a:rPr>
              <a:t>We cannot Love Him, Worship Him and Fellowship with Him without gratitude!!</a:t>
            </a:r>
            <a:endParaRPr lang="en-US" sz="4000" b="1" dirty="0">
              <a:solidFill>
                <a:schemeClr val="tx1">
                  <a:lumMod val="95000"/>
                </a:schemeClr>
              </a:solidFill>
            </a:endParaRPr>
          </a:p>
        </p:txBody>
      </p:sp>
    </p:spTree>
    <p:extLst>
      <p:ext uri="{BB962C8B-B14F-4D97-AF65-F5344CB8AC3E}">
        <p14:creationId xmlns:p14="http://schemas.microsoft.com/office/powerpoint/2010/main" val="3428871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246888" y="164592"/>
            <a:ext cx="11649456" cy="5632311"/>
          </a:xfrm>
          <a:prstGeom prst="rect">
            <a:avLst/>
          </a:prstGeom>
          <a:noFill/>
        </p:spPr>
        <p:txBody>
          <a:bodyPr wrap="square" rtlCol="0">
            <a:spAutoFit/>
          </a:bodyPr>
          <a:lstStyle/>
          <a:p>
            <a:r>
              <a:rPr lang="en-US" sz="4000" dirty="0"/>
              <a:t>Gratitude and Love are the redeeming results of the Gospel!!</a:t>
            </a:r>
          </a:p>
          <a:p>
            <a:endParaRPr lang="en-US" sz="4000" dirty="0"/>
          </a:p>
          <a:p>
            <a:r>
              <a:rPr lang="en-US" sz="4000" dirty="0"/>
              <a:t>Gratitude is the path through His gates and brings forth our Praises when we enter His courts and His Presence!</a:t>
            </a:r>
          </a:p>
          <a:p>
            <a:endParaRPr lang="en-US" sz="4000" dirty="0"/>
          </a:p>
          <a:p>
            <a:r>
              <a:rPr lang="en-US" sz="4000" dirty="0"/>
              <a:t>He inhabits the Praises of His People, and this is where our Fellowship with the Father begins!</a:t>
            </a:r>
          </a:p>
        </p:txBody>
      </p:sp>
    </p:spTree>
    <p:extLst>
      <p:ext uri="{BB962C8B-B14F-4D97-AF65-F5344CB8AC3E}">
        <p14:creationId xmlns:p14="http://schemas.microsoft.com/office/powerpoint/2010/main" val="125158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246888" y="164592"/>
            <a:ext cx="11649456" cy="6001643"/>
          </a:xfrm>
          <a:prstGeom prst="rect">
            <a:avLst/>
          </a:prstGeom>
          <a:noFill/>
        </p:spPr>
        <p:txBody>
          <a:bodyPr wrap="square" rtlCol="0">
            <a:spAutoFit/>
          </a:bodyPr>
          <a:lstStyle/>
          <a:p>
            <a:r>
              <a:rPr lang="en-US" sz="4800" dirty="0"/>
              <a:t>Fellowship within the Body of Christ is to Love one another the way we Love Jesus!!</a:t>
            </a:r>
          </a:p>
          <a:p>
            <a:endParaRPr lang="en-US" sz="4800" dirty="0"/>
          </a:p>
          <a:p>
            <a:r>
              <a:rPr lang="en-US" sz="4800" dirty="0">
                <a:solidFill>
                  <a:srgbClr val="FFFF00"/>
                </a:solidFill>
              </a:rPr>
              <a:t>Romans 12:10 TPT</a:t>
            </a:r>
          </a:p>
          <a:p>
            <a:r>
              <a:rPr lang="en-US" sz="4800" dirty="0">
                <a:solidFill>
                  <a:srgbClr val="FFFF00"/>
                </a:solidFill>
              </a:rPr>
              <a:t>“</a:t>
            </a:r>
            <a:r>
              <a:rPr lang="en-US" sz="4800" b="1" i="0" baseline="30000" dirty="0">
                <a:solidFill>
                  <a:srgbClr val="FFFF00"/>
                </a:solidFill>
                <a:effectLst/>
                <a:latin typeface="system-ui"/>
              </a:rPr>
              <a:t>10 </a:t>
            </a:r>
            <a:r>
              <a:rPr lang="en-US" sz="4800" b="0" i="0" dirty="0">
                <a:solidFill>
                  <a:srgbClr val="FFFF00"/>
                </a:solidFill>
                <a:effectLst/>
                <a:latin typeface="system-ui"/>
              </a:rPr>
              <a:t>Be devoted to tenderly loving your fellow believers </a:t>
            </a:r>
            <a:r>
              <a:rPr lang="en-US" sz="4800" b="0" i="1" dirty="0">
                <a:solidFill>
                  <a:srgbClr val="FFFF00"/>
                </a:solidFill>
                <a:effectLst/>
                <a:latin typeface="system-ui"/>
              </a:rPr>
              <a:t>as members of one family</a:t>
            </a:r>
            <a:r>
              <a:rPr lang="en-US" sz="4800" b="0" i="0" dirty="0">
                <a:solidFill>
                  <a:srgbClr val="FFFF00"/>
                </a:solidFill>
                <a:effectLst/>
                <a:latin typeface="system-ui"/>
              </a:rPr>
              <a:t>. Try to outdo yourselves in respect and honor of one another.”</a:t>
            </a:r>
            <a:endParaRPr lang="en-US" sz="4800" dirty="0">
              <a:solidFill>
                <a:srgbClr val="FFFF00"/>
              </a:solidFill>
            </a:endParaRPr>
          </a:p>
        </p:txBody>
      </p:sp>
    </p:spTree>
    <p:extLst>
      <p:ext uri="{BB962C8B-B14F-4D97-AF65-F5344CB8AC3E}">
        <p14:creationId xmlns:p14="http://schemas.microsoft.com/office/powerpoint/2010/main" val="3494440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BAF112-565C-40EF-B21E-F73DDB4FEDED}"/>
              </a:ext>
            </a:extLst>
          </p:cNvPr>
          <p:cNvSpPr txBox="1"/>
          <p:nvPr/>
        </p:nvSpPr>
        <p:spPr>
          <a:xfrm>
            <a:off x="210312" y="146304"/>
            <a:ext cx="11777472" cy="5909310"/>
          </a:xfrm>
          <a:prstGeom prst="rect">
            <a:avLst/>
          </a:prstGeom>
          <a:noFill/>
        </p:spPr>
        <p:txBody>
          <a:bodyPr wrap="square">
            <a:spAutoFit/>
          </a:bodyPr>
          <a:lstStyle/>
          <a:p>
            <a:r>
              <a:rPr lang="en-US" sz="5400" dirty="0"/>
              <a:t>May we fight the good fight and labor in our race , to have a singular focus on our multifaceted G od!!</a:t>
            </a:r>
          </a:p>
          <a:p>
            <a:endParaRPr lang="en-US" sz="5400" dirty="0"/>
          </a:p>
          <a:p>
            <a:r>
              <a:rPr lang="en-US" sz="5400" dirty="0">
                <a:solidFill>
                  <a:srgbClr val="FFFF00"/>
                </a:solidFill>
              </a:rPr>
              <a:t>2 Timothy 4:7</a:t>
            </a:r>
          </a:p>
          <a:p>
            <a:r>
              <a:rPr lang="en-US" sz="5400" dirty="0">
                <a:solidFill>
                  <a:srgbClr val="FFFF00"/>
                </a:solidFill>
              </a:rPr>
              <a:t>“</a:t>
            </a:r>
            <a:r>
              <a:rPr lang="en-US" sz="5400" b="1" i="0" baseline="30000" dirty="0">
                <a:solidFill>
                  <a:srgbClr val="FFFF00"/>
                </a:solidFill>
                <a:effectLst/>
                <a:latin typeface="system-ui"/>
              </a:rPr>
              <a:t>7 </a:t>
            </a:r>
            <a:r>
              <a:rPr lang="en-US" sz="5400" b="0" i="0" dirty="0">
                <a:solidFill>
                  <a:srgbClr val="FFFF00"/>
                </a:solidFill>
                <a:effectLst/>
                <a:latin typeface="system-ui"/>
              </a:rPr>
              <a:t>I have fought the good fight, I have finished the race, I have kept the faith.”</a:t>
            </a:r>
            <a:endParaRPr lang="en-US" sz="5400" dirty="0">
              <a:solidFill>
                <a:srgbClr val="FFFF00"/>
              </a:solidFill>
            </a:endParaRPr>
          </a:p>
        </p:txBody>
      </p:sp>
    </p:spTree>
    <p:extLst>
      <p:ext uri="{BB962C8B-B14F-4D97-AF65-F5344CB8AC3E}">
        <p14:creationId xmlns:p14="http://schemas.microsoft.com/office/powerpoint/2010/main" val="65883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B4408-8D7B-4C87-B955-FE642F66AD52}"/>
              </a:ext>
            </a:extLst>
          </p:cNvPr>
          <p:cNvSpPr txBox="1"/>
          <p:nvPr/>
        </p:nvSpPr>
        <p:spPr>
          <a:xfrm>
            <a:off x="266330" y="550416"/>
            <a:ext cx="11674135" cy="5970865"/>
          </a:xfrm>
          <a:prstGeom prst="rect">
            <a:avLst/>
          </a:prstGeom>
          <a:noFill/>
        </p:spPr>
        <p:txBody>
          <a:bodyPr wrap="square" rtlCol="0">
            <a:spAutoFit/>
          </a:bodyPr>
          <a:lstStyle/>
          <a:p>
            <a:r>
              <a:rPr lang="en-US" sz="6600" dirty="0">
                <a:solidFill>
                  <a:srgbClr val="FFFF00"/>
                </a:solidFill>
              </a:rPr>
              <a:t>Ecclesiastes 4:12</a:t>
            </a:r>
          </a:p>
          <a:p>
            <a:endParaRPr lang="en-US" sz="3600" dirty="0">
              <a:solidFill>
                <a:srgbClr val="FFFF00"/>
              </a:solidFill>
            </a:endParaRPr>
          </a:p>
          <a:p>
            <a:r>
              <a:rPr lang="en-US" sz="6000" b="1" i="0" dirty="0">
                <a:solidFill>
                  <a:srgbClr val="FFFF00"/>
                </a:solidFill>
                <a:effectLst/>
                <a:latin typeface="helvetica" panose="020B0604020202020204" pitchFamily="34" charset="0"/>
              </a:rPr>
              <a:t>12</a:t>
            </a:r>
            <a:r>
              <a:rPr lang="en-US" sz="6000" b="0" i="0" dirty="0">
                <a:solidFill>
                  <a:srgbClr val="FFFF00"/>
                </a:solidFill>
                <a:effectLst/>
                <a:latin typeface="helvetica" panose="020B0604020202020204" pitchFamily="34" charset="0"/>
              </a:rPr>
              <a:t> And if </a:t>
            </a:r>
            <a:r>
              <a:rPr lang="en-US" sz="6000" b="0" i="0" u="none" strike="noStrike" dirty="0">
                <a:solidFill>
                  <a:srgbClr val="FFFF00"/>
                </a:solidFill>
                <a:effectLst/>
                <a:latin typeface="helvetica" panose="020B0604020202020204" pitchFamily="34" charset="0"/>
                <a:hlinkClick r:id="rId2" tooltip="Strong's Number: 0259">
                  <a:extLst>
                    <a:ext uri="{A12FA001-AC4F-418D-AE19-62706E023703}">
                      <ahyp:hlinkClr xmlns:ahyp="http://schemas.microsoft.com/office/drawing/2018/hyperlinkcolor" val="tx"/>
                    </a:ext>
                  </a:extLst>
                </a:hlinkClick>
              </a:rPr>
              <a:t>one</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3" tooltip="Strong's Number: 08630">
                  <a:extLst>
                    <a:ext uri="{A12FA001-AC4F-418D-AE19-62706E023703}">
                      <ahyp:hlinkClr xmlns:ahyp="http://schemas.microsoft.com/office/drawing/2018/hyperlinkcolor" val="tx"/>
                    </a:ext>
                  </a:extLst>
                </a:hlinkClick>
              </a:rPr>
              <a:t>prevail</a:t>
            </a:r>
            <a:r>
              <a:rPr lang="en-US" sz="6000" b="0" i="0" dirty="0">
                <a:solidFill>
                  <a:srgbClr val="FFFF00"/>
                </a:solidFill>
                <a:effectLst/>
                <a:latin typeface="helvetica" panose="020B0604020202020204" pitchFamily="34" charset="0"/>
              </a:rPr>
              <a:t> against him, </a:t>
            </a:r>
            <a:r>
              <a:rPr lang="en-US" sz="6000" b="0" i="0" u="none" strike="noStrike" dirty="0">
                <a:solidFill>
                  <a:srgbClr val="FFFF00"/>
                </a:solidFill>
                <a:effectLst/>
                <a:latin typeface="helvetica" panose="020B0604020202020204" pitchFamily="34" charset="0"/>
                <a:hlinkClick r:id="rId4" tooltip="Strong's Number: 08147">
                  <a:extLst>
                    <a:ext uri="{A12FA001-AC4F-418D-AE19-62706E023703}">
                      <ahyp:hlinkClr xmlns:ahyp="http://schemas.microsoft.com/office/drawing/2018/hyperlinkcolor" val="tx"/>
                    </a:ext>
                  </a:extLst>
                </a:hlinkClick>
              </a:rPr>
              <a:t>two</a:t>
            </a:r>
            <a:r>
              <a:rPr lang="en-US" sz="6000" b="0" i="0" dirty="0">
                <a:solidFill>
                  <a:srgbClr val="FFFF00"/>
                </a:solidFill>
                <a:effectLst/>
                <a:latin typeface="helvetica" panose="020B0604020202020204" pitchFamily="34" charset="0"/>
              </a:rPr>
              <a:t> shall </a:t>
            </a:r>
            <a:r>
              <a:rPr lang="en-US" sz="6000" b="0" i="0" u="none" strike="noStrike" dirty="0">
                <a:solidFill>
                  <a:srgbClr val="FFFF00"/>
                </a:solidFill>
                <a:effectLst/>
                <a:latin typeface="helvetica" panose="020B0604020202020204" pitchFamily="34" charset="0"/>
                <a:hlinkClick r:id="rId5" tooltip="Strong's Number: 05975">
                  <a:extLst>
                    <a:ext uri="{A12FA001-AC4F-418D-AE19-62706E023703}">
                      <ahyp:hlinkClr xmlns:ahyp="http://schemas.microsoft.com/office/drawing/2018/hyperlinkcolor" val="tx"/>
                    </a:ext>
                  </a:extLst>
                </a:hlinkClick>
              </a:rPr>
              <a:t>withstand</a:t>
            </a:r>
            <a:r>
              <a:rPr lang="en-US" sz="6000" b="0" i="0" dirty="0">
                <a:solidFill>
                  <a:srgbClr val="FFFF00"/>
                </a:solidFill>
                <a:effectLst/>
                <a:latin typeface="helvetica" panose="020B0604020202020204" pitchFamily="34" charset="0"/>
              </a:rPr>
              <a:t> him; and a </a:t>
            </a:r>
            <a:r>
              <a:rPr lang="en-US" sz="6000" b="0" i="0" u="none" strike="noStrike" dirty="0">
                <a:solidFill>
                  <a:srgbClr val="FFFF00"/>
                </a:solidFill>
                <a:effectLst/>
                <a:latin typeface="helvetica" panose="020B0604020202020204" pitchFamily="34" charset="0"/>
                <a:hlinkClick r:id="rId6" tooltip="Strong's Number: 08027">
                  <a:extLst>
                    <a:ext uri="{A12FA001-AC4F-418D-AE19-62706E023703}">
                      <ahyp:hlinkClr xmlns:ahyp="http://schemas.microsoft.com/office/drawing/2018/hyperlinkcolor" val="tx"/>
                    </a:ext>
                  </a:extLst>
                </a:hlinkClick>
              </a:rPr>
              <a:t>threefold</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7" tooltip="Strong's Number: 02339">
                  <a:extLst>
                    <a:ext uri="{A12FA001-AC4F-418D-AE19-62706E023703}">
                      <ahyp:hlinkClr xmlns:ahyp="http://schemas.microsoft.com/office/drawing/2018/hyperlinkcolor" val="tx"/>
                    </a:ext>
                  </a:extLst>
                </a:hlinkClick>
              </a:rPr>
              <a:t>cord</a:t>
            </a:r>
            <a:r>
              <a:rPr lang="en-US" sz="6000" b="0" i="0" dirty="0">
                <a:solidFill>
                  <a:srgbClr val="FFFF00"/>
                </a:solidFill>
                <a:effectLst/>
                <a:latin typeface="helvetica" panose="020B0604020202020204" pitchFamily="34" charset="0"/>
              </a:rPr>
              <a:t> is not </a:t>
            </a:r>
            <a:r>
              <a:rPr lang="en-US" sz="6000" b="0" i="0" u="none" strike="noStrike" dirty="0">
                <a:solidFill>
                  <a:srgbClr val="FFFF00"/>
                </a:solidFill>
                <a:effectLst/>
                <a:latin typeface="helvetica" panose="020B0604020202020204" pitchFamily="34" charset="0"/>
                <a:hlinkClick r:id="rId8" tooltip="Strong's Number: 04120">
                  <a:extLst>
                    <a:ext uri="{A12FA001-AC4F-418D-AE19-62706E023703}">
                      <ahyp:hlinkClr xmlns:ahyp="http://schemas.microsoft.com/office/drawing/2018/hyperlinkcolor" val="tx"/>
                    </a:ext>
                  </a:extLst>
                </a:hlinkClick>
              </a:rPr>
              <a:t>quickly</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9" tooltip="Strong's Number: 05423">
                  <a:extLst>
                    <a:ext uri="{A12FA001-AC4F-418D-AE19-62706E023703}">
                      <ahyp:hlinkClr xmlns:ahyp="http://schemas.microsoft.com/office/drawing/2018/hyperlinkcolor" val="tx"/>
                    </a:ext>
                  </a:extLst>
                </a:hlinkClick>
              </a:rPr>
              <a:t>broken</a:t>
            </a:r>
            <a:r>
              <a:rPr lang="en-US" sz="6000" b="0" i="0" dirty="0">
                <a:solidFill>
                  <a:srgbClr val="FFFF00"/>
                </a:solidFill>
                <a:effectLst/>
                <a:latin typeface="helvetica" panose="020B0604020202020204" pitchFamily="34" charset="0"/>
              </a:rPr>
              <a:t>.</a:t>
            </a:r>
            <a:endParaRPr lang="en-US" sz="6000" dirty="0">
              <a:solidFill>
                <a:srgbClr val="FFFF00"/>
              </a:solidFill>
            </a:endParaRPr>
          </a:p>
          <a:p>
            <a:pPr marL="742950" indent="-742950">
              <a:buAutoNum type="arabicPeriod"/>
            </a:pPr>
            <a:endParaRPr lang="en-US" sz="4000" dirty="0"/>
          </a:p>
        </p:txBody>
      </p:sp>
    </p:spTree>
    <p:extLst>
      <p:ext uri="{BB962C8B-B14F-4D97-AF65-F5344CB8AC3E}">
        <p14:creationId xmlns:p14="http://schemas.microsoft.com/office/powerpoint/2010/main" val="150019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574195-3D09-4E84-B8C7-B1435F745E8C}"/>
              </a:ext>
            </a:extLst>
          </p:cNvPr>
          <p:cNvSpPr txBox="1"/>
          <p:nvPr/>
        </p:nvSpPr>
        <p:spPr>
          <a:xfrm>
            <a:off x="246888" y="164592"/>
            <a:ext cx="11649456" cy="6186309"/>
          </a:xfrm>
          <a:prstGeom prst="rect">
            <a:avLst/>
          </a:prstGeom>
          <a:noFill/>
        </p:spPr>
        <p:txBody>
          <a:bodyPr wrap="square" rtlCol="0">
            <a:spAutoFit/>
          </a:bodyPr>
          <a:lstStyle/>
          <a:p>
            <a:r>
              <a:rPr lang="en-US" sz="4400" dirty="0"/>
              <a:t>The book of Ecclesiastes was written by Solomon (blessed with Wisdom and Wealth) in the second half of the third century B.C. </a:t>
            </a:r>
          </a:p>
          <a:p>
            <a:endParaRPr lang="en-US" sz="4400" dirty="0"/>
          </a:p>
          <a:p>
            <a:r>
              <a:rPr lang="en-US" sz="4400" dirty="0"/>
              <a:t>One of the main points of the scripture is that the results of our lives and in our lives, is not dependent on our works, abilities or self righteousness but solely on our Faith in God’s Goodness, Righteousness, Provisions and Love.</a:t>
            </a:r>
          </a:p>
        </p:txBody>
      </p:sp>
    </p:spTree>
    <p:extLst>
      <p:ext uri="{BB962C8B-B14F-4D97-AF65-F5344CB8AC3E}">
        <p14:creationId xmlns:p14="http://schemas.microsoft.com/office/powerpoint/2010/main" val="351786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object, rope, thread, lined&#10;&#10;Description automatically generated">
            <a:extLst>
              <a:ext uri="{FF2B5EF4-FFF2-40B4-BE49-F238E27FC236}">
                <a16:creationId xmlns:a16="http://schemas.microsoft.com/office/drawing/2014/main" id="{659B7F8D-AD1B-417B-8018-F2A645D9693A}"/>
              </a:ext>
            </a:extLst>
          </p:cNvPr>
          <p:cNvPicPr>
            <a:picLocks noChangeAspect="1"/>
          </p:cNvPicPr>
          <p:nvPr/>
        </p:nvPicPr>
        <p:blipFill rotWithShape="1">
          <a:blip r:embed="rId2">
            <a:extLst>
              <a:ext uri="{28A0092B-C50C-407E-A947-70E740481C1C}">
                <a14:useLocalDpi xmlns:a14="http://schemas.microsoft.com/office/drawing/2010/main" val="0"/>
              </a:ext>
            </a:extLst>
          </a:blip>
          <a:srcRect t="100000" b="-7456"/>
          <a:stretch/>
        </p:blipFill>
        <p:spPr>
          <a:xfrm>
            <a:off x="279919" y="6596742"/>
            <a:ext cx="11700588" cy="45719"/>
          </a:xfrm>
          <a:custGeom>
            <a:avLst/>
            <a:gdLst/>
            <a:ahLst/>
            <a:cxnLst/>
            <a:rect l="l" t="t" r="r" b="b"/>
            <a:pathLst>
              <a:path w="5102225" h="5761037">
                <a:moveTo>
                  <a:pt x="0" y="0"/>
                </a:moveTo>
                <a:lnTo>
                  <a:pt x="5102225" y="0"/>
                </a:lnTo>
                <a:lnTo>
                  <a:pt x="5102225" y="5761037"/>
                </a:lnTo>
                <a:lnTo>
                  <a:pt x="0" y="5761037"/>
                </a:lnTo>
                <a:close/>
              </a:path>
            </a:pathLst>
          </a:custGeom>
        </p:spPr>
      </p:pic>
      <p:sp>
        <p:nvSpPr>
          <p:cNvPr id="2" name="Title 1">
            <a:extLst>
              <a:ext uri="{FF2B5EF4-FFF2-40B4-BE49-F238E27FC236}">
                <a16:creationId xmlns:a16="http://schemas.microsoft.com/office/drawing/2014/main" id="{06A15DB5-8FB1-4820-981D-5CB8CF55BFCF}"/>
              </a:ext>
            </a:extLst>
          </p:cNvPr>
          <p:cNvSpPr>
            <a:spLocks noGrp="1"/>
          </p:cNvSpPr>
          <p:nvPr>
            <p:ph type="ctrTitle" idx="4294967295"/>
          </p:nvPr>
        </p:nvSpPr>
        <p:spPr>
          <a:xfrm>
            <a:off x="491412" y="549276"/>
            <a:ext cx="11700588" cy="542678"/>
          </a:xfrm>
        </p:spPr>
        <p:txBody>
          <a:bodyPr anchor="b">
            <a:normAutofit fontScale="90000"/>
          </a:bodyPr>
          <a:lstStyle/>
          <a:p>
            <a:r>
              <a:rPr lang="en-US" sz="9600" dirty="0">
                <a:latin typeface="Informal Roman" panose="030604020304060B0204" pitchFamily="66" charset="0"/>
              </a:rPr>
              <a:t>What is Fellowship?</a:t>
            </a:r>
          </a:p>
        </p:txBody>
      </p:sp>
      <p:sp>
        <p:nvSpPr>
          <p:cNvPr id="3" name="Subtitle 2">
            <a:extLst>
              <a:ext uri="{FF2B5EF4-FFF2-40B4-BE49-F238E27FC236}">
                <a16:creationId xmlns:a16="http://schemas.microsoft.com/office/drawing/2014/main" id="{689D8D23-C109-47B0-A5CE-CD96947694F5}"/>
              </a:ext>
            </a:extLst>
          </p:cNvPr>
          <p:cNvSpPr>
            <a:spLocks noGrp="1"/>
          </p:cNvSpPr>
          <p:nvPr>
            <p:ph type="subTitle" idx="4294967295"/>
          </p:nvPr>
        </p:nvSpPr>
        <p:spPr>
          <a:xfrm>
            <a:off x="139959" y="930825"/>
            <a:ext cx="11912081" cy="5711636"/>
          </a:xfrm>
        </p:spPr>
        <p:txBody>
          <a:bodyPr>
            <a:noAutofit/>
          </a:bodyPr>
          <a:lstStyle/>
          <a:p>
            <a:pPr marL="0" indent="0">
              <a:buNone/>
            </a:pPr>
            <a:r>
              <a:rPr lang="en-US" sz="1200" b="1" dirty="0">
                <a:latin typeface="Informal Roman" panose="030604020304060B0204" pitchFamily="66" charset="0"/>
              </a:rPr>
              <a:t>  </a:t>
            </a:r>
          </a:p>
          <a:p>
            <a:pPr marL="0" indent="0">
              <a:buNone/>
            </a:pPr>
            <a:r>
              <a:rPr lang="en-US" sz="3200" dirty="0">
                <a:solidFill>
                  <a:srgbClr val="FFFF00">
                    <a:alpha val="60000"/>
                  </a:srgbClr>
                </a:solidFill>
                <a:latin typeface="Georgia" panose="02040502050405020303" pitchFamily="18" charset="0"/>
              </a:rPr>
              <a:t>2 Corinthians 6:14-18 tells us what it </a:t>
            </a:r>
            <a:r>
              <a:rPr lang="en-US" sz="3200" b="1" i="1" u="sng" dirty="0">
                <a:solidFill>
                  <a:srgbClr val="FFFF00">
                    <a:alpha val="60000"/>
                  </a:srgbClr>
                </a:solidFill>
                <a:latin typeface="Georgia" panose="02040502050405020303" pitchFamily="18" charset="0"/>
              </a:rPr>
              <a:t>isn’t</a:t>
            </a:r>
          </a:p>
          <a:p>
            <a:pPr algn="l"/>
            <a:r>
              <a:rPr lang="en-US" b="1" i="0" dirty="0">
                <a:solidFill>
                  <a:schemeClr val="tx1"/>
                </a:solidFill>
                <a:effectLst/>
                <a:latin typeface="helvetica" panose="020B0604020202020204" pitchFamily="34" charset="0"/>
              </a:rPr>
              <a:t>14</a:t>
            </a:r>
            <a:r>
              <a:rPr lang="en-US" b="0" i="0" dirty="0">
                <a:solidFill>
                  <a:schemeClr val="tx1"/>
                </a:solidFill>
                <a:effectLst/>
                <a:latin typeface="helvetica" panose="020B0604020202020204" pitchFamily="34" charset="0"/>
              </a:rPr>
              <a:t> Be </a:t>
            </a:r>
            <a:r>
              <a:rPr lang="en-US" b="0" i="0" strike="noStrike" dirty="0">
                <a:solidFill>
                  <a:schemeClr val="tx1"/>
                </a:solidFill>
                <a:effectLst/>
                <a:latin typeface="helvetica" panose="020B0604020202020204" pitchFamily="34" charset="0"/>
                <a:hlinkClick r:id="rId3" tooltip="Strong's Number: 1096">
                  <a:extLst>
                    <a:ext uri="{A12FA001-AC4F-418D-AE19-62706E023703}">
                      <ahyp:hlinkClr xmlns:ahyp="http://schemas.microsoft.com/office/drawing/2018/hyperlinkcolor" val="tx"/>
                    </a:ext>
                  </a:extLst>
                </a:hlinkClick>
              </a:rPr>
              <a:t>ye</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 tooltip="Strong's Number: 3361">
                  <a:extLst>
                    <a:ext uri="{A12FA001-AC4F-418D-AE19-62706E023703}">
                      <ahyp:hlinkClr xmlns:ahyp="http://schemas.microsoft.com/office/drawing/2018/hyperlinkcolor" val="tx"/>
                    </a:ext>
                  </a:extLst>
                </a:hlinkClick>
              </a:rPr>
              <a:t>not</a:t>
            </a:r>
            <a:r>
              <a:rPr lang="en-US" b="0" i="0" dirty="0">
                <a:solidFill>
                  <a:schemeClr val="tx1"/>
                </a:solidFill>
                <a:effectLst/>
                <a:latin typeface="helvetica" panose="020B0604020202020204" pitchFamily="34" charset="0"/>
              </a:rPr>
              <a:t> unequally yoked </a:t>
            </a:r>
            <a:r>
              <a:rPr lang="en-US" b="0" i="0" strike="noStrike" dirty="0">
                <a:solidFill>
                  <a:schemeClr val="tx1"/>
                </a:solidFill>
                <a:effectLst/>
                <a:latin typeface="helvetica" panose="020B0604020202020204" pitchFamily="34" charset="0"/>
                <a:hlinkClick r:id="rId5" tooltip="Strong's Number: 2086">
                  <a:extLst>
                    <a:ext uri="{A12FA001-AC4F-418D-AE19-62706E023703}">
                      <ahyp:hlinkClr xmlns:ahyp="http://schemas.microsoft.com/office/drawing/2018/hyperlinkcolor" val="tx"/>
                    </a:ext>
                  </a:extLst>
                </a:hlinkClick>
              </a:rPr>
              <a:t>together</a:t>
            </a:r>
            <a:r>
              <a:rPr lang="en-US" b="0" i="0" dirty="0">
                <a:solidFill>
                  <a:schemeClr val="tx1"/>
                </a:solidFill>
                <a:effectLst/>
                <a:latin typeface="helvetica" panose="020B0604020202020204" pitchFamily="34" charset="0"/>
              </a:rPr>
              <a:t> with </a:t>
            </a:r>
            <a:r>
              <a:rPr lang="en-US" b="0" i="0" strike="noStrike" dirty="0">
                <a:solidFill>
                  <a:schemeClr val="tx1"/>
                </a:solidFill>
                <a:effectLst/>
                <a:latin typeface="helvetica" panose="020B0604020202020204" pitchFamily="34" charset="0"/>
                <a:hlinkClick r:id="rId6" tooltip="Strong's Number: 571">
                  <a:extLst>
                    <a:ext uri="{A12FA001-AC4F-418D-AE19-62706E023703}">
                      <ahyp:hlinkClr xmlns:ahyp="http://schemas.microsoft.com/office/drawing/2018/hyperlinkcolor" val="tx"/>
                    </a:ext>
                  </a:extLst>
                </a:hlinkClick>
              </a:rPr>
              <a:t>unbelievers:</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7" tooltip="Strong's Number: 1063">
                  <a:extLst>
                    <a:ext uri="{A12FA001-AC4F-418D-AE19-62706E023703}">
                      <ahyp:hlinkClr xmlns:ahyp="http://schemas.microsoft.com/office/drawing/2018/hyperlinkcolor" val="tx"/>
                    </a:ext>
                  </a:extLst>
                </a:hlinkClick>
              </a:rPr>
              <a:t>for</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8" tooltip="Strong's Number: 5101">
                  <a:extLst>
                    <a:ext uri="{A12FA001-AC4F-418D-AE19-62706E023703}">
                      <ahyp:hlinkClr xmlns:ahyp="http://schemas.microsoft.com/office/drawing/2018/hyperlinkcolor" val="tx"/>
                    </a:ext>
                  </a:extLst>
                </a:hlinkClick>
              </a:rPr>
              <a:t>what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9" tooltip="Strong's Number: 3352">
                  <a:extLst>
                    <a:ext uri="{A12FA001-AC4F-418D-AE19-62706E023703}">
                      <ahyp:hlinkClr xmlns:ahyp="http://schemas.microsoft.com/office/drawing/2018/hyperlinkcolor" val="tx"/>
                    </a:ext>
                  </a:extLst>
                </a:hlinkClick>
              </a:rPr>
              <a:t>fellowship</a:t>
            </a:r>
            <a:r>
              <a:rPr lang="en-US" b="0" i="0" dirty="0">
                <a:solidFill>
                  <a:schemeClr val="tx1"/>
                </a:solidFill>
                <a:effectLst/>
                <a:latin typeface="helvetica" panose="020B0604020202020204" pitchFamily="34" charset="0"/>
              </a:rPr>
              <a:t> hath </a:t>
            </a:r>
            <a:r>
              <a:rPr lang="en-US" b="0" i="0" strike="noStrike" dirty="0">
                <a:solidFill>
                  <a:schemeClr val="tx1"/>
                </a:solidFill>
                <a:effectLst/>
                <a:latin typeface="helvetica" panose="020B0604020202020204" pitchFamily="34" charset="0"/>
                <a:hlinkClick r:id="rId10" tooltip="Strong's Number: 1343">
                  <a:extLst>
                    <a:ext uri="{A12FA001-AC4F-418D-AE19-62706E023703}">
                      <ahyp:hlinkClr xmlns:ahyp="http://schemas.microsoft.com/office/drawing/2018/hyperlinkcolor" val="tx"/>
                    </a:ext>
                  </a:extLst>
                </a:hlinkClick>
              </a:rPr>
              <a:t>righteousness</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with</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2" tooltip="Strong's Number: 458">
                  <a:extLst>
                    <a:ext uri="{A12FA001-AC4F-418D-AE19-62706E023703}">
                      <ahyp:hlinkClr xmlns:ahyp="http://schemas.microsoft.com/office/drawing/2018/hyperlinkcolor" val="tx"/>
                    </a:ext>
                  </a:extLst>
                </a:hlinkClick>
              </a:rPr>
              <a:t>unrighteousness?</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3" tooltip="Strong's Number: 1161">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8" tooltip="Strong's Number: 5101">
                  <a:extLst>
                    <a:ext uri="{A12FA001-AC4F-418D-AE19-62706E023703}">
                      <ahyp:hlinkClr xmlns:ahyp="http://schemas.microsoft.com/office/drawing/2018/hyperlinkcolor" val="tx"/>
                    </a:ext>
                  </a:extLst>
                </a:hlinkClick>
              </a:rPr>
              <a:t>what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4" tooltip="Strong's Number: 2842">
                  <a:extLst>
                    <a:ext uri="{A12FA001-AC4F-418D-AE19-62706E023703}">
                      <ahyp:hlinkClr xmlns:ahyp="http://schemas.microsoft.com/office/drawing/2018/hyperlinkcolor" val="tx"/>
                    </a:ext>
                  </a:extLst>
                </a:hlinkClick>
              </a:rPr>
              <a:t>communion</a:t>
            </a:r>
            <a:r>
              <a:rPr lang="en-US" b="0" i="0" dirty="0">
                <a:solidFill>
                  <a:schemeClr val="tx1"/>
                </a:solidFill>
                <a:effectLst/>
                <a:latin typeface="helvetica" panose="020B0604020202020204" pitchFamily="34" charset="0"/>
              </a:rPr>
              <a:t> hath </a:t>
            </a:r>
            <a:r>
              <a:rPr lang="en-US" b="0" i="0" strike="noStrike" dirty="0">
                <a:solidFill>
                  <a:schemeClr val="tx1"/>
                </a:solidFill>
                <a:effectLst/>
                <a:latin typeface="helvetica" panose="020B0604020202020204" pitchFamily="34" charset="0"/>
                <a:hlinkClick r:id="rId15" tooltip="Strong's Number: 5457">
                  <a:extLst>
                    <a:ext uri="{A12FA001-AC4F-418D-AE19-62706E023703}">
                      <ahyp:hlinkClr xmlns:ahyp="http://schemas.microsoft.com/office/drawing/2018/hyperlinkcolor" val="tx"/>
                    </a:ext>
                  </a:extLst>
                </a:hlinkClick>
              </a:rPr>
              <a:t>light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6" tooltip="Strong's Number: 4314">
                  <a:extLst>
                    <a:ext uri="{A12FA001-AC4F-418D-AE19-62706E023703}">
                      <ahyp:hlinkClr xmlns:ahyp="http://schemas.microsoft.com/office/drawing/2018/hyperlinkcolor" val="tx"/>
                    </a:ext>
                  </a:extLst>
                </a:hlinkClick>
              </a:rPr>
              <a:t>with</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7" tooltip="Strong's Number: 4655">
                  <a:extLst>
                    <a:ext uri="{A12FA001-AC4F-418D-AE19-62706E023703}">
                      <ahyp:hlinkClr xmlns:ahyp="http://schemas.microsoft.com/office/drawing/2018/hyperlinkcolor" val="tx"/>
                    </a:ext>
                  </a:extLst>
                </a:hlinkClick>
              </a:rPr>
              <a:t>darkness?</a:t>
            </a:r>
            <a:r>
              <a:rPr lang="en-US" b="0" i="0" dirty="0">
                <a:solidFill>
                  <a:schemeClr val="tx1"/>
                </a:solidFill>
                <a:effectLst/>
                <a:latin typeface="helvetica" panose="020B0604020202020204" pitchFamily="34" charset="0"/>
              </a:rPr>
              <a:t> </a:t>
            </a:r>
          </a:p>
          <a:p>
            <a:pPr algn="l"/>
            <a:r>
              <a:rPr lang="en-US" b="1" i="0" dirty="0">
                <a:solidFill>
                  <a:schemeClr val="tx1"/>
                </a:solidFill>
                <a:effectLst/>
                <a:latin typeface="helvetica" panose="020B0604020202020204" pitchFamily="34" charset="0"/>
              </a:rPr>
              <a:t>15</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3" tooltip="Strong's Number: 1161">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8" tooltip="Strong's Number: 5101">
                  <a:extLst>
                    <a:ext uri="{A12FA001-AC4F-418D-AE19-62706E023703}">
                      <ahyp:hlinkClr xmlns:ahyp="http://schemas.microsoft.com/office/drawing/2018/hyperlinkcolor" val="tx"/>
                    </a:ext>
                  </a:extLst>
                </a:hlinkClick>
              </a:rPr>
              <a:t>what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8" tooltip="Strong's Number: 4857">
                  <a:extLst>
                    <a:ext uri="{A12FA001-AC4F-418D-AE19-62706E023703}">
                      <ahyp:hlinkClr xmlns:ahyp="http://schemas.microsoft.com/office/drawing/2018/hyperlinkcolor" val="tx"/>
                    </a:ext>
                  </a:extLst>
                </a:hlinkClick>
              </a:rPr>
              <a:t>concord</a:t>
            </a:r>
            <a:r>
              <a:rPr lang="en-US" b="0" i="0" dirty="0">
                <a:solidFill>
                  <a:schemeClr val="tx1"/>
                </a:solidFill>
                <a:effectLst/>
                <a:latin typeface="helvetica" panose="020B0604020202020204" pitchFamily="34" charset="0"/>
              </a:rPr>
              <a:t> hath </a:t>
            </a:r>
            <a:r>
              <a:rPr lang="en-US" b="0" i="0" strike="noStrike" dirty="0">
                <a:solidFill>
                  <a:schemeClr val="tx1"/>
                </a:solidFill>
                <a:effectLst/>
                <a:latin typeface="helvetica" panose="020B0604020202020204" pitchFamily="34" charset="0"/>
                <a:hlinkClick r:id="rId19" tooltip="Strong's Number: 5547">
                  <a:extLst>
                    <a:ext uri="{A12FA001-AC4F-418D-AE19-62706E023703}">
                      <ahyp:hlinkClr xmlns:ahyp="http://schemas.microsoft.com/office/drawing/2018/hyperlinkcolor" val="tx"/>
                    </a:ext>
                  </a:extLst>
                </a:hlinkClick>
              </a:rPr>
              <a:t>Christ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6" tooltip="Strong's Number: 4314">
                  <a:extLst>
                    <a:ext uri="{A12FA001-AC4F-418D-AE19-62706E023703}">
                      <ahyp:hlinkClr xmlns:ahyp="http://schemas.microsoft.com/office/drawing/2018/hyperlinkcolor" val="tx"/>
                    </a:ext>
                  </a:extLst>
                </a:hlinkClick>
              </a:rPr>
              <a:t>with</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0" tooltip="Strong's Number: 955">
                  <a:extLst>
                    <a:ext uri="{A12FA001-AC4F-418D-AE19-62706E023703}">
                      <ahyp:hlinkClr xmlns:ahyp="http://schemas.microsoft.com/office/drawing/2018/hyperlinkcolor" val="tx"/>
                    </a:ext>
                  </a:extLst>
                </a:hlinkClick>
              </a:rPr>
              <a:t>Belial?</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1" tooltip="Strong's Number: 2228">
                  <a:extLst>
                    <a:ext uri="{A12FA001-AC4F-418D-AE19-62706E023703}">
                      <ahyp:hlinkClr xmlns:ahyp="http://schemas.microsoft.com/office/drawing/2018/hyperlinkcolor" val="tx"/>
                    </a:ext>
                  </a:extLst>
                </a:hlinkClick>
              </a:rPr>
              <a:t>or</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8" tooltip="Strong's Number: 5101">
                  <a:extLst>
                    <a:ext uri="{A12FA001-AC4F-418D-AE19-62706E023703}">
                      <ahyp:hlinkClr xmlns:ahyp="http://schemas.microsoft.com/office/drawing/2018/hyperlinkcolor" val="tx"/>
                    </a:ext>
                  </a:extLst>
                </a:hlinkClick>
              </a:rPr>
              <a:t>what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2" tooltip="Strong's Number: 3310">
                  <a:extLst>
                    <a:ext uri="{A12FA001-AC4F-418D-AE19-62706E023703}">
                      <ahyp:hlinkClr xmlns:ahyp="http://schemas.microsoft.com/office/drawing/2018/hyperlinkcolor" val="tx"/>
                    </a:ext>
                  </a:extLst>
                </a:hlinkClick>
              </a:rPr>
              <a:t>part</a:t>
            </a:r>
            <a:r>
              <a:rPr lang="en-US" b="0" i="0" dirty="0">
                <a:solidFill>
                  <a:schemeClr val="tx1"/>
                </a:solidFill>
                <a:effectLst/>
                <a:latin typeface="helvetica" panose="020B0604020202020204" pitchFamily="34" charset="0"/>
              </a:rPr>
              <a:t> hath he that </a:t>
            </a:r>
            <a:r>
              <a:rPr lang="en-US" b="0" i="0" strike="noStrike" dirty="0">
                <a:solidFill>
                  <a:schemeClr val="tx1"/>
                </a:solidFill>
                <a:effectLst/>
                <a:latin typeface="helvetica" panose="020B0604020202020204" pitchFamily="34" charset="0"/>
                <a:hlinkClick r:id="rId23" tooltip="Strong's Number: 4103">
                  <a:extLst>
                    <a:ext uri="{A12FA001-AC4F-418D-AE19-62706E023703}">
                      <ahyp:hlinkClr xmlns:ahyp="http://schemas.microsoft.com/office/drawing/2018/hyperlinkcolor" val="tx"/>
                    </a:ext>
                  </a:extLst>
                </a:hlinkClick>
              </a:rPr>
              <a:t>believeth</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4" tooltip="Strong's Number: 3326">
                  <a:extLst>
                    <a:ext uri="{A12FA001-AC4F-418D-AE19-62706E023703}">
                      <ahyp:hlinkClr xmlns:ahyp="http://schemas.microsoft.com/office/drawing/2018/hyperlinkcolor" val="tx"/>
                    </a:ext>
                  </a:extLst>
                </a:hlinkClick>
              </a:rPr>
              <a:t>with</a:t>
            </a:r>
            <a:r>
              <a:rPr lang="en-US" b="0" i="0" dirty="0">
                <a:solidFill>
                  <a:schemeClr val="tx1"/>
                </a:solidFill>
                <a:effectLst/>
                <a:latin typeface="helvetica" panose="020B0604020202020204" pitchFamily="34" charset="0"/>
              </a:rPr>
              <a:t> an </a:t>
            </a:r>
            <a:r>
              <a:rPr lang="en-US" b="0" i="0" strike="noStrike" dirty="0">
                <a:solidFill>
                  <a:schemeClr val="tx1"/>
                </a:solidFill>
                <a:effectLst/>
                <a:latin typeface="helvetica" panose="020B0604020202020204" pitchFamily="34" charset="0"/>
                <a:hlinkClick r:id="rId6" tooltip="Strong's Number: 571">
                  <a:extLst>
                    <a:ext uri="{A12FA001-AC4F-418D-AE19-62706E023703}">
                      <ahyp:hlinkClr xmlns:ahyp="http://schemas.microsoft.com/office/drawing/2018/hyperlinkcolor" val="tx"/>
                    </a:ext>
                  </a:extLst>
                </a:hlinkClick>
              </a:rPr>
              <a:t>infidel?</a:t>
            </a:r>
            <a:r>
              <a:rPr lang="en-US" b="0" i="0" dirty="0">
                <a:solidFill>
                  <a:schemeClr val="tx1"/>
                </a:solidFill>
                <a:effectLst/>
                <a:latin typeface="helvetica" panose="020B0604020202020204" pitchFamily="34" charset="0"/>
              </a:rPr>
              <a:t> </a:t>
            </a:r>
          </a:p>
          <a:p>
            <a:pPr algn="l"/>
            <a:r>
              <a:rPr lang="en-US" b="1" i="0" dirty="0">
                <a:solidFill>
                  <a:schemeClr val="tx1"/>
                </a:solidFill>
                <a:effectLst/>
                <a:latin typeface="helvetica" panose="020B0604020202020204" pitchFamily="34" charset="0"/>
              </a:rPr>
              <a:t>16</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3" tooltip="Strong's Number: 1161">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8" tooltip="Strong's Number: 5101">
                  <a:extLst>
                    <a:ext uri="{A12FA001-AC4F-418D-AE19-62706E023703}">
                      <ahyp:hlinkClr xmlns:ahyp="http://schemas.microsoft.com/office/drawing/2018/hyperlinkcolor" val="tx"/>
                    </a:ext>
                  </a:extLst>
                </a:hlinkClick>
              </a:rPr>
              <a:t>what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5" tooltip="Strong's Number: 4783">
                  <a:extLst>
                    <a:ext uri="{A12FA001-AC4F-418D-AE19-62706E023703}">
                      <ahyp:hlinkClr xmlns:ahyp="http://schemas.microsoft.com/office/drawing/2018/hyperlinkcolor" val="tx"/>
                    </a:ext>
                  </a:extLst>
                </a:hlinkClick>
              </a:rPr>
              <a:t>agreement</a:t>
            </a:r>
            <a:r>
              <a:rPr lang="en-US" b="0" i="0" dirty="0">
                <a:solidFill>
                  <a:schemeClr val="tx1"/>
                </a:solidFill>
                <a:effectLst/>
                <a:latin typeface="helvetica" panose="020B0604020202020204" pitchFamily="34" charset="0"/>
              </a:rPr>
              <a:t> hath the </a:t>
            </a:r>
            <a:r>
              <a:rPr lang="en-US" b="0" i="0" strike="noStrike" dirty="0">
                <a:solidFill>
                  <a:schemeClr val="tx1"/>
                </a:solidFill>
                <a:effectLst/>
                <a:latin typeface="helvetica" panose="020B0604020202020204" pitchFamily="34" charset="0"/>
                <a:hlinkClick r:id="rId26" tooltip="Strong's Number: 3485">
                  <a:extLst>
                    <a:ext uri="{A12FA001-AC4F-418D-AE19-62706E023703}">
                      <ahyp:hlinkClr xmlns:ahyp="http://schemas.microsoft.com/office/drawing/2018/hyperlinkcolor" val="tx"/>
                    </a:ext>
                  </a:extLst>
                </a:hlinkClick>
              </a:rPr>
              <a:t>temple</a:t>
            </a:r>
            <a:r>
              <a:rPr lang="en-US" b="0" i="0" dirty="0">
                <a:solidFill>
                  <a:schemeClr val="tx1"/>
                </a:solidFill>
                <a:effectLst/>
                <a:latin typeface="helvetica" panose="020B0604020202020204" pitchFamily="34" charset="0"/>
              </a:rPr>
              <a:t> of </a:t>
            </a:r>
            <a:r>
              <a:rPr lang="en-US" b="0" i="0" strike="noStrike" dirty="0">
                <a:solidFill>
                  <a:schemeClr val="tx1"/>
                </a:solidFill>
                <a:effectLst/>
                <a:latin typeface="helvetica" panose="020B0604020202020204" pitchFamily="34" charset="0"/>
                <a:hlinkClick r:id="rId27" tooltip="Strong's Number: 2316">
                  <a:extLst>
                    <a:ext uri="{A12FA001-AC4F-418D-AE19-62706E023703}">
                      <ahyp:hlinkClr xmlns:ahyp="http://schemas.microsoft.com/office/drawing/2018/hyperlinkcolor" val="tx"/>
                    </a:ext>
                  </a:extLst>
                </a:hlinkClick>
              </a:rPr>
              <a:t>God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4" tooltip="Strong's Number: 3326">
                  <a:extLst>
                    <a:ext uri="{A12FA001-AC4F-418D-AE19-62706E023703}">
                      <ahyp:hlinkClr xmlns:ahyp="http://schemas.microsoft.com/office/drawing/2018/hyperlinkcolor" val="tx"/>
                    </a:ext>
                  </a:extLst>
                </a:hlinkClick>
              </a:rPr>
              <a:t>with</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8" tooltip="Strong's Number: 1497">
                  <a:extLst>
                    <a:ext uri="{A12FA001-AC4F-418D-AE19-62706E023703}">
                      <ahyp:hlinkClr xmlns:ahyp="http://schemas.microsoft.com/office/drawing/2018/hyperlinkcolor" val="tx"/>
                    </a:ext>
                  </a:extLst>
                </a:hlinkClick>
              </a:rPr>
              <a:t>idols?</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7" tooltip="Strong's Number: 1063">
                  <a:extLst>
                    <a:ext uri="{A12FA001-AC4F-418D-AE19-62706E023703}">
                      <ahyp:hlinkClr xmlns:ahyp="http://schemas.microsoft.com/office/drawing/2018/hyperlinkcolor" val="tx"/>
                    </a:ext>
                  </a:extLst>
                </a:hlinkClick>
              </a:rPr>
              <a:t>for</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9" tooltip="Strong's Number: 5210">
                  <a:extLst>
                    <a:ext uri="{A12FA001-AC4F-418D-AE19-62706E023703}">
                      <ahyp:hlinkClr xmlns:ahyp="http://schemas.microsoft.com/office/drawing/2018/hyperlinkcolor" val="tx"/>
                    </a:ext>
                  </a:extLst>
                </a:hlinkClick>
              </a:rPr>
              <a:t>ye</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30" tooltip="Strong's Number: 2075">
                  <a:extLst>
                    <a:ext uri="{A12FA001-AC4F-418D-AE19-62706E023703}">
                      <ahyp:hlinkClr xmlns:ahyp="http://schemas.microsoft.com/office/drawing/2018/hyperlinkcolor" val="tx"/>
                    </a:ext>
                  </a:extLst>
                </a:hlinkClick>
              </a:rPr>
              <a:t>are</a:t>
            </a:r>
            <a:r>
              <a:rPr lang="en-US" b="0" i="0" dirty="0">
                <a:solidFill>
                  <a:schemeClr val="tx1"/>
                </a:solidFill>
                <a:effectLst/>
                <a:latin typeface="helvetica" panose="020B0604020202020204" pitchFamily="34" charset="0"/>
              </a:rPr>
              <a:t> the </a:t>
            </a:r>
            <a:r>
              <a:rPr lang="en-US" b="0" i="0" strike="noStrike" dirty="0">
                <a:solidFill>
                  <a:schemeClr val="tx1"/>
                </a:solidFill>
                <a:effectLst/>
                <a:latin typeface="helvetica" panose="020B0604020202020204" pitchFamily="34" charset="0"/>
                <a:hlinkClick r:id="rId26" tooltip="Strong's Number: 3485">
                  <a:extLst>
                    <a:ext uri="{A12FA001-AC4F-418D-AE19-62706E023703}">
                      <ahyp:hlinkClr xmlns:ahyp="http://schemas.microsoft.com/office/drawing/2018/hyperlinkcolor" val="tx"/>
                    </a:ext>
                  </a:extLst>
                </a:hlinkClick>
              </a:rPr>
              <a:t>temple</a:t>
            </a:r>
            <a:r>
              <a:rPr lang="en-US" b="0" i="0" dirty="0">
                <a:solidFill>
                  <a:schemeClr val="tx1"/>
                </a:solidFill>
                <a:effectLst/>
                <a:latin typeface="helvetica" panose="020B0604020202020204" pitchFamily="34" charset="0"/>
              </a:rPr>
              <a:t> of the </a:t>
            </a:r>
            <a:r>
              <a:rPr lang="en-US" b="0" i="0" strike="noStrike" dirty="0">
                <a:solidFill>
                  <a:schemeClr val="tx1"/>
                </a:solidFill>
                <a:effectLst/>
                <a:latin typeface="helvetica" panose="020B0604020202020204" pitchFamily="34" charset="0"/>
                <a:hlinkClick r:id="rId31" tooltip="Strong's Number: 2198">
                  <a:extLst>
                    <a:ext uri="{A12FA001-AC4F-418D-AE19-62706E023703}">
                      <ahyp:hlinkClr xmlns:ahyp="http://schemas.microsoft.com/office/drawing/2018/hyperlinkcolor" val="tx"/>
                    </a:ext>
                  </a:extLst>
                </a:hlinkClick>
              </a:rPr>
              <a:t>living</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7" tooltip="Strong's Number: 2316">
                  <a:extLst>
                    <a:ext uri="{A12FA001-AC4F-418D-AE19-62706E023703}">
                      <ahyp:hlinkClr xmlns:ahyp="http://schemas.microsoft.com/office/drawing/2018/hyperlinkcolor" val="tx"/>
                    </a:ext>
                  </a:extLst>
                </a:hlinkClick>
              </a:rPr>
              <a:t>God;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32" tooltip="Strong's Number: 2531">
                  <a:extLst>
                    <a:ext uri="{A12FA001-AC4F-418D-AE19-62706E023703}">
                      <ahyp:hlinkClr xmlns:ahyp="http://schemas.microsoft.com/office/drawing/2018/hyperlinkcolor" val="tx"/>
                    </a:ext>
                  </a:extLst>
                </a:hlinkClick>
              </a:rPr>
              <a:t>as</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7" tooltip="Strong's Number: 2316">
                  <a:extLst>
                    <a:ext uri="{A12FA001-AC4F-418D-AE19-62706E023703}">
                      <ahyp:hlinkClr xmlns:ahyp="http://schemas.microsoft.com/office/drawing/2018/hyperlinkcolor" val="tx"/>
                    </a:ext>
                  </a:extLst>
                </a:hlinkClick>
              </a:rPr>
              <a:t>God</a:t>
            </a:r>
            <a:r>
              <a:rPr lang="en-US" b="0" i="0" dirty="0">
                <a:solidFill>
                  <a:schemeClr val="tx1"/>
                </a:solidFill>
                <a:effectLst/>
                <a:latin typeface="helvetica" panose="020B0604020202020204" pitchFamily="34" charset="0"/>
              </a:rPr>
              <a:t> hath </a:t>
            </a:r>
            <a:r>
              <a:rPr lang="en-US" b="0" i="0" strike="noStrike" dirty="0">
                <a:solidFill>
                  <a:schemeClr val="tx1"/>
                </a:solidFill>
                <a:effectLst/>
                <a:latin typeface="helvetica" panose="020B0604020202020204" pitchFamily="34" charset="0"/>
                <a:hlinkClick r:id="rId33" tooltip="Strong's Number: 2036">
                  <a:extLst>
                    <a:ext uri="{A12FA001-AC4F-418D-AE19-62706E023703}">
                      <ahyp:hlinkClr xmlns:ahyp="http://schemas.microsoft.com/office/drawing/2018/hyperlinkcolor" val="tx"/>
                    </a:ext>
                  </a:extLst>
                </a:hlinkClick>
              </a:rPr>
              <a:t>said</a:t>
            </a:r>
            <a:r>
              <a:rPr lang="en-US" b="0" i="0" strike="noStrike" dirty="0">
                <a:solidFill>
                  <a:schemeClr val="tx1"/>
                </a:solidFill>
                <a:effectLst/>
                <a:latin typeface="helvetica" panose="020B0604020202020204" pitchFamily="34" charset="0"/>
                <a:hlinkClick r:id="rId34" tooltip="Strong's Number: 3754">
                  <a:extLst>
                    <a:ext uri="{A12FA001-AC4F-418D-AE19-62706E023703}">
                      <ahyp:hlinkClr xmlns:ahyp="http://schemas.microsoft.com/office/drawing/2018/hyperlinkcolor" val="tx"/>
                    </a:ext>
                  </a:extLst>
                </a:hlinkClick>
              </a:rPr>
              <a:t>*</a:t>
            </a:r>
            <a:r>
              <a:rPr lang="en-US" b="0" i="0" dirty="0">
                <a:solidFill>
                  <a:schemeClr val="tx1"/>
                </a:solidFill>
                <a:effectLst/>
                <a:latin typeface="helvetica" panose="020B0604020202020204" pitchFamily="34" charset="0"/>
              </a:rPr>
              <a:t>, I will </a:t>
            </a:r>
            <a:r>
              <a:rPr lang="en-US" b="0" i="0" strike="noStrike" dirty="0">
                <a:solidFill>
                  <a:schemeClr val="tx1"/>
                </a:solidFill>
                <a:effectLst/>
                <a:latin typeface="helvetica" panose="020B0604020202020204" pitchFamily="34" charset="0"/>
                <a:hlinkClick r:id="rId35" tooltip="Strong's Number: 1774">
                  <a:extLst>
                    <a:ext uri="{A12FA001-AC4F-418D-AE19-62706E023703}">
                      <ahyp:hlinkClr xmlns:ahyp="http://schemas.microsoft.com/office/drawing/2018/hyperlinkcolor" val="tx"/>
                    </a:ext>
                  </a:extLst>
                </a:hlinkClick>
              </a:rPr>
              <a:t>dwell</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36" tooltip="Strong's Number: 1722">
                  <a:extLst>
                    <a:ext uri="{A12FA001-AC4F-418D-AE19-62706E023703}">
                      <ahyp:hlinkClr xmlns:ahyp="http://schemas.microsoft.com/office/drawing/2018/hyperlinkcolor" val="tx"/>
                    </a:ext>
                  </a:extLst>
                </a:hlinkClick>
              </a:rPr>
              <a:t>in</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37" tooltip="Strong's Number: 846">
                  <a:extLst>
                    <a:ext uri="{A12FA001-AC4F-418D-AE19-62706E023703}">
                      <ahyp:hlinkClr xmlns:ahyp="http://schemas.microsoft.com/office/drawing/2018/hyperlinkcolor" val="tx"/>
                    </a:ext>
                  </a:extLst>
                </a:hlinkClick>
              </a:rPr>
              <a:t>them,</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walk </a:t>
            </a:r>
            <a:r>
              <a:rPr lang="en-US" b="0" i="0" strike="noStrike" dirty="0">
                <a:solidFill>
                  <a:schemeClr val="tx1"/>
                </a:solidFill>
                <a:effectLst/>
                <a:latin typeface="helvetica" panose="020B0604020202020204" pitchFamily="34" charset="0"/>
                <a:hlinkClick r:id="rId38" tooltip="Strong's Number: 1704">
                  <a:extLst>
                    <a:ext uri="{A12FA001-AC4F-418D-AE19-62706E023703}">
                      <ahyp:hlinkClr xmlns:ahyp="http://schemas.microsoft.com/office/drawing/2018/hyperlinkcolor" val="tx"/>
                    </a:ext>
                  </a:extLst>
                </a:hlinkClick>
              </a:rPr>
              <a:t>in</a:t>
            </a:r>
            <a:r>
              <a:rPr lang="en-US" b="0" i="0" dirty="0">
                <a:solidFill>
                  <a:schemeClr val="tx1"/>
                </a:solidFill>
                <a:effectLst/>
                <a:latin typeface="helvetica" panose="020B0604020202020204" pitchFamily="34" charset="0"/>
              </a:rPr>
              <a:t> them;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I will </a:t>
            </a:r>
            <a:r>
              <a:rPr lang="en-US" b="0" i="0" strike="noStrike" dirty="0">
                <a:solidFill>
                  <a:schemeClr val="tx1"/>
                </a:solidFill>
                <a:effectLst/>
                <a:latin typeface="helvetica" panose="020B0604020202020204" pitchFamily="34" charset="0"/>
                <a:hlinkClick r:id="rId39" tooltip="Strong's Number: 2071">
                  <a:extLst>
                    <a:ext uri="{A12FA001-AC4F-418D-AE19-62706E023703}">
                      <ahyp:hlinkClr xmlns:ahyp="http://schemas.microsoft.com/office/drawing/2018/hyperlinkcolor" val="tx"/>
                    </a:ext>
                  </a:extLst>
                </a:hlinkClick>
              </a:rPr>
              <a:t>be</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37" tooltip="Strong's Number: 846">
                  <a:extLst>
                    <a:ext uri="{A12FA001-AC4F-418D-AE19-62706E023703}">
                      <ahyp:hlinkClr xmlns:ahyp="http://schemas.microsoft.com/office/drawing/2018/hyperlinkcolor" val="tx"/>
                    </a:ext>
                  </a:extLst>
                </a:hlinkClick>
              </a:rPr>
              <a:t>their</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7" tooltip="Strong's Number: 2316">
                  <a:extLst>
                    <a:ext uri="{A12FA001-AC4F-418D-AE19-62706E023703}">
                      <ahyp:hlinkClr xmlns:ahyp="http://schemas.microsoft.com/office/drawing/2018/hyperlinkcolor" val="tx"/>
                    </a:ext>
                  </a:extLst>
                </a:hlinkClick>
              </a:rPr>
              <a:t>God,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37" tooltip="Strong's Number: 846">
                  <a:extLst>
                    <a:ext uri="{A12FA001-AC4F-418D-AE19-62706E023703}">
                      <ahyp:hlinkClr xmlns:ahyp="http://schemas.microsoft.com/office/drawing/2018/hyperlinkcolor" val="tx"/>
                    </a:ext>
                  </a:extLst>
                </a:hlinkClick>
              </a:rPr>
              <a:t>they</a:t>
            </a:r>
            <a:r>
              <a:rPr lang="en-US" b="0" i="0" dirty="0">
                <a:solidFill>
                  <a:schemeClr val="tx1"/>
                </a:solidFill>
                <a:effectLst/>
                <a:latin typeface="helvetica" panose="020B0604020202020204" pitchFamily="34" charset="0"/>
              </a:rPr>
              <a:t> shall </a:t>
            </a:r>
            <a:r>
              <a:rPr lang="en-US" b="0" i="0" strike="noStrike" dirty="0">
                <a:solidFill>
                  <a:schemeClr val="tx1"/>
                </a:solidFill>
                <a:effectLst/>
                <a:latin typeface="helvetica" panose="020B0604020202020204" pitchFamily="34" charset="0"/>
                <a:hlinkClick r:id="rId39" tooltip="Strong's Number: 2071">
                  <a:extLst>
                    <a:ext uri="{A12FA001-AC4F-418D-AE19-62706E023703}">
                      <ahyp:hlinkClr xmlns:ahyp="http://schemas.microsoft.com/office/drawing/2018/hyperlinkcolor" val="tx"/>
                    </a:ext>
                  </a:extLst>
                </a:hlinkClick>
              </a:rPr>
              <a:t>be</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0" tooltip="Strong's Number: 3427">
                  <a:extLst>
                    <a:ext uri="{A12FA001-AC4F-418D-AE19-62706E023703}">
                      <ahyp:hlinkClr xmlns:ahyp="http://schemas.microsoft.com/office/drawing/2018/hyperlinkcolor" val="tx"/>
                    </a:ext>
                  </a:extLst>
                </a:hlinkClick>
              </a:rPr>
              <a:t>my</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1" tooltip="Strong's Number: 2992">
                  <a:extLst>
                    <a:ext uri="{A12FA001-AC4F-418D-AE19-62706E023703}">
                      <ahyp:hlinkClr xmlns:ahyp="http://schemas.microsoft.com/office/drawing/2018/hyperlinkcolor" val="tx"/>
                    </a:ext>
                  </a:extLst>
                </a:hlinkClick>
              </a:rPr>
              <a:t>people.</a:t>
            </a:r>
            <a:r>
              <a:rPr lang="en-US" b="0" i="0" dirty="0">
                <a:solidFill>
                  <a:schemeClr val="tx1"/>
                </a:solidFill>
                <a:effectLst/>
                <a:latin typeface="helvetica" panose="020B0604020202020204" pitchFamily="34" charset="0"/>
              </a:rPr>
              <a:t> </a:t>
            </a:r>
          </a:p>
          <a:p>
            <a:pPr algn="l"/>
            <a:r>
              <a:rPr lang="en-US" b="1" i="0" dirty="0">
                <a:solidFill>
                  <a:schemeClr val="tx1"/>
                </a:solidFill>
                <a:effectLst/>
                <a:latin typeface="helvetica" panose="020B0604020202020204" pitchFamily="34" charset="0"/>
              </a:rPr>
              <a:t>17</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2" tooltip="Strong's Number: 1352">
                  <a:extLst>
                    <a:ext uri="{A12FA001-AC4F-418D-AE19-62706E023703}">
                      <ahyp:hlinkClr xmlns:ahyp="http://schemas.microsoft.com/office/drawing/2018/hyperlinkcolor" val="tx"/>
                    </a:ext>
                  </a:extLst>
                </a:hlinkClick>
              </a:rPr>
              <a:t>Wherefore</a:t>
            </a:r>
            <a:r>
              <a:rPr lang="en-US" b="0" i="0" dirty="0">
                <a:solidFill>
                  <a:schemeClr val="tx1"/>
                </a:solidFill>
                <a:effectLst/>
                <a:latin typeface="helvetica" panose="020B0604020202020204" pitchFamily="34" charset="0"/>
              </a:rPr>
              <a:t> come </a:t>
            </a:r>
            <a:r>
              <a:rPr lang="en-US" b="0" i="0" strike="noStrike" dirty="0">
                <a:solidFill>
                  <a:schemeClr val="tx1"/>
                </a:solidFill>
                <a:effectLst/>
                <a:latin typeface="helvetica" panose="020B0604020202020204" pitchFamily="34" charset="0"/>
                <a:hlinkClick r:id="rId43" tooltip="Strong's Number: 1831">
                  <a:extLst>
                    <a:ext uri="{A12FA001-AC4F-418D-AE19-62706E023703}">
                      <ahyp:hlinkClr xmlns:ahyp="http://schemas.microsoft.com/office/drawing/2018/hyperlinkcolor" val="tx"/>
                    </a:ext>
                  </a:extLst>
                </a:hlinkClick>
              </a:rPr>
              <a:t>out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4" tooltip="Strong's Number: 1537">
                  <a:extLst>
                    <a:ext uri="{A12FA001-AC4F-418D-AE19-62706E023703}">
                      <ahyp:hlinkClr xmlns:ahyp="http://schemas.microsoft.com/office/drawing/2018/hyperlinkcolor" val="tx"/>
                    </a:ext>
                  </a:extLst>
                </a:hlinkClick>
              </a:rPr>
              <a:t>from</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5" tooltip="Strong's Number: 3319">
                  <a:extLst>
                    <a:ext uri="{A12FA001-AC4F-418D-AE19-62706E023703}">
                      <ahyp:hlinkClr xmlns:ahyp="http://schemas.microsoft.com/office/drawing/2018/hyperlinkcolor" val="tx"/>
                    </a:ext>
                  </a:extLst>
                </a:hlinkClick>
              </a:rPr>
              <a:t>among</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37" tooltip="Strong's Number: 846">
                  <a:extLst>
                    <a:ext uri="{A12FA001-AC4F-418D-AE19-62706E023703}">
                      <ahyp:hlinkClr xmlns:ahyp="http://schemas.microsoft.com/office/drawing/2018/hyperlinkcolor" val="tx"/>
                    </a:ext>
                  </a:extLst>
                </a:hlinkClick>
              </a:rPr>
              <a:t>them,</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be ye </a:t>
            </a:r>
            <a:r>
              <a:rPr lang="en-US" b="0" i="0" strike="noStrike" dirty="0">
                <a:solidFill>
                  <a:schemeClr val="tx1"/>
                </a:solidFill>
                <a:effectLst/>
                <a:latin typeface="helvetica" panose="020B0604020202020204" pitchFamily="34" charset="0"/>
                <a:hlinkClick r:id="rId46" tooltip="Strong's Number: 873">
                  <a:extLst>
                    <a:ext uri="{A12FA001-AC4F-418D-AE19-62706E023703}">
                      <ahyp:hlinkClr xmlns:ahyp="http://schemas.microsoft.com/office/drawing/2018/hyperlinkcolor" val="tx"/>
                    </a:ext>
                  </a:extLst>
                </a:hlinkClick>
              </a:rPr>
              <a:t>separate</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7" tooltip="Strong's Number: 3004">
                  <a:extLst>
                    <a:ext uri="{A12FA001-AC4F-418D-AE19-62706E023703}">
                      <ahyp:hlinkClr xmlns:ahyp="http://schemas.microsoft.com/office/drawing/2018/hyperlinkcolor" val="tx"/>
                    </a:ext>
                  </a:extLst>
                </a:hlinkClick>
              </a:rPr>
              <a:t>saith</a:t>
            </a:r>
            <a:r>
              <a:rPr lang="en-US" b="0" i="0" dirty="0">
                <a:solidFill>
                  <a:schemeClr val="tx1"/>
                </a:solidFill>
                <a:effectLst/>
                <a:latin typeface="helvetica" panose="020B0604020202020204" pitchFamily="34" charset="0"/>
              </a:rPr>
              <a:t> the </a:t>
            </a:r>
            <a:r>
              <a:rPr lang="en-US" b="0" i="0" strike="noStrike" dirty="0">
                <a:solidFill>
                  <a:schemeClr val="tx1"/>
                </a:solidFill>
                <a:effectLst/>
                <a:latin typeface="helvetica" panose="020B0604020202020204" pitchFamily="34" charset="0"/>
                <a:hlinkClick r:id="rId48" tooltip="Strong's Number: 2962">
                  <a:extLst>
                    <a:ext uri="{A12FA001-AC4F-418D-AE19-62706E023703}">
                      <ahyp:hlinkClr xmlns:ahyp="http://schemas.microsoft.com/office/drawing/2018/hyperlinkcolor" val="tx"/>
                    </a:ext>
                  </a:extLst>
                </a:hlinkClick>
              </a:rPr>
              <a:t>Lord,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9" tooltip="Strong's Number: 680">
                  <a:extLst>
                    <a:ext uri="{A12FA001-AC4F-418D-AE19-62706E023703}">
                      <ahyp:hlinkClr xmlns:ahyp="http://schemas.microsoft.com/office/drawing/2018/hyperlinkcolor" val="tx"/>
                    </a:ext>
                  </a:extLst>
                </a:hlinkClick>
              </a:rPr>
              <a:t>touch</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 tooltip="Strong's Number: 3361">
                  <a:extLst>
                    <a:ext uri="{A12FA001-AC4F-418D-AE19-62706E023703}">
                      <ahyp:hlinkClr xmlns:ahyp="http://schemas.microsoft.com/office/drawing/2018/hyperlinkcolor" val="tx"/>
                    </a:ext>
                  </a:extLst>
                </a:hlinkClick>
              </a:rPr>
              <a:t>not</a:t>
            </a:r>
            <a:r>
              <a:rPr lang="en-US" b="0" i="0" dirty="0">
                <a:solidFill>
                  <a:schemeClr val="tx1"/>
                </a:solidFill>
                <a:effectLst/>
                <a:latin typeface="helvetica" panose="020B0604020202020204" pitchFamily="34" charset="0"/>
              </a:rPr>
              <a:t> the </a:t>
            </a:r>
            <a:r>
              <a:rPr lang="en-US" b="0" i="0" strike="noStrike" dirty="0">
                <a:solidFill>
                  <a:schemeClr val="tx1"/>
                </a:solidFill>
                <a:effectLst/>
                <a:latin typeface="helvetica" panose="020B0604020202020204" pitchFamily="34" charset="0"/>
                <a:hlinkClick r:id="rId50" tooltip="Strong's Number: 169">
                  <a:extLst>
                    <a:ext uri="{A12FA001-AC4F-418D-AE19-62706E023703}">
                      <ahyp:hlinkClr xmlns:ahyp="http://schemas.microsoft.com/office/drawing/2018/hyperlinkcolor" val="tx"/>
                    </a:ext>
                  </a:extLst>
                </a:hlinkClick>
              </a:rPr>
              <a:t>unclean</a:t>
            </a:r>
            <a:r>
              <a:rPr lang="en-US" b="0" i="0" dirty="0">
                <a:solidFill>
                  <a:schemeClr val="tx1"/>
                </a:solidFill>
                <a:effectLst/>
                <a:latin typeface="helvetica" panose="020B0604020202020204" pitchFamily="34" charset="0"/>
              </a:rPr>
              <a:t> thing; </a:t>
            </a:r>
            <a:r>
              <a:rPr lang="en-US" b="0" i="0" strike="noStrike" dirty="0">
                <a:solidFill>
                  <a:schemeClr val="tx1"/>
                </a:solidFill>
                <a:effectLst/>
                <a:latin typeface="helvetica" panose="020B0604020202020204" pitchFamily="34" charset="0"/>
                <a:hlinkClick r:id="rId51" tooltip="Strong's Number: 2504">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I will </a:t>
            </a:r>
            <a:r>
              <a:rPr lang="en-US" b="0" i="0" strike="noStrike" dirty="0">
                <a:solidFill>
                  <a:schemeClr val="tx1"/>
                </a:solidFill>
                <a:effectLst/>
                <a:latin typeface="helvetica" panose="020B0604020202020204" pitchFamily="34" charset="0"/>
                <a:hlinkClick r:id="rId52" tooltip="Strong's Number: 1523">
                  <a:extLst>
                    <a:ext uri="{A12FA001-AC4F-418D-AE19-62706E023703}">
                      <ahyp:hlinkClr xmlns:ahyp="http://schemas.microsoft.com/office/drawing/2018/hyperlinkcolor" val="tx"/>
                    </a:ext>
                  </a:extLst>
                </a:hlinkClick>
              </a:rPr>
              <a:t>receive</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53" tooltip="Strong's Number: 5209">
                  <a:extLst>
                    <a:ext uri="{A12FA001-AC4F-418D-AE19-62706E023703}">
                      <ahyp:hlinkClr xmlns:ahyp="http://schemas.microsoft.com/office/drawing/2018/hyperlinkcolor" val="tx"/>
                    </a:ext>
                  </a:extLst>
                </a:hlinkClick>
              </a:rPr>
              <a:t>you,</a:t>
            </a:r>
            <a:r>
              <a:rPr lang="en-US" b="0" i="0" dirty="0">
                <a:solidFill>
                  <a:schemeClr val="tx1"/>
                </a:solidFill>
                <a:effectLst/>
                <a:latin typeface="helvetica" panose="020B0604020202020204" pitchFamily="34" charset="0"/>
              </a:rPr>
              <a:t> </a:t>
            </a:r>
          </a:p>
          <a:p>
            <a:pPr algn="l"/>
            <a:r>
              <a:rPr lang="en-US" b="1" i="0" dirty="0">
                <a:solidFill>
                  <a:schemeClr val="tx1"/>
                </a:solidFill>
                <a:effectLst/>
                <a:latin typeface="helvetica" panose="020B0604020202020204" pitchFamily="34" charset="0"/>
              </a:rPr>
              <a:t>18</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will </a:t>
            </a:r>
            <a:r>
              <a:rPr lang="en-US" b="0" i="0" strike="noStrike" dirty="0">
                <a:solidFill>
                  <a:schemeClr val="tx1"/>
                </a:solidFill>
                <a:effectLst/>
                <a:latin typeface="helvetica" panose="020B0604020202020204" pitchFamily="34" charset="0"/>
                <a:hlinkClick r:id="rId39" tooltip="Strong's Number: 2071">
                  <a:extLst>
                    <a:ext uri="{A12FA001-AC4F-418D-AE19-62706E023703}">
                      <ahyp:hlinkClr xmlns:ahyp="http://schemas.microsoft.com/office/drawing/2018/hyperlinkcolor" val="tx"/>
                    </a:ext>
                  </a:extLst>
                </a:hlinkClick>
              </a:rPr>
              <a:t>be</a:t>
            </a:r>
            <a:r>
              <a:rPr lang="en-US" b="0" i="0" strike="noStrike" dirty="0">
                <a:solidFill>
                  <a:schemeClr val="tx1"/>
                </a:solidFill>
                <a:effectLst/>
                <a:latin typeface="helvetica" panose="020B0604020202020204" pitchFamily="34" charset="0"/>
                <a:hlinkClick r:id="rId54" tooltip="Strong's Number: 1519">
                  <a:extLst>
                    <a:ext uri="{A12FA001-AC4F-418D-AE19-62706E023703}">
                      <ahyp:hlinkClr xmlns:ahyp="http://schemas.microsoft.com/office/drawing/2018/hyperlinkcolor" val="tx"/>
                    </a:ext>
                  </a:extLst>
                </a:hlinkClick>
              </a:rPr>
              <a:t>*</a:t>
            </a:r>
            <a:r>
              <a:rPr lang="en-US" b="0" i="0" dirty="0">
                <a:solidFill>
                  <a:schemeClr val="tx1"/>
                </a:solidFill>
                <a:effectLst/>
                <a:latin typeface="helvetica" panose="020B0604020202020204" pitchFamily="34" charset="0"/>
              </a:rPr>
              <a:t> a </a:t>
            </a:r>
            <a:r>
              <a:rPr lang="en-US" b="0" i="0" strike="noStrike" dirty="0">
                <a:solidFill>
                  <a:schemeClr val="tx1"/>
                </a:solidFill>
                <a:effectLst/>
                <a:latin typeface="helvetica" panose="020B0604020202020204" pitchFamily="34" charset="0"/>
                <a:hlinkClick r:id="rId55" tooltip="Strong's Number: 3962">
                  <a:extLst>
                    <a:ext uri="{A12FA001-AC4F-418D-AE19-62706E023703}">
                      <ahyp:hlinkClr xmlns:ahyp="http://schemas.microsoft.com/office/drawing/2018/hyperlinkcolor" val="tx"/>
                    </a:ext>
                  </a:extLst>
                </a:hlinkClick>
              </a:rPr>
              <a:t>Father</a:t>
            </a:r>
            <a:r>
              <a:rPr lang="en-US" b="0" i="0" dirty="0">
                <a:solidFill>
                  <a:schemeClr val="tx1"/>
                </a:solidFill>
                <a:effectLst/>
                <a:latin typeface="helvetica" panose="020B0604020202020204" pitchFamily="34" charset="0"/>
              </a:rPr>
              <a:t> unto </a:t>
            </a:r>
            <a:r>
              <a:rPr lang="en-US" b="0" i="0" strike="noStrike" dirty="0">
                <a:solidFill>
                  <a:schemeClr val="tx1"/>
                </a:solidFill>
                <a:effectLst/>
                <a:latin typeface="helvetica" panose="020B0604020202020204" pitchFamily="34" charset="0"/>
                <a:hlinkClick r:id="rId56" tooltip="Strong's Number: 5213">
                  <a:extLst>
                    <a:ext uri="{A12FA001-AC4F-418D-AE19-62706E023703}">
                      <ahyp:hlinkClr xmlns:ahyp="http://schemas.microsoft.com/office/drawing/2018/hyperlinkcolor" val="tx"/>
                    </a:ext>
                  </a:extLst>
                </a:hlinkClick>
              </a:rPr>
              <a:t>you,</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29" tooltip="Strong's Number: 5210">
                  <a:extLst>
                    <a:ext uri="{A12FA001-AC4F-418D-AE19-62706E023703}">
                      <ahyp:hlinkClr xmlns:ahyp="http://schemas.microsoft.com/office/drawing/2018/hyperlinkcolor" val="tx"/>
                    </a:ext>
                  </a:extLst>
                </a:hlinkClick>
              </a:rPr>
              <a:t>ye</a:t>
            </a:r>
            <a:r>
              <a:rPr lang="en-US" b="0" i="0" dirty="0">
                <a:solidFill>
                  <a:schemeClr val="tx1"/>
                </a:solidFill>
                <a:effectLst/>
                <a:latin typeface="helvetica" panose="020B0604020202020204" pitchFamily="34" charset="0"/>
              </a:rPr>
              <a:t> shall </a:t>
            </a:r>
            <a:r>
              <a:rPr lang="en-US" b="0" i="0" strike="noStrike" dirty="0">
                <a:solidFill>
                  <a:schemeClr val="tx1"/>
                </a:solidFill>
                <a:effectLst/>
                <a:latin typeface="helvetica" panose="020B0604020202020204" pitchFamily="34" charset="0"/>
                <a:hlinkClick r:id="rId39" tooltip="Strong's Number: 2071">
                  <a:extLst>
                    <a:ext uri="{A12FA001-AC4F-418D-AE19-62706E023703}">
                      <ahyp:hlinkClr xmlns:ahyp="http://schemas.microsoft.com/office/drawing/2018/hyperlinkcolor" val="tx"/>
                    </a:ext>
                  </a:extLst>
                </a:hlinkClick>
              </a:rPr>
              <a:t>be</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0" tooltip="Strong's Number: 3427">
                  <a:extLst>
                    <a:ext uri="{A12FA001-AC4F-418D-AE19-62706E023703}">
                      <ahyp:hlinkClr xmlns:ahyp="http://schemas.microsoft.com/office/drawing/2018/hyperlinkcolor" val="tx"/>
                    </a:ext>
                  </a:extLst>
                </a:hlinkClick>
              </a:rPr>
              <a:t>my</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54" tooltip="Strong's Number: 1519">
                  <a:extLst>
                    <a:ext uri="{A12FA001-AC4F-418D-AE19-62706E023703}">
                      <ahyp:hlinkClr xmlns:ahyp="http://schemas.microsoft.com/office/drawing/2018/hyperlinkcolor" val="tx"/>
                    </a:ext>
                  </a:extLst>
                </a:hlinkClick>
              </a:rPr>
              <a:t>sons</a:t>
            </a:r>
            <a:r>
              <a:rPr lang="en-US" b="0" i="0" strike="noStrike" dirty="0">
                <a:solidFill>
                  <a:schemeClr val="tx1"/>
                </a:solidFill>
                <a:effectLst/>
                <a:latin typeface="helvetica" panose="020B0604020202020204" pitchFamily="34" charset="0"/>
                <a:hlinkClick r:id="rId57" tooltip="Strong's Number: 5207">
                  <a:extLst>
                    <a:ext uri="{A12FA001-AC4F-418D-AE19-62706E023703}">
                      <ahyp:hlinkClr xmlns:ahyp="http://schemas.microsoft.com/office/drawing/2018/hyperlinkcolor" val="tx"/>
                    </a:ext>
                  </a:extLst>
                </a:hlinkClick>
              </a:rPr>
              <a:t>*</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58" tooltip="Strong's Number: 2364">
                  <a:extLst>
                    <a:ext uri="{A12FA001-AC4F-418D-AE19-62706E023703}">
                      <ahyp:hlinkClr xmlns:ahyp="http://schemas.microsoft.com/office/drawing/2018/hyperlinkcolor" val="tx"/>
                    </a:ext>
                  </a:extLst>
                </a:hlinkClick>
              </a:rPr>
              <a:t>daughters,</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47" tooltip="Strong's Number: 3004">
                  <a:extLst>
                    <a:ext uri="{A12FA001-AC4F-418D-AE19-62706E023703}">
                      <ahyp:hlinkClr xmlns:ahyp="http://schemas.microsoft.com/office/drawing/2018/hyperlinkcolor" val="tx"/>
                    </a:ext>
                  </a:extLst>
                </a:hlinkClick>
              </a:rPr>
              <a:t>saith</a:t>
            </a:r>
            <a:r>
              <a:rPr lang="en-US" b="0" i="0" dirty="0">
                <a:solidFill>
                  <a:schemeClr val="tx1"/>
                </a:solidFill>
                <a:effectLst/>
                <a:latin typeface="helvetica" panose="020B0604020202020204" pitchFamily="34" charset="0"/>
              </a:rPr>
              <a:t> the </a:t>
            </a:r>
            <a:r>
              <a:rPr lang="en-US" b="0" i="0" strike="noStrike" dirty="0">
                <a:solidFill>
                  <a:schemeClr val="tx1"/>
                </a:solidFill>
                <a:effectLst/>
                <a:latin typeface="helvetica" panose="020B0604020202020204" pitchFamily="34" charset="0"/>
                <a:hlinkClick r:id="rId48" tooltip="Strong's Number: 2962">
                  <a:extLst>
                    <a:ext uri="{A12FA001-AC4F-418D-AE19-62706E023703}">
                      <ahyp:hlinkClr xmlns:ahyp="http://schemas.microsoft.com/office/drawing/2018/hyperlinkcolor" val="tx"/>
                    </a:ext>
                  </a:extLst>
                </a:hlinkClick>
              </a:rPr>
              <a:t>Lord</a:t>
            </a:r>
            <a:r>
              <a:rPr lang="en-US" b="0" i="0" dirty="0">
                <a:solidFill>
                  <a:schemeClr val="tx1"/>
                </a:solidFill>
                <a:effectLst/>
                <a:latin typeface="helvetica" panose="020B0604020202020204" pitchFamily="34" charset="0"/>
              </a:rPr>
              <a:t> </a:t>
            </a:r>
            <a:r>
              <a:rPr lang="en-US" b="0" i="0" strike="noStrike" dirty="0">
                <a:solidFill>
                  <a:schemeClr val="tx1"/>
                </a:solidFill>
                <a:effectLst/>
                <a:latin typeface="helvetica" panose="020B0604020202020204" pitchFamily="34" charset="0"/>
                <a:hlinkClick r:id="rId59" tooltip="Strong's Number: 3841">
                  <a:extLst>
                    <a:ext uri="{A12FA001-AC4F-418D-AE19-62706E023703}">
                      <ahyp:hlinkClr xmlns:ahyp="http://schemas.microsoft.com/office/drawing/2018/hyperlinkcolor" val="tx"/>
                    </a:ext>
                  </a:extLst>
                </a:hlinkClick>
              </a:rPr>
              <a:t>Almighty.</a:t>
            </a:r>
            <a:endParaRPr lang="en-US" b="0" i="0" dirty="0">
              <a:solidFill>
                <a:schemeClr val="tx1"/>
              </a:solidFill>
              <a:effectLst/>
              <a:latin typeface="helvetica" panose="020B0604020202020204" pitchFamily="34" charset="0"/>
            </a:endParaRPr>
          </a:p>
          <a:p>
            <a:pPr marL="0" indent="0">
              <a:buNone/>
            </a:pPr>
            <a:endParaRPr lang="en-US" b="1" dirty="0">
              <a:solidFill>
                <a:schemeClr val="tx1"/>
              </a:solidFill>
              <a:latin typeface="Georgia" panose="02040502050405020303" pitchFamily="18" charset="0"/>
            </a:endParaRPr>
          </a:p>
          <a:p>
            <a:pPr marL="0" indent="0">
              <a:buNone/>
            </a:pPr>
            <a:endParaRPr lang="en-US" sz="3200" b="1" dirty="0">
              <a:solidFill>
                <a:schemeClr val="tx1">
                  <a:alpha val="60000"/>
                </a:schemeClr>
              </a:solidFill>
              <a:latin typeface="Georgia" panose="02040502050405020303" pitchFamily="18" charset="0"/>
            </a:endParaRPr>
          </a:p>
        </p:txBody>
      </p:sp>
    </p:spTree>
    <p:extLst>
      <p:ext uri="{BB962C8B-B14F-4D97-AF65-F5344CB8AC3E}">
        <p14:creationId xmlns:p14="http://schemas.microsoft.com/office/powerpoint/2010/main" val="207140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B4408-8D7B-4C87-B955-FE642F66AD52}"/>
              </a:ext>
            </a:extLst>
          </p:cNvPr>
          <p:cNvSpPr txBox="1"/>
          <p:nvPr/>
        </p:nvSpPr>
        <p:spPr>
          <a:xfrm>
            <a:off x="173736" y="73152"/>
            <a:ext cx="11766729" cy="7109639"/>
          </a:xfrm>
          <a:prstGeom prst="rect">
            <a:avLst/>
          </a:prstGeom>
          <a:noFill/>
        </p:spPr>
        <p:txBody>
          <a:bodyPr wrap="square" rtlCol="0">
            <a:spAutoFit/>
          </a:bodyPr>
          <a:lstStyle/>
          <a:p>
            <a:r>
              <a:rPr lang="en-US" sz="3200" dirty="0"/>
              <a:t>Conversely, Fellowship is:</a:t>
            </a:r>
          </a:p>
          <a:p>
            <a:pPr marL="457200" indent="-457200">
              <a:buFont typeface="Arial" panose="020B0604020202020204" pitchFamily="34" charset="0"/>
              <a:buChar char="•"/>
            </a:pPr>
            <a:r>
              <a:rPr lang="en-US" sz="3200" dirty="0"/>
              <a:t>    To devote our hearts by marriage and build intimate relationships only with followers of Christ</a:t>
            </a:r>
          </a:p>
          <a:p>
            <a:pPr marL="742950" indent="-742950">
              <a:buFont typeface="Arial" panose="020B0604020202020204" pitchFamily="34" charset="0"/>
              <a:buChar char="•"/>
            </a:pPr>
            <a:r>
              <a:rPr lang="en-US" sz="3200" dirty="0"/>
              <a:t>Communion with: intimately sharing common faith and discipline.</a:t>
            </a:r>
          </a:p>
          <a:p>
            <a:pPr marL="742950" indent="-742950">
              <a:buFont typeface="Arial" panose="020B0604020202020204" pitchFamily="34" charset="0"/>
              <a:buChar char="•"/>
            </a:pPr>
            <a:r>
              <a:rPr lang="en-US" sz="3200" dirty="0"/>
              <a:t>Be in Concord: Acting in agreement</a:t>
            </a:r>
          </a:p>
          <a:p>
            <a:pPr marL="742950" indent="-742950">
              <a:buFont typeface="Arial" panose="020B0604020202020204" pitchFamily="34" charset="0"/>
              <a:buChar char="•"/>
            </a:pPr>
            <a:r>
              <a:rPr lang="en-US" sz="3200" dirty="0"/>
              <a:t>Sharing Equal Belief</a:t>
            </a:r>
          </a:p>
          <a:p>
            <a:pPr marL="742950" indent="-742950">
              <a:buFont typeface="Arial" panose="020B0604020202020204" pitchFamily="34" charset="0"/>
              <a:buChar char="•"/>
            </a:pPr>
            <a:r>
              <a:rPr lang="en-US" sz="3200" dirty="0"/>
              <a:t>In Agreement: </a:t>
            </a:r>
            <a:r>
              <a:rPr lang="en-US" sz="3200" b="0" i="0" dirty="0">
                <a:effectLst/>
                <a:latin typeface="Open Sans" panose="020B0604020202020204" pitchFamily="34" charset="0"/>
              </a:rPr>
              <a:t>an act of sharing like-mindedness</a:t>
            </a:r>
            <a:endParaRPr lang="en-US" sz="3200" dirty="0"/>
          </a:p>
          <a:p>
            <a:pPr marL="742950" indent="-742950">
              <a:buFont typeface="Arial" panose="020B0604020202020204" pitchFamily="34" charset="0"/>
              <a:buChar char="•"/>
            </a:pPr>
            <a:r>
              <a:rPr lang="en-US" sz="3200" dirty="0"/>
              <a:t>To live with, walk with and identify with</a:t>
            </a:r>
          </a:p>
          <a:p>
            <a:pPr marL="742950" indent="-742950">
              <a:buFont typeface="Arial" panose="020B0604020202020204" pitchFamily="34" charset="0"/>
              <a:buChar char="•"/>
            </a:pPr>
            <a:r>
              <a:rPr lang="en-US" sz="3200" dirty="0"/>
              <a:t>To be different, separate from the world as individuals and a church by our identity in Him</a:t>
            </a:r>
          </a:p>
          <a:p>
            <a:pPr marL="742950" indent="-742950">
              <a:buFont typeface="Arial" panose="020B0604020202020204" pitchFamily="34" charset="0"/>
              <a:buChar char="•"/>
            </a:pPr>
            <a:r>
              <a:rPr lang="en-US" sz="3200" dirty="0"/>
              <a:t>To receive and be received</a:t>
            </a:r>
          </a:p>
          <a:p>
            <a:pPr marL="742950" indent="-742950">
              <a:buFont typeface="Arial" panose="020B0604020202020204" pitchFamily="34" charset="0"/>
              <a:buChar char="•"/>
            </a:pPr>
            <a:r>
              <a:rPr lang="en-US" sz="3200" dirty="0"/>
              <a:t>To live as a family</a:t>
            </a:r>
          </a:p>
          <a:p>
            <a:pPr marL="742950" indent="-742950">
              <a:buAutoNum type="arabicPeriod"/>
            </a:pPr>
            <a:endParaRPr lang="en-US" sz="4000" dirty="0"/>
          </a:p>
        </p:txBody>
      </p:sp>
    </p:spTree>
    <p:extLst>
      <p:ext uri="{BB962C8B-B14F-4D97-AF65-F5344CB8AC3E}">
        <p14:creationId xmlns:p14="http://schemas.microsoft.com/office/powerpoint/2010/main" val="40595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B4408-8D7B-4C87-B955-FE642F66AD52}"/>
              </a:ext>
            </a:extLst>
          </p:cNvPr>
          <p:cNvSpPr txBox="1"/>
          <p:nvPr/>
        </p:nvSpPr>
        <p:spPr>
          <a:xfrm>
            <a:off x="258932" y="0"/>
            <a:ext cx="11674135" cy="6617196"/>
          </a:xfrm>
          <a:prstGeom prst="rect">
            <a:avLst/>
          </a:prstGeom>
          <a:noFill/>
        </p:spPr>
        <p:txBody>
          <a:bodyPr wrap="square" rtlCol="0">
            <a:spAutoFit/>
          </a:bodyPr>
          <a:lstStyle/>
          <a:p>
            <a:r>
              <a:rPr lang="en-US" sz="4000" dirty="0"/>
              <a:t>What we receive from Fellowship:</a:t>
            </a:r>
          </a:p>
          <a:p>
            <a:pPr marL="571500" indent="-571500">
              <a:buFont typeface="Arial" panose="020B0604020202020204" pitchFamily="34" charset="0"/>
              <a:buChar char="•"/>
            </a:pPr>
            <a:r>
              <a:rPr lang="en-US" sz="3200" dirty="0"/>
              <a:t>Comfort</a:t>
            </a:r>
          </a:p>
          <a:p>
            <a:pPr marL="571500" indent="-571500">
              <a:buFont typeface="Arial" panose="020B0604020202020204" pitchFamily="34" charset="0"/>
              <a:buChar char="•"/>
            </a:pPr>
            <a:r>
              <a:rPr lang="en-US" sz="3200" dirty="0"/>
              <a:t>Community instead of rivalry</a:t>
            </a:r>
          </a:p>
          <a:p>
            <a:pPr marL="571500" indent="-571500">
              <a:buFont typeface="Arial" panose="020B0604020202020204" pitchFamily="34" charset="0"/>
              <a:buChar char="•"/>
            </a:pPr>
            <a:r>
              <a:rPr lang="en-US" sz="3200" dirty="0"/>
              <a:t>Sharing of his bounty and blessings</a:t>
            </a:r>
          </a:p>
          <a:p>
            <a:pPr marL="571500" indent="-571500">
              <a:buFont typeface="Arial" panose="020B0604020202020204" pitchFamily="34" charset="0"/>
              <a:buChar char="•"/>
            </a:pPr>
            <a:r>
              <a:rPr lang="en-US" sz="3200" dirty="0"/>
              <a:t>Purpose, a reason to labor</a:t>
            </a:r>
          </a:p>
          <a:p>
            <a:pPr marL="571500" indent="-571500">
              <a:buFont typeface="Arial" panose="020B0604020202020204" pitchFamily="34" charset="0"/>
              <a:buChar char="•"/>
            </a:pPr>
            <a:r>
              <a:rPr lang="en-US" sz="3200" dirty="0"/>
              <a:t>Security in things where teamwork, family creates a larger return for the group than the efforts of an individual.</a:t>
            </a:r>
          </a:p>
          <a:p>
            <a:pPr marL="571500" indent="-571500">
              <a:buFont typeface="Arial" panose="020B0604020202020204" pitchFamily="34" charset="0"/>
              <a:buChar char="•"/>
            </a:pPr>
            <a:r>
              <a:rPr lang="en-US" sz="3200" dirty="0"/>
              <a:t>To catch each other when we fall and lift each other up</a:t>
            </a:r>
          </a:p>
          <a:p>
            <a:pPr marL="571500" indent="-571500">
              <a:buFont typeface="Arial" panose="020B0604020202020204" pitchFamily="34" charset="0"/>
              <a:buChar char="•"/>
            </a:pPr>
            <a:r>
              <a:rPr lang="en-US" sz="3200" dirty="0"/>
              <a:t>Strength against the enemy in numbers</a:t>
            </a:r>
          </a:p>
          <a:p>
            <a:pPr marL="571500" indent="-571500">
              <a:buFont typeface="Arial" panose="020B0604020202020204" pitchFamily="34" charset="0"/>
              <a:buChar char="•"/>
            </a:pPr>
            <a:r>
              <a:rPr lang="en-US" sz="3200" dirty="0"/>
              <a:t>The benefit of wisdom from the experience of others</a:t>
            </a:r>
          </a:p>
          <a:p>
            <a:pPr marL="571500" indent="-571500">
              <a:buFont typeface="Arial" panose="020B0604020202020204" pitchFamily="34" charset="0"/>
              <a:buChar char="•"/>
            </a:pPr>
            <a:r>
              <a:rPr lang="en-US" sz="3200" dirty="0"/>
              <a:t>Trust given and received</a:t>
            </a:r>
          </a:p>
          <a:p>
            <a:pPr marL="571500" indent="-571500">
              <a:buFont typeface="Arial" panose="020B0604020202020204" pitchFamily="34" charset="0"/>
              <a:buChar char="•"/>
            </a:pPr>
            <a:r>
              <a:rPr lang="en-US" sz="3200" dirty="0"/>
              <a:t>Provisions given and received</a:t>
            </a:r>
          </a:p>
          <a:p>
            <a:pPr marL="571500" indent="-571500">
              <a:buFont typeface="Arial" panose="020B0604020202020204" pitchFamily="34" charset="0"/>
              <a:buChar char="•"/>
            </a:pPr>
            <a:r>
              <a:rPr lang="en-US" sz="3200" dirty="0"/>
              <a:t>Love given and received</a:t>
            </a:r>
          </a:p>
        </p:txBody>
      </p:sp>
    </p:spTree>
    <p:extLst>
      <p:ext uri="{BB962C8B-B14F-4D97-AF65-F5344CB8AC3E}">
        <p14:creationId xmlns:p14="http://schemas.microsoft.com/office/powerpoint/2010/main" val="1913434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B4408-8D7B-4C87-B955-FE642F66AD52}"/>
              </a:ext>
            </a:extLst>
          </p:cNvPr>
          <p:cNvSpPr txBox="1"/>
          <p:nvPr/>
        </p:nvSpPr>
        <p:spPr>
          <a:xfrm>
            <a:off x="120026" y="0"/>
            <a:ext cx="11674135" cy="7171194"/>
          </a:xfrm>
          <a:prstGeom prst="rect">
            <a:avLst/>
          </a:prstGeom>
          <a:noFill/>
        </p:spPr>
        <p:txBody>
          <a:bodyPr wrap="square" rtlCol="0">
            <a:spAutoFit/>
          </a:bodyPr>
          <a:lstStyle/>
          <a:p>
            <a:r>
              <a:rPr lang="en-US" sz="4000" dirty="0">
                <a:solidFill>
                  <a:srgbClr val="FFFF00"/>
                </a:solidFill>
              </a:rPr>
              <a:t>Hebrews 10:25</a:t>
            </a:r>
          </a:p>
          <a:p>
            <a:r>
              <a:rPr lang="en-US" sz="3600" b="1" i="0" dirty="0">
                <a:solidFill>
                  <a:srgbClr val="FFFF00"/>
                </a:solidFill>
                <a:effectLst/>
                <a:latin typeface="helvetica" panose="020B0604020202020204" pitchFamily="34" charset="0"/>
              </a:rPr>
              <a:t>25</a:t>
            </a:r>
            <a:r>
              <a:rPr lang="en-US" sz="3600" b="0" i="0" dirty="0">
                <a:solidFill>
                  <a:srgbClr val="FFFF00"/>
                </a:solidFill>
                <a:effectLst/>
                <a:latin typeface="helvetica" panose="020B0604020202020204" pitchFamily="34" charset="0"/>
              </a:rPr>
              <a:t> </a:t>
            </a:r>
            <a:r>
              <a:rPr lang="en-US" sz="3600" b="0" i="0" u="none" strike="noStrike" dirty="0">
                <a:solidFill>
                  <a:srgbClr val="FFFF00"/>
                </a:solidFill>
                <a:effectLst/>
                <a:latin typeface="helvetica" panose="020B0604020202020204" pitchFamily="34" charset="0"/>
                <a:hlinkClick r:id="rId2" tooltip="Strong's Number: 3361">
                  <a:extLst>
                    <a:ext uri="{A12FA001-AC4F-418D-AE19-62706E023703}">
                      <ahyp:hlinkClr xmlns:ahyp="http://schemas.microsoft.com/office/drawing/2018/hyperlinkcolor" val="tx"/>
                    </a:ext>
                  </a:extLst>
                </a:hlinkClick>
              </a:rPr>
              <a:t>Not</a:t>
            </a:r>
            <a:r>
              <a:rPr lang="en-US" sz="3600" b="0" i="0" dirty="0">
                <a:solidFill>
                  <a:srgbClr val="FFFF00"/>
                </a:solidFill>
                <a:effectLst/>
                <a:latin typeface="helvetica" panose="020B0604020202020204" pitchFamily="34" charset="0"/>
              </a:rPr>
              <a:t> </a:t>
            </a:r>
            <a:r>
              <a:rPr lang="en-US" sz="3600" b="0" i="0" u="none" strike="noStrike" dirty="0">
                <a:solidFill>
                  <a:srgbClr val="FFFF00"/>
                </a:solidFill>
                <a:effectLst/>
                <a:latin typeface="helvetica" panose="020B0604020202020204" pitchFamily="34" charset="0"/>
                <a:hlinkClick r:id="rId3" tooltip="Strong's Number: 1459">
                  <a:extLst>
                    <a:ext uri="{A12FA001-AC4F-418D-AE19-62706E023703}">
                      <ahyp:hlinkClr xmlns:ahyp="http://schemas.microsoft.com/office/drawing/2018/hyperlinkcolor" val="tx"/>
                    </a:ext>
                  </a:extLst>
                </a:hlinkClick>
              </a:rPr>
              <a:t>forsaking</a:t>
            </a:r>
            <a:r>
              <a:rPr lang="en-US" sz="3600" b="0" i="0" dirty="0">
                <a:solidFill>
                  <a:srgbClr val="FFFF00"/>
                </a:solidFill>
                <a:effectLst/>
                <a:latin typeface="helvetica" panose="020B0604020202020204" pitchFamily="34" charset="0"/>
              </a:rPr>
              <a:t> the </a:t>
            </a:r>
            <a:r>
              <a:rPr lang="en-US" sz="3600" b="0" i="0" u="none" strike="noStrike" dirty="0">
                <a:solidFill>
                  <a:srgbClr val="FFFF00"/>
                </a:solidFill>
                <a:effectLst/>
                <a:latin typeface="helvetica" panose="020B0604020202020204" pitchFamily="34" charset="0"/>
                <a:hlinkClick r:id="rId4" tooltip="Strong's Number: 1997">
                  <a:extLst>
                    <a:ext uri="{A12FA001-AC4F-418D-AE19-62706E023703}">
                      <ahyp:hlinkClr xmlns:ahyp="http://schemas.microsoft.com/office/drawing/2018/hyperlinkcolor" val="tx"/>
                    </a:ext>
                  </a:extLst>
                </a:hlinkClick>
              </a:rPr>
              <a:t>assembling</a:t>
            </a:r>
            <a:r>
              <a:rPr lang="en-US" sz="3600" b="0" i="0" dirty="0">
                <a:solidFill>
                  <a:srgbClr val="FFFF00"/>
                </a:solidFill>
                <a:effectLst/>
                <a:latin typeface="helvetica" panose="020B0604020202020204" pitchFamily="34" charset="0"/>
              </a:rPr>
              <a:t> of </a:t>
            </a:r>
            <a:r>
              <a:rPr lang="en-US" sz="3600" b="0" i="0" u="none" strike="noStrike" dirty="0">
                <a:solidFill>
                  <a:srgbClr val="FFFF00"/>
                </a:solidFill>
                <a:effectLst/>
                <a:latin typeface="helvetica" panose="020B0604020202020204" pitchFamily="34" charset="0"/>
                <a:hlinkClick r:id="rId5" tooltip="Strong's Number: 1438">
                  <a:extLst>
                    <a:ext uri="{A12FA001-AC4F-418D-AE19-62706E023703}">
                      <ahyp:hlinkClr xmlns:ahyp="http://schemas.microsoft.com/office/drawing/2018/hyperlinkcolor" val="tx"/>
                    </a:ext>
                  </a:extLst>
                </a:hlinkClick>
              </a:rPr>
              <a:t>ourselves</a:t>
            </a:r>
            <a:r>
              <a:rPr lang="en-US" sz="3600" b="0" i="0" dirty="0">
                <a:solidFill>
                  <a:srgbClr val="FFFF00"/>
                </a:solidFill>
                <a:effectLst/>
                <a:latin typeface="helvetica" panose="020B0604020202020204" pitchFamily="34" charset="0"/>
              </a:rPr>
              <a:t> </a:t>
            </a:r>
            <a:r>
              <a:rPr lang="en-US" sz="3600" b="0" i="0" u="none" strike="noStrike" dirty="0">
                <a:solidFill>
                  <a:srgbClr val="FFFF00"/>
                </a:solidFill>
                <a:effectLst/>
                <a:latin typeface="helvetica" panose="020B0604020202020204" pitchFamily="34" charset="0"/>
                <a:hlinkClick r:id="rId4" tooltip="Strong's Number: 1997">
                  <a:extLst>
                    <a:ext uri="{A12FA001-AC4F-418D-AE19-62706E023703}">
                      <ahyp:hlinkClr xmlns:ahyp="http://schemas.microsoft.com/office/drawing/2018/hyperlinkcolor" val="tx"/>
                    </a:ext>
                  </a:extLst>
                </a:hlinkClick>
              </a:rPr>
              <a:t>together,</a:t>
            </a:r>
            <a:r>
              <a:rPr lang="en-US" sz="3600" b="0" i="0" dirty="0">
                <a:solidFill>
                  <a:srgbClr val="FFFF00"/>
                </a:solidFill>
                <a:effectLst/>
                <a:latin typeface="helvetica" panose="020B0604020202020204" pitchFamily="34" charset="0"/>
              </a:rPr>
              <a:t>  </a:t>
            </a:r>
            <a:r>
              <a:rPr lang="en-US" sz="3600" b="0" i="0" u="none" strike="noStrike" dirty="0">
                <a:solidFill>
                  <a:srgbClr val="FFFF00"/>
                </a:solidFill>
                <a:effectLst/>
                <a:latin typeface="helvetica" panose="020B0604020202020204" pitchFamily="34" charset="0"/>
                <a:hlinkClick r:id="rId6" tooltip="Strong's Number: 2531">
                  <a:extLst>
                    <a:ext uri="{A12FA001-AC4F-418D-AE19-62706E023703}">
                      <ahyp:hlinkClr xmlns:ahyp="http://schemas.microsoft.com/office/drawing/2018/hyperlinkcolor" val="tx"/>
                    </a:ext>
                  </a:extLst>
                </a:hlinkClick>
              </a:rPr>
              <a:t>as</a:t>
            </a:r>
            <a:r>
              <a:rPr lang="en-US" sz="3600" b="0" i="0" dirty="0">
                <a:solidFill>
                  <a:srgbClr val="FFFF00"/>
                </a:solidFill>
                <a:effectLst/>
                <a:latin typeface="helvetica" panose="020B0604020202020204" pitchFamily="34" charset="0"/>
              </a:rPr>
              <a:t> the </a:t>
            </a:r>
            <a:r>
              <a:rPr lang="en-US" sz="3600" b="0" i="0" u="none" strike="noStrike" dirty="0">
                <a:solidFill>
                  <a:srgbClr val="FFFF00"/>
                </a:solidFill>
                <a:effectLst/>
                <a:latin typeface="helvetica" panose="020B0604020202020204" pitchFamily="34" charset="0"/>
                <a:hlinkClick r:id="rId7" tooltip="Strong's Number: 1485">
                  <a:extLst>
                    <a:ext uri="{A12FA001-AC4F-418D-AE19-62706E023703}">
                      <ahyp:hlinkClr xmlns:ahyp="http://schemas.microsoft.com/office/drawing/2018/hyperlinkcolor" val="tx"/>
                    </a:ext>
                  </a:extLst>
                </a:hlinkClick>
              </a:rPr>
              <a:t>manner</a:t>
            </a:r>
            <a:r>
              <a:rPr lang="en-US" sz="3600" b="0" i="0" dirty="0">
                <a:solidFill>
                  <a:srgbClr val="FFFF00"/>
                </a:solidFill>
                <a:effectLst/>
                <a:latin typeface="helvetica" panose="020B0604020202020204" pitchFamily="34" charset="0"/>
              </a:rPr>
              <a:t> of </a:t>
            </a:r>
            <a:r>
              <a:rPr lang="en-US" sz="3600" b="0" i="0" u="none" strike="noStrike" dirty="0">
                <a:solidFill>
                  <a:srgbClr val="FFFF00"/>
                </a:solidFill>
                <a:effectLst/>
                <a:latin typeface="helvetica" panose="020B0604020202020204" pitchFamily="34" charset="0"/>
                <a:hlinkClick r:id="rId8" tooltip="Strong's Number: 5100">
                  <a:extLst>
                    <a:ext uri="{A12FA001-AC4F-418D-AE19-62706E023703}">
                      <ahyp:hlinkClr xmlns:ahyp="http://schemas.microsoft.com/office/drawing/2018/hyperlinkcolor" val="tx"/>
                    </a:ext>
                  </a:extLst>
                </a:hlinkClick>
              </a:rPr>
              <a:t>some</a:t>
            </a:r>
            <a:r>
              <a:rPr lang="en-US" sz="3600" b="0" i="0" dirty="0">
                <a:solidFill>
                  <a:srgbClr val="FFFF00"/>
                </a:solidFill>
                <a:effectLst/>
                <a:latin typeface="helvetica" panose="020B0604020202020204" pitchFamily="34" charset="0"/>
              </a:rPr>
              <a:t> is; </a:t>
            </a:r>
            <a:r>
              <a:rPr lang="en-US" sz="3600" b="0" i="0" u="none" strike="noStrike" dirty="0">
                <a:solidFill>
                  <a:srgbClr val="FFFF00"/>
                </a:solidFill>
                <a:effectLst/>
                <a:latin typeface="helvetica" panose="020B0604020202020204" pitchFamily="34" charset="0"/>
                <a:hlinkClick r:id="rId9" tooltip="Strong's Number: 235">
                  <a:extLst>
                    <a:ext uri="{A12FA001-AC4F-418D-AE19-62706E023703}">
                      <ahyp:hlinkClr xmlns:ahyp="http://schemas.microsoft.com/office/drawing/2018/hyperlinkcolor" val="tx"/>
                    </a:ext>
                  </a:extLst>
                </a:hlinkClick>
              </a:rPr>
              <a:t>but</a:t>
            </a:r>
            <a:r>
              <a:rPr lang="en-US" sz="3600" b="0" i="0" dirty="0">
                <a:solidFill>
                  <a:srgbClr val="FFFF00"/>
                </a:solidFill>
                <a:effectLst/>
                <a:latin typeface="helvetica" panose="020B0604020202020204" pitchFamily="34" charset="0"/>
              </a:rPr>
              <a:t> </a:t>
            </a:r>
            <a:r>
              <a:rPr lang="en-US" sz="3600" b="0" i="0" u="none" strike="noStrike" dirty="0">
                <a:solidFill>
                  <a:srgbClr val="FFFF00"/>
                </a:solidFill>
                <a:effectLst/>
                <a:latin typeface="helvetica" panose="020B0604020202020204" pitchFamily="34" charset="0"/>
                <a:hlinkClick r:id="rId10" tooltip="Strong's Number: 3870">
                  <a:extLst>
                    <a:ext uri="{A12FA001-AC4F-418D-AE19-62706E023703}">
                      <ahyp:hlinkClr xmlns:ahyp="http://schemas.microsoft.com/office/drawing/2018/hyperlinkcolor" val="tx"/>
                    </a:ext>
                  </a:extLst>
                </a:hlinkClick>
              </a:rPr>
              <a:t>exhorting</a:t>
            </a:r>
            <a:r>
              <a:rPr lang="en-US" sz="3600" b="0" i="0" dirty="0">
                <a:solidFill>
                  <a:srgbClr val="FFFF00"/>
                </a:solidFill>
                <a:effectLst/>
                <a:latin typeface="helvetica" panose="020B0604020202020204" pitchFamily="34" charset="0"/>
              </a:rPr>
              <a:t> one another: </a:t>
            </a:r>
            <a:r>
              <a:rPr lang="en-US" sz="3600" b="0" i="0" u="none" strike="noStrike" dirty="0">
                <a:solidFill>
                  <a:srgbClr val="FFFF00"/>
                </a:solidFill>
                <a:effectLst/>
                <a:latin typeface="helvetica" panose="020B0604020202020204" pitchFamily="34" charset="0"/>
                <a:hlinkClick r:id="rId11" tooltip="Strong's Number: 2532">
                  <a:extLst>
                    <a:ext uri="{A12FA001-AC4F-418D-AE19-62706E023703}">
                      <ahyp:hlinkClr xmlns:ahyp="http://schemas.microsoft.com/office/drawing/2018/hyperlinkcolor" val="tx"/>
                    </a:ext>
                  </a:extLst>
                </a:hlinkClick>
              </a:rPr>
              <a:t>and</a:t>
            </a:r>
            <a:r>
              <a:rPr lang="en-US" sz="3600" b="0" i="0" dirty="0">
                <a:solidFill>
                  <a:srgbClr val="FFFF00"/>
                </a:solidFill>
                <a:effectLst/>
                <a:latin typeface="helvetica" panose="020B0604020202020204" pitchFamily="34" charset="0"/>
              </a:rPr>
              <a:t> so </a:t>
            </a:r>
            <a:r>
              <a:rPr lang="en-US" sz="3600" b="0" i="0" u="none" strike="noStrike" dirty="0">
                <a:solidFill>
                  <a:srgbClr val="FFFF00"/>
                </a:solidFill>
                <a:effectLst/>
                <a:latin typeface="helvetica" panose="020B0604020202020204" pitchFamily="34" charset="0"/>
                <a:hlinkClick r:id="rId12" tooltip="Strong's Number: 5118">
                  <a:extLst>
                    <a:ext uri="{A12FA001-AC4F-418D-AE19-62706E023703}">
                      <ahyp:hlinkClr xmlns:ahyp="http://schemas.microsoft.com/office/drawing/2018/hyperlinkcolor" val="tx"/>
                    </a:ext>
                  </a:extLst>
                </a:hlinkClick>
              </a:rPr>
              <a:t>much</a:t>
            </a:r>
            <a:r>
              <a:rPr lang="en-US" sz="3600" b="0" i="0" dirty="0">
                <a:solidFill>
                  <a:srgbClr val="FFFF00"/>
                </a:solidFill>
                <a:effectLst/>
                <a:latin typeface="helvetica" panose="020B0604020202020204" pitchFamily="34" charset="0"/>
              </a:rPr>
              <a:t> the </a:t>
            </a:r>
            <a:r>
              <a:rPr lang="en-US" sz="3600" b="0" i="0" u="none" strike="noStrike" dirty="0">
                <a:solidFill>
                  <a:srgbClr val="FFFF00"/>
                </a:solidFill>
                <a:effectLst/>
                <a:latin typeface="helvetica" panose="020B0604020202020204" pitchFamily="34" charset="0"/>
                <a:hlinkClick r:id="rId13" tooltip="Strong's Number: 3123">
                  <a:extLst>
                    <a:ext uri="{A12FA001-AC4F-418D-AE19-62706E023703}">
                      <ahyp:hlinkClr xmlns:ahyp="http://schemas.microsoft.com/office/drawing/2018/hyperlinkcolor" val="tx"/>
                    </a:ext>
                  </a:extLst>
                </a:hlinkClick>
              </a:rPr>
              <a:t>more,</a:t>
            </a:r>
            <a:r>
              <a:rPr lang="en-US" sz="3600" b="0" i="0" dirty="0">
                <a:solidFill>
                  <a:srgbClr val="FFFF00"/>
                </a:solidFill>
                <a:effectLst/>
                <a:latin typeface="helvetica" panose="020B0604020202020204" pitchFamily="34" charset="0"/>
              </a:rPr>
              <a:t> </a:t>
            </a:r>
            <a:r>
              <a:rPr lang="en-US" sz="3600" b="0" i="0" u="none" strike="noStrike" dirty="0">
                <a:solidFill>
                  <a:srgbClr val="FFFF00"/>
                </a:solidFill>
                <a:effectLst/>
                <a:latin typeface="helvetica" panose="020B0604020202020204" pitchFamily="34" charset="0"/>
                <a:hlinkClick r:id="rId14" tooltip="Strong's Number: 3745">
                  <a:extLst>
                    <a:ext uri="{A12FA001-AC4F-418D-AE19-62706E023703}">
                      <ahyp:hlinkClr xmlns:ahyp="http://schemas.microsoft.com/office/drawing/2018/hyperlinkcolor" val="tx"/>
                    </a:ext>
                  </a:extLst>
                </a:hlinkClick>
              </a:rPr>
              <a:t>as</a:t>
            </a:r>
            <a:r>
              <a:rPr lang="en-US" sz="3600" b="0" i="0" dirty="0">
                <a:solidFill>
                  <a:srgbClr val="FFFF00"/>
                </a:solidFill>
                <a:effectLst/>
                <a:latin typeface="helvetica" panose="020B0604020202020204" pitchFamily="34" charset="0"/>
              </a:rPr>
              <a:t> ye </a:t>
            </a:r>
            <a:r>
              <a:rPr lang="en-US" sz="3600" b="0" i="0" u="none" strike="noStrike" dirty="0">
                <a:solidFill>
                  <a:srgbClr val="FFFF00"/>
                </a:solidFill>
                <a:effectLst/>
                <a:latin typeface="helvetica" panose="020B0604020202020204" pitchFamily="34" charset="0"/>
                <a:hlinkClick r:id="rId15" tooltip="Strong's Number: 991">
                  <a:extLst>
                    <a:ext uri="{A12FA001-AC4F-418D-AE19-62706E023703}">
                      <ahyp:hlinkClr xmlns:ahyp="http://schemas.microsoft.com/office/drawing/2018/hyperlinkcolor" val="tx"/>
                    </a:ext>
                  </a:extLst>
                </a:hlinkClick>
              </a:rPr>
              <a:t>see</a:t>
            </a:r>
            <a:r>
              <a:rPr lang="en-US" sz="3600" b="0" i="0" dirty="0">
                <a:solidFill>
                  <a:srgbClr val="FFFF00"/>
                </a:solidFill>
                <a:effectLst/>
                <a:latin typeface="helvetica" panose="020B0604020202020204" pitchFamily="34" charset="0"/>
              </a:rPr>
              <a:t> the </a:t>
            </a:r>
            <a:r>
              <a:rPr lang="en-US" sz="3600" b="0" i="0" u="none" strike="noStrike" dirty="0">
                <a:solidFill>
                  <a:srgbClr val="FFFF00"/>
                </a:solidFill>
                <a:effectLst/>
                <a:latin typeface="helvetica" panose="020B0604020202020204" pitchFamily="34" charset="0"/>
                <a:hlinkClick r:id="rId16" tooltip="Strong's Number: 2250">
                  <a:extLst>
                    <a:ext uri="{A12FA001-AC4F-418D-AE19-62706E023703}">
                      <ahyp:hlinkClr xmlns:ahyp="http://schemas.microsoft.com/office/drawing/2018/hyperlinkcolor" val="tx"/>
                    </a:ext>
                  </a:extLst>
                </a:hlinkClick>
              </a:rPr>
              <a:t>day</a:t>
            </a:r>
            <a:r>
              <a:rPr lang="en-US" sz="3600" b="0" i="0" dirty="0">
                <a:solidFill>
                  <a:srgbClr val="FFFF00"/>
                </a:solidFill>
                <a:effectLst/>
                <a:latin typeface="helvetica" panose="020B0604020202020204" pitchFamily="34" charset="0"/>
              </a:rPr>
              <a:t>         </a:t>
            </a:r>
            <a:r>
              <a:rPr lang="en-US" sz="3600" b="0" i="0" u="none" strike="noStrike" dirty="0">
                <a:solidFill>
                  <a:srgbClr val="FFFF00"/>
                </a:solidFill>
                <a:effectLst/>
                <a:latin typeface="helvetica" panose="020B0604020202020204" pitchFamily="34" charset="0"/>
                <a:hlinkClick r:id="rId17" tooltip="Strong's Number: 1448">
                  <a:extLst>
                    <a:ext uri="{A12FA001-AC4F-418D-AE19-62706E023703}">
                      <ahyp:hlinkClr xmlns:ahyp="http://schemas.microsoft.com/office/drawing/2018/hyperlinkcolor" val="tx"/>
                    </a:ext>
                  </a:extLst>
                </a:hlinkClick>
              </a:rPr>
              <a:t>approaching</a:t>
            </a:r>
            <a:r>
              <a:rPr lang="en-US" sz="4000" b="0" i="0" dirty="0">
                <a:solidFill>
                  <a:srgbClr val="FFFF00"/>
                </a:solidFill>
                <a:effectLst/>
                <a:latin typeface="helvetica" panose="020B0604020202020204" pitchFamily="34" charset="0"/>
              </a:rPr>
              <a:t>.</a:t>
            </a:r>
          </a:p>
          <a:p>
            <a:endParaRPr lang="en-US" sz="3600" dirty="0">
              <a:latin typeface="helvetica" panose="020B0604020202020204" pitchFamily="34" charset="0"/>
            </a:endParaRPr>
          </a:p>
          <a:p>
            <a:pPr algn="l">
              <a:buFont typeface="Arial" panose="020B0604020202020204" pitchFamily="34" charset="0"/>
              <a:buChar char="•"/>
            </a:pPr>
            <a:r>
              <a:rPr lang="en-US" sz="4000" b="0" i="0" u="none" strike="noStrike" dirty="0">
                <a:solidFill>
                  <a:srgbClr val="FFFF00"/>
                </a:solidFill>
                <a:effectLst/>
                <a:latin typeface="helvetica" panose="020B0604020202020204" pitchFamily="34" charset="0"/>
                <a:hlinkClick r:id="rId10" tooltip="Strong's Number: 3870">
                  <a:extLst>
                    <a:ext uri="{A12FA001-AC4F-418D-AE19-62706E023703}">
                      <ahyp:hlinkClr xmlns:ahyp="http://schemas.microsoft.com/office/drawing/2018/hyperlinkcolor" val="tx"/>
                    </a:ext>
                  </a:extLst>
                </a:hlinkClick>
              </a:rPr>
              <a:t>Exhorting</a:t>
            </a:r>
            <a:r>
              <a:rPr lang="en-US" sz="4000" b="0" i="0" u="none" strike="noStrike" dirty="0">
                <a:effectLst/>
                <a:latin typeface="helvetica" panose="020B0604020202020204" pitchFamily="34" charset="0"/>
              </a:rPr>
              <a:t>: </a:t>
            </a:r>
            <a:r>
              <a:rPr lang="en-US" sz="4000" dirty="0">
                <a:solidFill>
                  <a:srgbClr val="FFFFFF"/>
                </a:solidFill>
                <a:latin typeface="Arial" panose="020B0604020202020204" pitchFamily="34" charset="0"/>
              </a:rPr>
              <a:t>admonish, advise, beseech, call upon, caution, encourage, enjoin, incite, persuade, preach, prod, counsel, entreat, goad, insist, plead, press, prompt, propel, spur, stimulate</a:t>
            </a:r>
            <a:endParaRPr lang="en-US" sz="4000" b="0" i="0" dirty="0">
              <a:solidFill>
                <a:srgbClr val="4A4A4A"/>
              </a:solidFill>
              <a:effectLst/>
              <a:latin typeface="Arial" panose="020B0604020202020204" pitchFamily="34" charset="0"/>
            </a:endParaRPr>
          </a:p>
          <a:p>
            <a:endParaRPr lang="en-US" sz="3600" dirty="0"/>
          </a:p>
          <a:p>
            <a:pPr marL="742950" indent="-742950">
              <a:buAutoNum type="arabicPeriod"/>
            </a:pPr>
            <a:endParaRPr lang="en-US" sz="4000" dirty="0"/>
          </a:p>
        </p:txBody>
      </p:sp>
    </p:spTree>
    <p:extLst>
      <p:ext uri="{BB962C8B-B14F-4D97-AF65-F5344CB8AC3E}">
        <p14:creationId xmlns:p14="http://schemas.microsoft.com/office/powerpoint/2010/main" val="287424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B4408-8D7B-4C87-B955-FE642F66AD52}"/>
              </a:ext>
            </a:extLst>
          </p:cNvPr>
          <p:cNvSpPr txBox="1"/>
          <p:nvPr/>
        </p:nvSpPr>
        <p:spPr>
          <a:xfrm>
            <a:off x="266330" y="550416"/>
            <a:ext cx="11674135" cy="6247864"/>
          </a:xfrm>
          <a:prstGeom prst="rect">
            <a:avLst/>
          </a:prstGeom>
          <a:noFill/>
        </p:spPr>
        <p:txBody>
          <a:bodyPr wrap="square" rtlCol="0">
            <a:spAutoFit/>
          </a:bodyPr>
          <a:lstStyle/>
          <a:p>
            <a:r>
              <a:rPr lang="en-US" sz="6000" dirty="0">
                <a:solidFill>
                  <a:srgbClr val="FFFF00"/>
                </a:solidFill>
              </a:rPr>
              <a:t>1 John 1:7</a:t>
            </a:r>
          </a:p>
          <a:p>
            <a:r>
              <a:rPr lang="en-US" sz="6000" b="1" i="0" dirty="0">
                <a:solidFill>
                  <a:srgbClr val="FFFF00"/>
                </a:solidFill>
                <a:effectLst/>
                <a:latin typeface="Helvetica Neue"/>
              </a:rPr>
              <a:t>7</a:t>
            </a:r>
            <a:r>
              <a:rPr lang="en-US" sz="6000" b="0" i="0" dirty="0">
                <a:solidFill>
                  <a:srgbClr val="FFFF00"/>
                </a:solidFill>
                <a:effectLst/>
                <a:latin typeface="Helvetica Neue"/>
              </a:rPr>
              <a:t> But if we walk in the light, as he is in the light, we have fellowship one with another, and the blood of Jesus Christ his Son </a:t>
            </a:r>
            <a:r>
              <a:rPr lang="en-US" sz="6000" b="0" i="0" dirty="0" err="1">
                <a:solidFill>
                  <a:srgbClr val="FFFF00"/>
                </a:solidFill>
                <a:effectLst/>
                <a:latin typeface="Helvetica Neue"/>
              </a:rPr>
              <a:t>cleanseth</a:t>
            </a:r>
            <a:r>
              <a:rPr lang="en-US" sz="6000" b="0" i="0" dirty="0">
                <a:solidFill>
                  <a:srgbClr val="FFFF00"/>
                </a:solidFill>
                <a:effectLst/>
                <a:latin typeface="Helvetica Neue"/>
              </a:rPr>
              <a:t> us from all sin.</a:t>
            </a:r>
            <a:endParaRPr lang="en-US" sz="6000" dirty="0">
              <a:solidFill>
                <a:srgbClr val="FFFF00"/>
              </a:solidFill>
            </a:endParaRPr>
          </a:p>
          <a:p>
            <a:pPr marL="742950" indent="-742950">
              <a:buAutoNum type="arabicPeriod"/>
            </a:pPr>
            <a:endParaRPr lang="en-US" sz="4000" dirty="0"/>
          </a:p>
        </p:txBody>
      </p:sp>
    </p:spTree>
    <p:extLst>
      <p:ext uri="{BB962C8B-B14F-4D97-AF65-F5344CB8AC3E}">
        <p14:creationId xmlns:p14="http://schemas.microsoft.com/office/powerpoint/2010/main" val="1902220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0B4408-8D7B-4C87-B955-FE642F66AD52}"/>
              </a:ext>
            </a:extLst>
          </p:cNvPr>
          <p:cNvSpPr txBox="1"/>
          <p:nvPr/>
        </p:nvSpPr>
        <p:spPr>
          <a:xfrm>
            <a:off x="266330" y="550416"/>
            <a:ext cx="11674135" cy="4708981"/>
          </a:xfrm>
          <a:prstGeom prst="rect">
            <a:avLst/>
          </a:prstGeom>
          <a:noFill/>
        </p:spPr>
        <p:txBody>
          <a:bodyPr wrap="square" rtlCol="0">
            <a:spAutoFit/>
          </a:bodyPr>
          <a:lstStyle/>
          <a:p>
            <a:r>
              <a:rPr lang="en-US" sz="6000" dirty="0">
                <a:solidFill>
                  <a:srgbClr val="FFFF00"/>
                </a:solidFill>
              </a:rPr>
              <a:t>Matthew 18:20</a:t>
            </a:r>
          </a:p>
          <a:p>
            <a:pPr marL="742950" indent="-742950">
              <a:buAutoNum type="arabicPeriod"/>
            </a:pPr>
            <a:endParaRPr lang="en-US" sz="6000" dirty="0">
              <a:solidFill>
                <a:srgbClr val="FFFF00"/>
              </a:solidFill>
            </a:endParaRPr>
          </a:p>
          <a:p>
            <a:r>
              <a:rPr lang="en-US" sz="6000" b="1" i="0" dirty="0">
                <a:solidFill>
                  <a:srgbClr val="FFFF00"/>
                </a:solidFill>
                <a:effectLst/>
                <a:latin typeface="helvetica" panose="020B0604020202020204" pitchFamily="34" charset="0"/>
              </a:rPr>
              <a:t>20</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2" tooltip="Strong's Number: 1063">
                  <a:extLst>
                    <a:ext uri="{A12FA001-AC4F-418D-AE19-62706E023703}">
                      <ahyp:hlinkClr xmlns:ahyp="http://schemas.microsoft.com/office/drawing/2018/hyperlinkcolor" val="tx"/>
                    </a:ext>
                  </a:extLst>
                </a:hlinkClick>
              </a:rPr>
              <a:t>For</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3" tooltip="Strong's Number: 3757">
                  <a:extLst>
                    <a:ext uri="{A12FA001-AC4F-418D-AE19-62706E023703}">
                      <ahyp:hlinkClr xmlns:ahyp="http://schemas.microsoft.com/office/drawing/2018/hyperlinkcolor" val="tx"/>
                    </a:ext>
                  </a:extLst>
                </a:hlinkClick>
              </a:rPr>
              <a:t>where</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4" tooltip="Strong's Number: 1417">
                  <a:extLst>
                    <a:ext uri="{A12FA001-AC4F-418D-AE19-62706E023703}">
                      <ahyp:hlinkClr xmlns:ahyp="http://schemas.microsoft.com/office/drawing/2018/hyperlinkcolor" val="tx"/>
                    </a:ext>
                  </a:extLst>
                </a:hlinkClick>
              </a:rPr>
              <a:t>two</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5" tooltip="Strong's Number: 2228">
                  <a:extLst>
                    <a:ext uri="{A12FA001-AC4F-418D-AE19-62706E023703}">
                      <ahyp:hlinkClr xmlns:ahyp="http://schemas.microsoft.com/office/drawing/2018/hyperlinkcolor" val="tx"/>
                    </a:ext>
                  </a:extLst>
                </a:hlinkClick>
              </a:rPr>
              <a:t>or</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6" tooltip="Strong's Number: 5140">
                  <a:extLst>
                    <a:ext uri="{A12FA001-AC4F-418D-AE19-62706E023703}">
                      <ahyp:hlinkClr xmlns:ahyp="http://schemas.microsoft.com/office/drawing/2018/hyperlinkcolor" val="tx"/>
                    </a:ext>
                  </a:extLst>
                </a:hlinkClick>
              </a:rPr>
              <a:t>three</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7" tooltip="Strong's Number: 1526">
                  <a:extLst>
                    <a:ext uri="{A12FA001-AC4F-418D-AE19-62706E023703}">
                      <ahyp:hlinkClr xmlns:ahyp="http://schemas.microsoft.com/office/drawing/2018/hyperlinkcolor" val="tx"/>
                    </a:ext>
                  </a:extLst>
                </a:hlinkClick>
              </a:rPr>
              <a:t>are</a:t>
            </a:r>
            <a:r>
              <a:rPr lang="en-US" sz="6000" b="0" i="0" dirty="0">
                <a:solidFill>
                  <a:srgbClr val="FFFF00"/>
                </a:solidFill>
                <a:effectLst/>
                <a:latin typeface="helvetica" panose="020B0604020202020204" pitchFamily="34" charset="0"/>
              </a:rPr>
              <a:t>     gathered </a:t>
            </a:r>
            <a:r>
              <a:rPr lang="en-US" sz="6000" b="0" i="0" u="none" strike="noStrike" dirty="0">
                <a:solidFill>
                  <a:srgbClr val="FFFF00"/>
                </a:solidFill>
                <a:effectLst/>
                <a:latin typeface="helvetica" panose="020B0604020202020204" pitchFamily="34" charset="0"/>
                <a:hlinkClick r:id="rId8" tooltip="Strong's Number: 4863">
                  <a:extLst>
                    <a:ext uri="{A12FA001-AC4F-418D-AE19-62706E023703}">
                      <ahyp:hlinkClr xmlns:ahyp="http://schemas.microsoft.com/office/drawing/2018/hyperlinkcolor" val="tx"/>
                    </a:ext>
                  </a:extLst>
                </a:hlinkClick>
              </a:rPr>
              <a:t>together</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9" tooltip="Strong's Number: 1519">
                  <a:extLst>
                    <a:ext uri="{A12FA001-AC4F-418D-AE19-62706E023703}">
                      <ahyp:hlinkClr xmlns:ahyp="http://schemas.microsoft.com/office/drawing/2018/hyperlinkcolor" val="tx"/>
                    </a:ext>
                  </a:extLst>
                </a:hlinkClick>
              </a:rPr>
              <a:t>in</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10" tooltip="Strong's Number: 1699">
                  <a:extLst>
                    <a:ext uri="{A12FA001-AC4F-418D-AE19-62706E023703}">
                      <ahyp:hlinkClr xmlns:ahyp="http://schemas.microsoft.com/office/drawing/2018/hyperlinkcolor" val="tx"/>
                    </a:ext>
                  </a:extLst>
                </a:hlinkClick>
              </a:rPr>
              <a:t>my</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11" tooltip="Strong's Number: 3686">
                  <a:extLst>
                    <a:ext uri="{A12FA001-AC4F-418D-AE19-62706E023703}">
                      <ahyp:hlinkClr xmlns:ahyp="http://schemas.microsoft.com/office/drawing/2018/hyperlinkcolor" val="tx"/>
                    </a:ext>
                  </a:extLst>
                </a:hlinkClick>
              </a:rPr>
              <a:t>name,</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12" tooltip="Strong's Number: 1563">
                  <a:extLst>
                    <a:ext uri="{A12FA001-AC4F-418D-AE19-62706E023703}">
                      <ahyp:hlinkClr xmlns:ahyp="http://schemas.microsoft.com/office/drawing/2018/hyperlinkcolor" val="tx"/>
                    </a:ext>
                  </a:extLst>
                </a:hlinkClick>
              </a:rPr>
              <a:t>there</a:t>
            </a:r>
            <a:r>
              <a:rPr lang="en-US" sz="6000" b="0" i="0" dirty="0">
                <a:solidFill>
                  <a:srgbClr val="FFFF00"/>
                </a:solidFill>
                <a:effectLst/>
                <a:latin typeface="helvetica" panose="020B0604020202020204" pitchFamily="34" charset="0"/>
              </a:rPr>
              <a:t> am </a:t>
            </a:r>
            <a:r>
              <a:rPr lang="en-US" sz="6000" b="0" i="0" u="none" strike="noStrike" dirty="0">
                <a:solidFill>
                  <a:srgbClr val="FFFF00"/>
                </a:solidFill>
                <a:effectLst/>
                <a:latin typeface="helvetica" panose="020B0604020202020204" pitchFamily="34" charset="0"/>
                <a:hlinkClick r:id="rId13" tooltip="Strong's Number: 1510">
                  <a:extLst>
                    <a:ext uri="{A12FA001-AC4F-418D-AE19-62706E023703}">
                      <ahyp:hlinkClr xmlns:ahyp="http://schemas.microsoft.com/office/drawing/2018/hyperlinkcolor" val="tx"/>
                    </a:ext>
                  </a:extLst>
                </a:hlinkClick>
              </a:rPr>
              <a:t>I</a:t>
            </a:r>
            <a:r>
              <a:rPr lang="en-US" sz="6000" b="0" i="0" dirty="0">
                <a:solidFill>
                  <a:srgbClr val="FFFF00"/>
                </a:solidFill>
                <a:effectLst/>
                <a:latin typeface="helvetica" panose="020B0604020202020204" pitchFamily="34" charset="0"/>
              </a:rPr>
              <a:t> </a:t>
            </a:r>
            <a:r>
              <a:rPr lang="en-US" sz="6000" b="0" i="0" u="none" strike="noStrike" dirty="0">
                <a:solidFill>
                  <a:srgbClr val="FFFF00"/>
                </a:solidFill>
                <a:effectLst/>
                <a:latin typeface="helvetica" panose="020B0604020202020204" pitchFamily="34" charset="0"/>
                <a:hlinkClick r:id="rId14" tooltip="Strong's Number: 1722">
                  <a:extLst>
                    <a:ext uri="{A12FA001-AC4F-418D-AE19-62706E023703}">
                      <ahyp:hlinkClr xmlns:ahyp="http://schemas.microsoft.com/office/drawing/2018/hyperlinkcolor" val="tx"/>
                    </a:ext>
                  </a:extLst>
                </a:hlinkClick>
              </a:rPr>
              <a:t>in</a:t>
            </a:r>
            <a:r>
              <a:rPr lang="en-US" sz="6000" b="0" i="0" dirty="0">
                <a:solidFill>
                  <a:srgbClr val="FFFF00"/>
                </a:solidFill>
                <a:effectLst/>
                <a:latin typeface="helvetica" panose="020B0604020202020204" pitchFamily="34" charset="0"/>
              </a:rPr>
              <a:t> the </a:t>
            </a:r>
            <a:r>
              <a:rPr lang="en-US" sz="6000" b="0" i="0" u="none" strike="noStrike" dirty="0">
                <a:solidFill>
                  <a:srgbClr val="FFFF00"/>
                </a:solidFill>
                <a:effectLst/>
                <a:latin typeface="helvetica" panose="020B0604020202020204" pitchFamily="34" charset="0"/>
                <a:hlinkClick r:id="rId15" tooltip="Strong's Number: 3319">
                  <a:extLst>
                    <a:ext uri="{A12FA001-AC4F-418D-AE19-62706E023703}">
                      <ahyp:hlinkClr xmlns:ahyp="http://schemas.microsoft.com/office/drawing/2018/hyperlinkcolor" val="tx"/>
                    </a:ext>
                  </a:extLst>
                </a:hlinkClick>
              </a:rPr>
              <a:t>midst</a:t>
            </a:r>
            <a:r>
              <a:rPr lang="en-US" sz="6000" b="0" i="0" dirty="0">
                <a:solidFill>
                  <a:srgbClr val="FFFF00"/>
                </a:solidFill>
                <a:effectLst/>
                <a:latin typeface="helvetica" panose="020B0604020202020204" pitchFamily="34" charset="0"/>
              </a:rPr>
              <a:t> of </a:t>
            </a:r>
            <a:r>
              <a:rPr lang="en-US" sz="6000" b="0" i="0" u="none" strike="noStrike" dirty="0">
                <a:solidFill>
                  <a:srgbClr val="FFFF00"/>
                </a:solidFill>
                <a:effectLst/>
                <a:latin typeface="helvetica" panose="020B0604020202020204" pitchFamily="34" charset="0"/>
                <a:hlinkClick r:id="rId16" tooltip="Strong's Number: 846">
                  <a:extLst>
                    <a:ext uri="{A12FA001-AC4F-418D-AE19-62706E023703}">
                      <ahyp:hlinkClr xmlns:ahyp="http://schemas.microsoft.com/office/drawing/2018/hyperlinkcolor" val="tx"/>
                    </a:ext>
                  </a:extLst>
                </a:hlinkClick>
              </a:rPr>
              <a:t>them.</a:t>
            </a:r>
            <a:endParaRPr lang="en-US" sz="6000" dirty="0">
              <a:solidFill>
                <a:srgbClr val="FFFF00"/>
              </a:solidFill>
            </a:endParaRPr>
          </a:p>
        </p:txBody>
      </p:sp>
    </p:spTree>
    <p:extLst>
      <p:ext uri="{BB962C8B-B14F-4D97-AF65-F5344CB8AC3E}">
        <p14:creationId xmlns:p14="http://schemas.microsoft.com/office/powerpoint/2010/main" val="3565229848"/>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emplate/>
  <TotalTime>465</TotalTime>
  <Words>1058</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Georgia</vt:lpstr>
      <vt:lpstr>helvetica</vt:lpstr>
      <vt:lpstr>Helvetica Neue</vt:lpstr>
      <vt:lpstr>Informal Roman</vt:lpstr>
      <vt:lpstr>Open Sans</vt:lpstr>
      <vt:lpstr>Sitka Heading</vt:lpstr>
      <vt:lpstr>Source Sans Pro</vt:lpstr>
      <vt:lpstr>system-ui</vt:lpstr>
      <vt:lpstr>3DFloatVTI</vt:lpstr>
      <vt:lpstr>Fellowship:</vt:lpstr>
      <vt:lpstr>PowerPoint Presentation</vt:lpstr>
      <vt:lpstr>PowerPoint Presentation</vt:lpstr>
      <vt:lpstr>What is Fellowship?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dc:title>
  <dc:creator>Brian Moseley</dc:creator>
  <cp:lastModifiedBy>Ronald Powell</cp:lastModifiedBy>
  <cp:revision>24</cp:revision>
  <dcterms:created xsi:type="dcterms:W3CDTF">2021-06-07T16:49:23Z</dcterms:created>
  <dcterms:modified xsi:type="dcterms:W3CDTF">2021-06-12T19:09:41Z</dcterms:modified>
</cp:coreProperties>
</file>