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478" r:id="rId4"/>
  </p:sldMasterIdLst>
  <p:notesMasterIdLst>
    <p:notesMasterId r:id="rId39"/>
  </p:notesMasterIdLst>
  <p:sldIdLst>
    <p:sldId id="256" r:id="rId5"/>
    <p:sldId id="257" r:id="rId6"/>
    <p:sldId id="281" r:id="rId7"/>
    <p:sldId id="285" r:id="rId8"/>
    <p:sldId id="286" r:id="rId9"/>
    <p:sldId id="282" r:id="rId10"/>
    <p:sldId id="283" r:id="rId11"/>
    <p:sldId id="284"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 id="299" r:id="rId25"/>
    <p:sldId id="300" r:id="rId26"/>
    <p:sldId id="301" r:id="rId27"/>
    <p:sldId id="302" r:id="rId28"/>
    <p:sldId id="303" r:id="rId29"/>
    <p:sldId id="304" r:id="rId30"/>
    <p:sldId id="305" r:id="rId31"/>
    <p:sldId id="306" r:id="rId32"/>
    <p:sldId id="307" r:id="rId33"/>
    <p:sldId id="308" r:id="rId34"/>
    <p:sldId id="309" r:id="rId35"/>
    <p:sldId id="310" r:id="rId36"/>
    <p:sldId id="311" r:id="rId37"/>
    <p:sldId id="280"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1" autoAdjust="0"/>
    <p:restoredTop sz="96357" autoAdjust="0"/>
  </p:normalViewPr>
  <p:slideViewPr>
    <p:cSldViewPr snapToGrid="0">
      <p:cViewPr varScale="1">
        <p:scale>
          <a:sx n="102" d="100"/>
          <a:sy n="102" d="100"/>
        </p:scale>
        <p:origin x="120" y="210"/>
      </p:cViewPr>
      <p:guideLst/>
    </p:cSldViewPr>
  </p:slideViewPr>
  <p:outlineViewPr>
    <p:cViewPr>
      <p:scale>
        <a:sx n="33" d="100"/>
        <a:sy n="33" d="100"/>
      </p:scale>
      <p:origin x="0" y="-47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F07771-3FAA-4D43-A059-9A7D838C2880}" type="datetimeFigureOut">
              <a:rPr lang="en-US" smtClean="0"/>
              <a:t>7/27/2021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B68C18-1BF1-F447-95ED-60EAAE35426E}" type="slidenum">
              <a:rPr lang="en-US" smtClean="0"/>
              <a:t>‹#›</a:t>
            </a:fld>
            <a:endParaRPr lang="en-US"/>
          </a:p>
        </p:txBody>
      </p:sp>
    </p:spTree>
    <p:extLst>
      <p:ext uri="{BB962C8B-B14F-4D97-AF65-F5344CB8AC3E}">
        <p14:creationId xmlns:p14="http://schemas.microsoft.com/office/powerpoint/2010/main" val="1391759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1"/>
          <p:cNvSpPr>
            <a:spLocks noGrp="1"/>
          </p:cNvSpPr>
          <p:nvPr>
            <p:ph type="ctrTitle"/>
          </p:nvPr>
        </p:nvSpPr>
        <p:spPr>
          <a:xfrm>
            <a:off x="5747656" y="1264197"/>
            <a:ext cx="5670487" cy="4268965"/>
          </a:xfrm>
        </p:spPr>
        <p:txBody>
          <a:bodyPr anchor="ctr">
            <a:normAutofit/>
          </a:bodyPr>
          <a:lstStyle>
            <a:lvl1pPr algn="l">
              <a:lnSpc>
                <a:spcPct val="85000"/>
              </a:lnSpc>
              <a:defRPr sz="600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667666" y="4151085"/>
            <a:ext cx="4633806" cy="1591181"/>
          </a:xfrm>
        </p:spPr>
        <p:txBody>
          <a:bodyPr anchor="b">
            <a:noAutofit/>
          </a:bodyPr>
          <a:lstStyle>
            <a:lvl1pPr marL="0" indent="0" algn="r">
              <a:lnSpc>
                <a:spcPct val="100000"/>
              </a:lnSpc>
              <a:spcBef>
                <a:spcPts val="0"/>
              </a:spcBef>
              <a:buNone/>
              <a:defRPr sz="23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cxnSp>
        <p:nvCxnSpPr>
          <p:cNvPr id="9" name="Straight Connector 8" title="Verticle Rule Line"/>
          <p:cNvCxnSpPr>
            <a:cxnSpLocks/>
          </p:cNvCxnSpPr>
          <p:nvPr/>
        </p:nvCxnSpPr>
        <p:spPr>
          <a:xfrm>
            <a:off x="5524563" y="1115733"/>
            <a:ext cx="0" cy="4626534"/>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137A75DA-C6FF-4420-94B9-E3338D1F9A04}"/>
              </a:ext>
            </a:extLst>
          </p:cNvPr>
          <p:cNvSpPr>
            <a:spLocks noGrp="1"/>
          </p:cNvSpPr>
          <p:nvPr>
            <p:ph type="pic" sz="quarter" idx="10" hasCustomPrompt="1"/>
          </p:nvPr>
        </p:nvSpPr>
        <p:spPr>
          <a:xfrm>
            <a:off x="2743615" y="1367500"/>
            <a:ext cx="2397795" cy="2397795"/>
          </a:xfrm>
          <a:prstGeom prst="ellipse">
            <a:avLst/>
          </a:prstGeom>
          <a:solidFill>
            <a:schemeClr val="bg1"/>
          </a:solidFill>
        </p:spPr>
        <p:txBody>
          <a:bodyPr anchor="ctr"/>
          <a:lstStyle>
            <a:lvl1pPr marL="0" indent="0" algn="ctr">
              <a:buNone/>
              <a:defRPr i="1"/>
            </a:lvl1pPr>
          </a:lstStyle>
          <a:p>
            <a:r>
              <a:rPr lang="en-US" noProof="0"/>
              <a:t>Insert Portrait Photo</a:t>
            </a:r>
          </a:p>
        </p:txBody>
      </p:sp>
    </p:spTree>
    <p:extLst>
      <p:ext uri="{BB962C8B-B14F-4D97-AF65-F5344CB8AC3E}">
        <p14:creationId xmlns:p14="http://schemas.microsoft.com/office/powerpoint/2010/main" val="18274263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7/27/2021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FBC751F3-ABD6-4995-8494-4932D12ACE1B}"/>
              </a:ext>
            </a:extLst>
          </p:cNvPr>
          <p:cNvSpPr>
            <a:spLocks noGrp="1"/>
          </p:cNvSpPr>
          <p:nvPr>
            <p:ph sz="quarter" idx="19"/>
          </p:nvPr>
        </p:nvSpPr>
        <p:spPr>
          <a:xfrm>
            <a:off x="5326063" y="559678"/>
            <a:ext cx="6103937" cy="519183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875451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7/27/2021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Picture Placeholder 6">
            <a:extLst>
              <a:ext uri="{FF2B5EF4-FFF2-40B4-BE49-F238E27FC236}">
                <a16:creationId xmlns:a16="http://schemas.microsoft.com/office/drawing/2014/main" id="{1466EC8C-C8BE-4149-A684-18CFF4574C18}"/>
              </a:ext>
            </a:extLst>
          </p:cNvPr>
          <p:cNvSpPr>
            <a:spLocks noGrp="1"/>
          </p:cNvSpPr>
          <p:nvPr>
            <p:ph type="pic" sz="quarter" idx="19"/>
          </p:nvPr>
        </p:nvSpPr>
        <p:spPr>
          <a:xfrm>
            <a:off x="5297488" y="559678"/>
            <a:ext cx="6132512" cy="5191835"/>
          </a:xfrm>
        </p:spPr>
        <p:txBody>
          <a:bodyPr anchor="ctr"/>
          <a:lstStyle>
            <a:lvl1pPr marL="0" indent="0" algn="ctr">
              <a:buNone/>
              <a:defRPr/>
            </a:lvl1pPr>
          </a:lstStyle>
          <a:p>
            <a:r>
              <a:rPr lang="en-US" noProof="0"/>
              <a:t>Click icon to add picture</a:t>
            </a:r>
          </a:p>
        </p:txBody>
      </p:sp>
    </p:spTree>
    <p:extLst>
      <p:ext uri="{BB962C8B-B14F-4D97-AF65-F5344CB8AC3E}">
        <p14:creationId xmlns:p14="http://schemas.microsoft.com/office/powerpoint/2010/main" val="36874912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7"/>
            <a:ext cx="3833906" cy="5274923"/>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7/27/2021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4889D34E-DF9E-41B7-A5EC-B9D63999B3D0}"/>
              </a:ext>
            </a:extLst>
          </p:cNvPr>
          <p:cNvSpPr>
            <a:spLocks noGrp="1"/>
          </p:cNvSpPr>
          <p:nvPr>
            <p:ph idx="1"/>
          </p:nvPr>
        </p:nvSpPr>
        <p:spPr>
          <a:xfrm>
            <a:off x="5181600" y="559678"/>
            <a:ext cx="6172200" cy="561728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222617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sz="half" idx="1"/>
          </p:nvPr>
        </p:nvSpPr>
        <p:spPr>
          <a:xfrm>
            <a:off x="5181600" y="540628"/>
            <a:ext cx="6248400" cy="2488946"/>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5181600" y="3712467"/>
            <a:ext cx="6248400" cy="248222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F316E73E-FB98-2A42-974A-9CD83D46C100}" type="datetime1">
              <a:rPr lang="en-US" noProof="0" smtClean="0"/>
              <a:t>7/27/2021</a:t>
            </a:fld>
            <a:endParaRPr lang="en-US" noProof="0"/>
          </a:p>
        </p:txBody>
      </p:sp>
      <p:sp>
        <p:nvSpPr>
          <p:cNvPr id="6" name="Footer Placeholder 5"/>
          <p:cNvSpPr>
            <a:spLocks noGrp="1"/>
          </p:cNvSpPr>
          <p:nvPr>
            <p:ph type="ftr" sz="quarter" idx="11"/>
          </p:nvPr>
        </p:nvSpPr>
        <p:spPr/>
        <p:txBody>
          <a:bodyPr/>
          <a:lstStyle/>
          <a:p>
            <a:endParaRPr lang="en-US" noProof="0"/>
          </a:p>
        </p:txBody>
      </p:sp>
      <p:sp>
        <p:nvSpPr>
          <p:cNvPr id="7" name="Slide Number Placeholder 6"/>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2454302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noProof="0"/>
              <a:t>Click to edit Master title style</a:t>
            </a:r>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98A115EF-7A83-9842-815E-554E5DEB63CD}" type="datetime1">
              <a:rPr lang="en-US" noProof="0" smtClean="0"/>
              <a:t>7/27/2021</a:t>
            </a:fld>
            <a:endParaRPr lang="en-US" noProof="0"/>
          </a:p>
        </p:txBody>
      </p:sp>
      <p:sp>
        <p:nvSpPr>
          <p:cNvPr id="8" name="Footer Placeholder 7"/>
          <p:cNvSpPr>
            <a:spLocks noGrp="1"/>
          </p:cNvSpPr>
          <p:nvPr>
            <p:ph type="ftr" sz="quarter" idx="11"/>
          </p:nvPr>
        </p:nvSpPr>
        <p:spPr/>
        <p:txBody>
          <a:bodyPr/>
          <a:lstStyle/>
          <a:p>
            <a:endParaRPr lang="en-US" noProof="0"/>
          </a:p>
        </p:txBody>
      </p:sp>
      <p:sp>
        <p:nvSpPr>
          <p:cNvPr id="9" name="Slide Number Placeholder 8"/>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4277019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Date Placeholder 2"/>
          <p:cNvSpPr>
            <a:spLocks noGrp="1"/>
          </p:cNvSpPr>
          <p:nvPr>
            <p:ph type="dt" sz="half" idx="10"/>
          </p:nvPr>
        </p:nvSpPr>
        <p:spPr/>
        <p:txBody>
          <a:bodyPr/>
          <a:lstStyle/>
          <a:p>
            <a:fld id="{4BE097A0-4000-B744-87D8-18F42A934248}" type="datetime1">
              <a:rPr lang="en-US" noProof="0" smtClean="0"/>
              <a:t>7/27/2021</a:t>
            </a:fld>
            <a:endParaRPr lang="en-US" noProof="0"/>
          </a:p>
        </p:txBody>
      </p:sp>
      <p:sp>
        <p:nvSpPr>
          <p:cNvPr id="4" name="Footer Placeholder 3"/>
          <p:cNvSpPr>
            <a:spLocks noGrp="1"/>
          </p:cNvSpPr>
          <p:nvPr>
            <p:ph type="ftr" sz="quarter" idx="11"/>
          </p:nvPr>
        </p:nvSpPr>
        <p:spPr/>
        <p:txBody>
          <a:bodyPr/>
          <a:lstStyle/>
          <a:p>
            <a:endParaRPr lang="en-US" noProof="0"/>
          </a:p>
        </p:txBody>
      </p:sp>
      <p:sp>
        <p:nvSpPr>
          <p:cNvPr id="5" name="Slide Number Placeholder 4"/>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20434470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974EA9-4639-9B48-9E98-70455404EF00}" type="datetime1">
              <a:rPr lang="en-US" noProof="0" smtClean="0"/>
              <a:t>7/27/2021</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13D2E340-0663-474B-992C-9192B5C45E57}" type="slidenum">
              <a:rPr lang="en-US" noProof="0" smtClean="0"/>
              <a:t>‹#›</a:t>
            </a:fld>
            <a:endParaRPr lang="en-US" noProof="0"/>
          </a:p>
        </p:txBody>
      </p:sp>
    </p:spTree>
    <p:extLst>
      <p:ext uri="{BB962C8B-B14F-4D97-AF65-F5344CB8AC3E}">
        <p14:creationId xmlns:p14="http://schemas.microsoft.com/office/powerpoint/2010/main" val="82390238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E2565D1-06D8-4141-9B5F-95C29313C16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Text Placeholder 19">
            <a:extLst>
              <a:ext uri="{FF2B5EF4-FFF2-40B4-BE49-F238E27FC236}">
                <a16:creationId xmlns:a16="http://schemas.microsoft.com/office/drawing/2014/main" id="{04FBD4F5-432F-4C2D-A734-6CC48615FF21}"/>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sp>
        <p:nvSpPr>
          <p:cNvPr id="3" name="Content Placeholder 2"/>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C3BDDDD7-72ED-FC4E-8075-0107060235C5}" type="datetime1">
              <a:rPr lang="en-US" noProof="0" smtClean="0"/>
              <a:t>7/27/2021</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11" name="Title 1">
            <a:extLst>
              <a:ext uri="{FF2B5EF4-FFF2-40B4-BE49-F238E27FC236}">
                <a16:creationId xmlns:a16="http://schemas.microsoft.com/office/drawing/2014/main" id="{3837580B-9009-4524-B820-7ACB27BCBEB4}"/>
              </a:ext>
            </a:extLst>
          </p:cNvPr>
          <p:cNvSpPr>
            <a:spLocks noGrp="1"/>
          </p:cNvSpPr>
          <p:nvPr>
            <p:ph type="title"/>
          </p:nvPr>
        </p:nvSpPr>
        <p:spPr>
          <a:xfrm>
            <a:off x="762000" y="559678"/>
            <a:ext cx="3833906" cy="2221622"/>
          </a:xfrm>
        </p:spPr>
        <p:txBody>
          <a:bodyPr anchor="b"/>
          <a:lstStyle/>
          <a:p>
            <a:r>
              <a:rPr lang="en-US" noProof="0"/>
              <a:t>Click to edit Master title style</a:t>
            </a:r>
          </a:p>
        </p:txBody>
      </p:sp>
      <p:cxnSp>
        <p:nvCxnSpPr>
          <p:cNvPr id="12" name="Straight Connector 11" title="Horizontal Rule Line">
            <a:extLst>
              <a:ext uri="{FF2B5EF4-FFF2-40B4-BE49-F238E27FC236}">
                <a16:creationId xmlns:a16="http://schemas.microsoft.com/office/drawing/2014/main" id="{54F1A406-73A8-450C-B21C-AA9616F476C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7954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 Image / Icon Bullets Light">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p>
            <a:r>
              <a:rPr lang="en-US" noProof="0"/>
              <a:t>Click to edit Master title style</a:t>
            </a:r>
          </a:p>
        </p:txBody>
      </p:sp>
      <p:sp>
        <p:nvSpPr>
          <p:cNvPr id="4" name="Date Placeholder 3"/>
          <p:cNvSpPr>
            <a:spLocks noGrp="1"/>
          </p:cNvSpPr>
          <p:nvPr>
            <p:ph type="dt" sz="half" idx="10"/>
          </p:nvPr>
        </p:nvSpPr>
        <p:spPr/>
        <p:txBody>
          <a:bodyPr/>
          <a:lstStyle/>
          <a:p>
            <a:fld id="{26B3D9D9-8B30-6A45-929D-0A0366E2E953}" type="datetime1">
              <a:rPr lang="en-US" noProof="0" smtClean="0"/>
              <a:t>7/27/2021</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6" name="Content Placeholder 2">
            <a:extLst>
              <a:ext uri="{FF2B5EF4-FFF2-40B4-BE49-F238E27FC236}">
                <a16:creationId xmlns:a16="http://schemas.microsoft.com/office/drawing/2014/main" id="{0CF91DE7-F23F-444D-B56E-B059EC98D983}"/>
              </a:ext>
            </a:extLst>
          </p:cNvPr>
          <p:cNvSpPr>
            <a:spLocks noGrp="1"/>
          </p:cNvSpPr>
          <p:nvPr>
            <p:ph idx="1" hasCustomPrompt="1"/>
          </p:nvPr>
        </p:nvSpPr>
        <p:spPr>
          <a:xfrm>
            <a:off x="5162550"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9" name="Text Placeholder 8">
            <a:extLst>
              <a:ext uri="{FF2B5EF4-FFF2-40B4-BE49-F238E27FC236}">
                <a16:creationId xmlns:a16="http://schemas.microsoft.com/office/drawing/2014/main" id="{DD8B7AFB-040F-4222-BF21-649EEB9B7663}"/>
              </a:ext>
            </a:extLst>
          </p:cNvPr>
          <p:cNvSpPr>
            <a:spLocks noGrp="1"/>
          </p:cNvSpPr>
          <p:nvPr>
            <p:ph type="body" sz="quarter" idx="13" hasCustomPrompt="1"/>
          </p:nvPr>
        </p:nvSpPr>
        <p:spPr>
          <a:xfrm>
            <a:off x="7295581"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2" name="Text Placeholder 10">
            <a:extLst>
              <a:ext uri="{FF2B5EF4-FFF2-40B4-BE49-F238E27FC236}">
                <a16:creationId xmlns:a16="http://schemas.microsoft.com/office/drawing/2014/main" id="{36C44B50-DCD8-4661-AE20-1744F5052F2B}"/>
              </a:ext>
            </a:extLst>
          </p:cNvPr>
          <p:cNvSpPr>
            <a:spLocks noGrp="1"/>
          </p:cNvSpPr>
          <p:nvPr>
            <p:ph type="body" sz="quarter" idx="14" hasCustomPrompt="1"/>
          </p:nvPr>
        </p:nvSpPr>
        <p:spPr>
          <a:xfrm>
            <a:off x="9428613"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Text Placeholder 6">
            <a:extLst>
              <a:ext uri="{FF2B5EF4-FFF2-40B4-BE49-F238E27FC236}">
                <a16:creationId xmlns:a16="http://schemas.microsoft.com/office/drawing/2014/main" id="{C0107EA4-5D36-4C90-97D0-F9F14116BDE7}"/>
              </a:ext>
            </a:extLst>
          </p:cNvPr>
          <p:cNvSpPr>
            <a:spLocks noGrp="1"/>
          </p:cNvSpPr>
          <p:nvPr>
            <p:ph type="body" sz="quarter" idx="19" hasCustomPrompt="1"/>
          </p:nvPr>
        </p:nvSpPr>
        <p:spPr>
          <a:xfrm>
            <a:off x="5162550" y="3429000"/>
            <a:ext cx="1944000" cy="2700000"/>
          </a:xfrm>
          <a:solidFill>
            <a:schemeClr val="bg1"/>
          </a:solidFill>
        </p:spPr>
        <p:txBody>
          <a:bodyPr lIns="0" tIns="1332000" rIns="0" bIns="0"/>
          <a:lstStyle>
            <a:lvl1pPr marL="0" indent="0" algn="ctr">
              <a:buNone/>
              <a:defRPr sz="1600">
                <a:solidFill>
                  <a:schemeClr val="tx1">
                    <a:lumMod val="85000"/>
                    <a:lumOff val="15000"/>
                  </a:schemeClr>
                </a:solidFill>
              </a:defRPr>
            </a:lvl1pPr>
          </a:lstStyle>
          <a:p>
            <a:pPr lvl="0"/>
            <a:r>
              <a:rPr lang="en-US" noProof="0"/>
              <a:t>Item Description</a:t>
            </a:r>
          </a:p>
        </p:txBody>
      </p:sp>
      <p:sp>
        <p:nvSpPr>
          <p:cNvPr id="24" name="Text Placeholder 15">
            <a:extLst>
              <a:ext uri="{FF2B5EF4-FFF2-40B4-BE49-F238E27FC236}">
                <a16:creationId xmlns:a16="http://schemas.microsoft.com/office/drawing/2014/main" id="{CB22D40E-097C-4007-9190-A37498065321}"/>
              </a:ext>
            </a:extLst>
          </p:cNvPr>
          <p:cNvSpPr>
            <a:spLocks noGrp="1"/>
          </p:cNvSpPr>
          <p:nvPr>
            <p:ph type="body" sz="quarter" idx="20" hasCustomPrompt="1"/>
          </p:nvPr>
        </p:nvSpPr>
        <p:spPr>
          <a:xfrm>
            <a:off x="7295356"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5" name="Text Placeholder 18">
            <a:extLst>
              <a:ext uri="{FF2B5EF4-FFF2-40B4-BE49-F238E27FC236}">
                <a16:creationId xmlns:a16="http://schemas.microsoft.com/office/drawing/2014/main" id="{D385A57E-D5E6-4E0A-BE4C-C1B40196AB2B}"/>
              </a:ext>
            </a:extLst>
          </p:cNvPr>
          <p:cNvSpPr>
            <a:spLocks noGrp="1"/>
          </p:cNvSpPr>
          <p:nvPr>
            <p:ph type="body" sz="quarter" idx="21" hasCustomPrompt="1"/>
          </p:nvPr>
        </p:nvSpPr>
        <p:spPr>
          <a:xfrm>
            <a:off x="9428163"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6" name="Picture Placeholder 22">
            <a:extLst>
              <a:ext uri="{FF2B5EF4-FFF2-40B4-BE49-F238E27FC236}">
                <a16:creationId xmlns:a16="http://schemas.microsoft.com/office/drawing/2014/main" id="{3D1BBD84-BA1A-4F7F-BD78-6D42162E33D5}"/>
              </a:ext>
            </a:extLst>
          </p:cNvPr>
          <p:cNvSpPr>
            <a:spLocks noGrp="1"/>
          </p:cNvSpPr>
          <p:nvPr>
            <p:ph type="pic" sz="quarter" idx="22" hasCustomPrompt="1"/>
          </p:nvPr>
        </p:nvSpPr>
        <p:spPr>
          <a:xfrm>
            <a:off x="5648550"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7" name="Picture Placeholder 24">
            <a:extLst>
              <a:ext uri="{FF2B5EF4-FFF2-40B4-BE49-F238E27FC236}">
                <a16:creationId xmlns:a16="http://schemas.microsoft.com/office/drawing/2014/main" id="{75DDD589-ADD5-491E-B180-F1FCDF9ED6A1}"/>
              </a:ext>
            </a:extLst>
          </p:cNvPr>
          <p:cNvSpPr>
            <a:spLocks noGrp="1"/>
          </p:cNvSpPr>
          <p:nvPr>
            <p:ph type="pic" sz="quarter" idx="23" hasCustomPrompt="1"/>
          </p:nvPr>
        </p:nvSpPr>
        <p:spPr>
          <a:xfrm>
            <a:off x="7781581"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8" name="Picture Placeholder 26">
            <a:extLst>
              <a:ext uri="{FF2B5EF4-FFF2-40B4-BE49-F238E27FC236}">
                <a16:creationId xmlns:a16="http://schemas.microsoft.com/office/drawing/2014/main" id="{BFFFDD99-5C1A-4C7C-8FA2-BEA3DB4BA884}"/>
              </a:ext>
            </a:extLst>
          </p:cNvPr>
          <p:cNvSpPr>
            <a:spLocks noGrp="1"/>
          </p:cNvSpPr>
          <p:nvPr>
            <p:ph type="pic" sz="quarter" idx="24" hasCustomPrompt="1"/>
          </p:nvPr>
        </p:nvSpPr>
        <p:spPr>
          <a:xfrm>
            <a:off x="9914613"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9" name="Picture Placeholder 30">
            <a:extLst>
              <a:ext uri="{FF2B5EF4-FFF2-40B4-BE49-F238E27FC236}">
                <a16:creationId xmlns:a16="http://schemas.microsoft.com/office/drawing/2014/main" id="{23C5456C-A352-4CF6-8671-B2572BAD518D}"/>
              </a:ext>
            </a:extLst>
          </p:cNvPr>
          <p:cNvSpPr>
            <a:spLocks noGrp="1"/>
          </p:cNvSpPr>
          <p:nvPr>
            <p:ph type="pic" sz="quarter" idx="25" hasCustomPrompt="1"/>
          </p:nvPr>
        </p:nvSpPr>
        <p:spPr>
          <a:xfrm>
            <a:off x="5648550"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0" name="Picture Placeholder 32">
            <a:extLst>
              <a:ext uri="{FF2B5EF4-FFF2-40B4-BE49-F238E27FC236}">
                <a16:creationId xmlns:a16="http://schemas.microsoft.com/office/drawing/2014/main" id="{C7C33AAD-B12F-4AA1-80BD-D7D3D1304B98}"/>
              </a:ext>
            </a:extLst>
          </p:cNvPr>
          <p:cNvSpPr>
            <a:spLocks noGrp="1"/>
          </p:cNvSpPr>
          <p:nvPr>
            <p:ph type="pic" sz="quarter" idx="26" hasCustomPrompt="1"/>
          </p:nvPr>
        </p:nvSpPr>
        <p:spPr>
          <a:xfrm>
            <a:off x="7781581"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4">
            <a:extLst>
              <a:ext uri="{FF2B5EF4-FFF2-40B4-BE49-F238E27FC236}">
                <a16:creationId xmlns:a16="http://schemas.microsoft.com/office/drawing/2014/main" id="{E2951AF1-2CE3-48B5-9CF3-7488DCDF3299}"/>
              </a:ext>
            </a:extLst>
          </p:cNvPr>
          <p:cNvSpPr>
            <a:spLocks noGrp="1"/>
          </p:cNvSpPr>
          <p:nvPr>
            <p:ph type="pic" sz="quarter" idx="27" hasCustomPrompt="1"/>
          </p:nvPr>
        </p:nvSpPr>
        <p:spPr>
          <a:xfrm>
            <a:off x="9914613"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4187982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mbered Bullets in a row">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p>
            <a:r>
              <a:rPr lang="en-US" noProof="0"/>
              <a:t>Click to edit Master title style</a:t>
            </a:r>
          </a:p>
        </p:txBody>
      </p:sp>
      <p:sp>
        <p:nvSpPr>
          <p:cNvPr id="3" name="Content Placeholder 2"/>
          <p:cNvSpPr>
            <a:spLocks noGrp="1"/>
          </p:cNvSpPr>
          <p:nvPr>
            <p:ph idx="1" hasCustomPrompt="1"/>
          </p:nvPr>
        </p:nvSpPr>
        <p:spPr>
          <a:xfrm>
            <a:off x="5162550" y="2019300"/>
            <a:ext cx="1944000" cy="2700000"/>
          </a:xfrm>
          <a:gradFill>
            <a:gsLst>
              <a:gs pos="0">
                <a:schemeClr val="accent1">
                  <a:lumMod val="20000"/>
                  <a:lumOff val="80000"/>
                </a:schemeClr>
              </a:gs>
              <a:gs pos="99000">
                <a:schemeClr val="accent1">
                  <a:lumMod val="20000"/>
                  <a:lumOff val="80000"/>
                </a:schemeClr>
              </a:gs>
              <a:gs pos="100000">
                <a:schemeClr val="accent1"/>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4" name="Date Placeholder 3"/>
          <p:cNvSpPr>
            <a:spLocks noGrp="1"/>
          </p:cNvSpPr>
          <p:nvPr>
            <p:ph type="dt" sz="half" idx="10"/>
          </p:nvPr>
        </p:nvSpPr>
        <p:spPr/>
        <p:txBody>
          <a:bodyPr/>
          <a:lstStyle/>
          <a:p>
            <a:fld id="{54919B67-2563-3544-8019-B2D766585AE6}" type="datetime1">
              <a:rPr lang="en-US" noProof="0" smtClean="0"/>
              <a:t>7/27/2021</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9" name="Text Placeholder 8">
            <a:extLst>
              <a:ext uri="{FF2B5EF4-FFF2-40B4-BE49-F238E27FC236}">
                <a16:creationId xmlns:a16="http://schemas.microsoft.com/office/drawing/2014/main" id="{617748B7-E5B4-4481-8BBD-FA336F544D66}"/>
              </a:ext>
            </a:extLst>
          </p:cNvPr>
          <p:cNvSpPr>
            <a:spLocks noGrp="1"/>
          </p:cNvSpPr>
          <p:nvPr>
            <p:ph type="body" sz="quarter" idx="13" hasCustomPrompt="1"/>
          </p:nvPr>
        </p:nvSpPr>
        <p:spPr>
          <a:xfrm>
            <a:off x="7295806" y="2019300"/>
            <a:ext cx="1943100" cy="2700000"/>
          </a:xfrm>
          <a:gradFill>
            <a:gsLst>
              <a:gs pos="0">
                <a:schemeClr val="accent3">
                  <a:lumMod val="20000"/>
                  <a:lumOff val="80000"/>
                </a:schemeClr>
              </a:gs>
              <a:gs pos="99000">
                <a:schemeClr val="accent3">
                  <a:lumMod val="20000"/>
                  <a:lumOff val="80000"/>
                </a:schemeClr>
              </a:gs>
              <a:gs pos="100000">
                <a:schemeClr val="accent3"/>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11" name="Text Placeholder 10">
            <a:extLst>
              <a:ext uri="{FF2B5EF4-FFF2-40B4-BE49-F238E27FC236}">
                <a16:creationId xmlns:a16="http://schemas.microsoft.com/office/drawing/2014/main" id="{47DBBB1B-8761-455D-AD09-0A48C1ED27E0}"/>
              </a:ext>
            </a:extLst>
          </p:cNvPr>
          <p:cNvSpPr>
            <a:spLocks noGrp="1"/>
          </p:cNvSpPr>
          <p:nvPr>
            <p:ph type="body" sz="quarter" idx="14" hasCustomPrompt="1"/>
          </p:nvPr>
        </p:nvSpPr>
        <p:spPr>
          <a:xfrm>
            <a:off x="9428163" y="2019300"/>
            <a:ext cx="1943100" cy="2700000"/>
          </a:xfrm>
          <a:gradFill>
            <a:gsLst>
              <a:gs pos="0">
                <a:schemeClr val="accent5">
                  <a:lumMod val="20000"/>
                  <a:lumOff val="80000"/>
                </a:schemeClr>
              </a:gs>
              <a:gs pos="99000">
                <a:schemeClr val="accent5">
                  <a:lumMod val="20000"/>
                  <a:lumOff val="80000"/>
                </a:schemeClr>
              </a:gs>
              <a:gs pos="100000">
                <a:schemeClr val="accent5"/>
              </a:gs>
            </a:gsLst>
            <a:lin ang="5400000" scaled="1"/>
          </a:gradFill>
        </p:spPr>
        <p:txBody>
          <a:bodyPr lIns="0" tIns="1332000" rIns="0" bIns="0">
            <a:noAutofit/>
          </a:bodyPr>
          <a:lstStyle>
            <a:lvl1pPr marL="0" indent="0" algn="ctr">
              <a:buNone/>
              <a:defRPr sz="1600"/>
            </a:lvl1pPr>
          </a:lstStyle>
          <a:p>
            <a:pPr lvl="0"/>
            <a:r>
              <a:rPr lang="en-US" noProof="0"/>
              <a:t>Event Description</a:t>
            </a:r>
          </a:p>
        </p:txBody>
      </p:sp>
      <p:sp>
        <p:nvSpPr>
          <p:cNvPr id="13" name="Text Placeholder 12">
            <a:extLst>
              <a:ext uri="{FF2B5EF4-FFF2-40B4-BE49-F238E27FC236}">
                <a16:creationId xmlns:a16="http://schemas.microsoft.com/office/drawing/2014/main" id="{701A7388-8628-470F-82E9-729C86AAFDC5}"/>
              </a:ext>
            </a:extLst>
          </p:cNvPr>
          <p:cNvSpPr>
            <a:spLocks noGrp="1"/>
          </p:cNvSpPr>
          <p:nvPr>
            <p:ph type="body" sz="quarter" idx="15" hasCustomPrompt="1"/>
          </p:nvPr>
        </p:nvSpPr>
        <p:spPr>
          <a:xfrm>
            <a:off x="5720550" y="2324100"/>
            <a:ext cx="828000" cy="828000"/>
          </a:xfrm>
          <a:prstGeom prst="ellipse">
            <a:avLst/>
          </a:prstGeom>
          <a:solidFill>
            <a:schemeClr val="tx1">
              <a:lumMod val="85000"/>
              <a:lumOff val="15000"/>
            </a:schemeClr>
          </a:solidFill>
        </p:spPr>
        <p:txBody>
          <a:bodyPr lIns="0" tIns="0" rIns="0" bIns="0" anchor="ctr">
            <a:noAutofit/>
          </a:bodyPr>
          <a:lstStyle>
            <a:lvl1pPr marL="0" indent="0" algn="ctr">
              <a:lnSpc>
                <a:spcPct val="100000"/>
              </a:lnSpc>
              <a:buNone/>
              <a:defRPr sz="2000" i="1">
                <a:solidFill>
                  <a:schemeClr val="bg1"/>
                </a:solidFill>
                <a:latin typeface="+mj-lt"/>
              </a:defRPr>
            </a:lvl1pPr>
          </a:lstStyle>
          <a:p>
            <a:pPr lvl="0"/>
            <a:r>
              <a:rPr lang="en-US" noProof="0"/>
              <a:t>1</a:t>
            </a:r>
          </a:p>
        </p:txBody>
      </p:sp>
      <p:sp>
        <p:nvSpPr>
          <p:cNvPr id="15" name="Text Placeholder 14">
            <a:extLst>
              <a:ext uri="{FF2B5EF4-FFF2-40B4-BE49-F238E27FC236}">
                <a16:creationId xmlns:a16="http://schemas.microsoft.com/office/drawing/2014/main" id="{CAE5D4FA-2556-4640-8793-063247AA272E}"/>
              </a:ext>
            </a:extLst>
          </p:cNvPr>
          <p:cNvSpPr>
            <a:spLocks noGrp="1"/>
          </p:cNvSpPr>
          <p:nvPr>
            <p:ph type="body" sz="quarter" idx="16" hasCustomPrompt="1"/>
          </p:nvPr>
        </p:nvSpPr>
        <p:spPr>
          <a:xfrm>
            <a:off x="7853356" y="2324100"/>
            <a:ext cx="828000" cy="828000"/>
          </a:xfrm>
          <a:prstGeom prst="ellipse">
            <a:avLst/>
          </a:prstGeom>
          <a:solidFill>
            <a:schemeClr val="tx1">
              <a:lumMod val="85000"/>
              <a:lumOff val="15000"/>
            </a:schemeClr>
          </a:solidFill>
        </p:spPr>
        <p:txBody>
          <a:bodyPr lIns="0" tIns="0" rIns="0" bIns="0" anchor="ctr"/>
          <a:lstStyle>
            <a:lvl1pPr marL="0" indent="0" algn="ctr">
              <a:buNone/>
              <a:defRPr i="1">
                <a:solidFill>
                  <a:schemeClr val="bg1"/>
                </a:solidFill>
                <a:latin typeface="+mj-lt"/>
              </a:defRPr>
            </a:lvl1pPr>
          </a:lstStyle>
          <a:p>
            <a:pPr lvl="0"/>
            <a:r>
              <a:rPr lang="en-US" noProof="0"/>
              <a:t>2</a:t>
            </a:r>
          </a:p>
        </p:txBody>
      </p:sp>
      <p:sp>
        <p:nvSpPr>
          <p:cNvPr id="17" name="Text Placeholder 16">
            <a:extLst>
              <a:ext uri="{FF2B5EF4-FFF2-40B4-BE49-F238E27FC236}">
                <a16:creationId xmlns:a16="http://schemas.microsoft.com/office/drawing/2014/main" id="{8379251E-EDF2-4AC5-AB5B-C1FD66A9D6F3}"/>
              </a:ext>
            </a:extLst>
          </p:cNvPr>
          <p:cNvSpPr>
            <a:spLocks noGrp="1"/>
          </p:cNvSpPr>
          <p:nvPr>
            <p:ph type="body" sz="quarter" idx="17" hasCustomPrompt="1"/>
          </p:nvPr>
        </p:nvSpPr>
        <p:spPr>
          <a:xfrm>
            <a:off x="9985713" y="2324100"/>
            <a:ext cx="828000" cy="828000"/>
          </a:xfrm>
          <a:prstGeom prst="ellipse">
            <a:avLst/>
          </a:prstGeom>
          <a:solidFill>
            <a:schemeClr val="tx1">
              <a:lumMod val="85000"/>
              <a:lumOff val="15000"/>
            </a:schemeClr>
          </a:solidFill>
        </p:spPr>
        <p:txBody>
          <a:bodyPr lIns="0" tIns="0" rIns="0" bIns="0" anchor="ctr"/>
          <a:lstStyle>
            <a:lvl1pPr marL="0" indent="0" algn="ctr">
              <a:buNone/>
              <a:defRPr i="1">
                <a:solidFill>
                  <a:schemeClr val="bg1"/>
                </a:solidFill>
                <a:latin typeface="+mj-lt"/>
              </a:defRPr>
            </a:lvl1pPr>
          </a:lstStyle>
          <a:p>
            <a:pPr lvl="0"/>
            <a:r>
              <a:rPr lang="en-US" noProof="0"/>
              <a:t>3</a:t>
            </a:r>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1316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Subtitle only">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noProof="0" smtClean="0"/>
              <a:t>7/27/2021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3914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6 Image / Icon Bullets">
    <p:bg>
      <p:bgPr>
        <a:solidFill>
          <a:schemeClr val="bg2"/>
        </a:solidFill>
        <a:effectLst/>
      </p:bgPr>
    </p:bg>
    <p:spTree>
      <p:nvGrpSpPr>
        <p:cNvPr id="1" name=""/>
        <p:cNvGrpSpPr/>
        <p:nvPr/>
      </p:nvGrpSpPr>
      <p:grpSpPr>
        <a:xfrm>
          <a:off x="0" y="0"/>
          <a:ext cx="0" cy="0"/>
          <a:chOff x="0" y="0"/>
          <a:chExt cx="0" cy="0"/>
        </a:xfrm>
      </p:grpSpPr>
      <p:sp>
        <p:nvSpPr>
          <p:cNvPr id="9" name="Freeform 6" title="Page Number Shape">
            <a:extLst>
              <a:ext uri="{FF2B5EF4-FFF2-40B4-BE49-F238E27FC236}">
                <a16:creationId xmlns:a16="http://schemas.microsoft.com/office/drawing/2014/main" id="{4C028BF1-8F7F-4E8E-9D47-05D46323E336}"/>
              </a:ext>
            </a:extLst>
          </p:cNvPr>
          <p:cNvSpPr/>
          <p:nvPr userDrawn="1"/>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solidFill>
          <a:ln w="0">
            <a:noFill/>
            <a:prstDash val="solid"/>
            <a:round/>
            <a:headEnd/>
            <a:tailEnd/>
          </a:ln>
        </p:spPr>
      </p:sp>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F8F1C92E-34EF-7443-98EE-55EB64C2F5FD}" type="datetime1">
              <a:rPr lang="en-US" noProof="0" smtClean="0"/>
              <a:t>7/27/2021</a:t>
            </a:fld>
            <a:endParaRPr lang="en-US" noProof="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5D7203A2-76F7-4D98-BFEB-C48DDC3E5C6C}"/>
              </a:ext>
            </a:extLst>
          </p:cNvPr>
          <p:cNvSpPr>
            <a:spLocks noGrp="1"/>
          </p:cNvSpPr>
          <p:nvPr>
            <p:ph idx="1" hasCustomPrompt="1"/>
          </p:nvPr>
        </p:nvSpPr>
        <p:spPr>
          <a:xfrm>
            <a:off x="5162550"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1" name="Text Placeholder 8">
            <a:extLst>
              <a:ext uri="{FF2B5EF4-FFF2-40B4-BE49-F238E27FC236}">
                <a16:creationId xmlns:a16="http://schemas.microsoft.com/office/drawing/2014/main" id="{333FF03C-99D8-472E-A74F-87D3B5A5696D}"/>
              </a:ext>
            </a:extLst>
          </p:cNvPr>
          <p:cNvSpPr>
            <a:spLocks noGrp="1"/>
          </p:cNvSpPr>
          <p:nvPr>
            <p:ph type="body" sz="quarter" idx="13" hasCustomPrompt="1"/>
          </p:nvPr>
        </p:nvSpPr>
        <p:spPr>
          <a:xfrm>
            <a:off x="7295581"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2" name="Text Placeholder 10">
            <a:extLst>
              <a:ext uri="{FF2B5EF4-FFF2-40B4-BE49-F238E27FC236}">
                <a16:creationId xmlns:a16="http://schemas.microsoft.com/office/drawing/2014/main" id="{982C482D-2EED-4942-A5D4-D8A794C2486A}"/>
              </a:ext>
            </a:extLst>
          </p:cNvPr>
          <p:cNvSpPr>
            <a:spLocks noGrp="1"/>
          </p:cNvSpPr>
          <p:nvPr>
            <p:ph type="body" sz="quarter" idx="14" hasCustomPrompt="1"/>
          </p:nvPr>
        </p:nvSpPr>
        <p:spPr>
          <a:xfrm>
            <a:off x="9428613" y="559678"/>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7" name="Text Placeholder 6">
            <a:extLst>
              <a:ext uri="{FF2B5EF4-FFF2-40B4-BE49-F238E27FC236}">
                <a16:creationId xmlns:a16="http://schemas.microsoft.com/office/drawing/2014/main" id="{51D4C5CB-E26D-42D3-B242-792D37C5074D}"/>
              </a:ext>
            </a:extLst>
          </p:cNvPr>
          <p:cNvSpPr>
            <a:spLocks noGrp="1"/>
          </p:cNvSpPr>
          <p:nvPr>
            <p:ph type="body" sz="quarter" idx="19" hasCustomPrompt="1"/>
          </p:nvPr>
        </p:nvSpPr>
        <p:spPr>
          <a:xfrm>
            <a:off x="5162550" y="3429000"/>
            <a:ext cx="1944000" cy="2700000"/>
          </a:xfrm>
          <a:solidFill>
            <a:schemeClr val="bg1"/>
          </a:solidFill>
        </p:spPr>
        <p:txBody>
          <a:bodyPr lIns="0" tIns="1332000" rIns="0" bIns="0"/>
          <a:lstStyle>
            <a:lvl1pPr marL="0" indent="0" algn="ctr">
              <a:buNone/>
              <a:defRPr sz="1600">
                <a:solidFill>
                  <a:schemeClr val="tx1">
                    <a:lumMod val="85000"/>
                    <a:lumOff val="15000"/>
                  </a:schemeClr>
                </a:solidFill>
              </a:defRPr>
            </a:lvl1pPr>
          </a:lstStyle>
          <a:p>
            <a:pPr lvl="0"/>
            <a:r>
              <a:rPr lang="en-US" noProof="0"/>
              <a:t>Item Description</a:t>
            </a:r>
          </a:p>
        </p:txBody>
      </p:sp>
      <p:sp>
        <p:nvSpPr>
          <p:cNvPr id="16" name="Text Placeholder 15">
            <a:extLst>
              <a:ext uri="{FF2B5EF4-FFF2-40B4-BE49-F238E27FC236}">
                <a16:creationId xmlns:a16="http://schemas.microsoft.com/office/drawing/2014/main" id="{8F1F9D8C-5E2A-414E-9E1D-AB7DF4824DB3}"/>
              </a:ext>
            </a:extLst>
          </p:cNvPr>
          <p:cNvSpPr>
            <a:spLocks noGrp="1"/>
          </p:cNvSpPr>
          <p:nvPr>
            <p:ph type="body" sz="quarter" idx="20" hasCustomPrompt="1"/>
          </p:nvPr>
        </p:nvSpPr>
        <p:spPr>
          <a:xfrm>
            <a:off x="7295356"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19" name="Text Placeholder 18">
            <a:extLst>
              <a:ext uri="{FF2B5EF4-FFF2-40B4-BE49-F238E27FC236}">
                <a16:creationId xmlns:a16="http://schemas.microsoft.com/office/drawing/2014/main" id="{571AC612-4E8C-42E2-88EB-DB98E2791D0C}"/>
              </a:ext>
            </a:extLst>
          </p:cNvPr>
          <p:cNvSpPr>
            <a:spLocks noGrp="1"/>
          </p:cNvSpPr>
          <p:nvPr>
            <p:ph type="body" sz="quarter" idx="21" hasCustomPrompt="1"/>
          </p:nvPr>
        </p:nvSpPr>
        <p:spPr>
          <a:xfrm>
            <a:off x="9428163" y="3429000"/>
            <a:ext cx="1944000" cy="2700000"/>
          </a:xfrm>
          <a:solidFill>
            <a:schemeClr val="bg1"/>
          </a:solidFill>
        </p:spPr>
        <p:txBody>
          <a:bodyPr lIns="0" tIns="1332000" rIns="0" bIns="0">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Picture Placeholder 22">
            <a:extLst>
              <a:ext uri="{FF2B5EF4-FFF2-40B4-BE49-F238E27FC236}">
                <a16:creationId xmlns:a16="http://schemas.microsoft.com/office/drawing/2014/main" id="{2AA95DF8-549D-4CA3-8E1A-D2DEB8CF4608}"/>
              </a:ext>
            </a:extLst>
          </p:cNvPr>
          <p:cNvSpPr>
            <a:spLocks noGrp="1"/>
          </p:cNvSpPr>
          <p:nvPr>
            <p:ph type="pic" sz="quarter" idx="22" hasCustomPrompt="1"/>
          </p:nvPr>
        </p:nvSpPr>
        <p:spPr>
          <a:xfrm>
            <a:off x="5648550"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5" name="Picture Placeholder 24">
            <a:extLst>
              <a:ext uri="{FF2B5EF4-FFF2-40B4-BE49-F238E27FC236}">
                <a16:creationId xmlns:a16="http://schemas.microsoft.com/office/drawing/2014/main" id="{AA78BAAC-8764-4AFE-9AC1-DF47930B46EB}"/>
              </a:ext>
            </a:extLst>
          </p:cNvPr>
          <p:cNvSpPr>
            <a:spLocks noGrp="1"/>
          </p:cNvSpPr>
          <p:nvPr>
            <p:ph type="pic" sz="quarter" idx="23" hasCustomPrompt="1"/>
          </p:nvPr>
        </p:nvSpPr>
        <p:spPr>
          <a:xfrm>
            <a:off x="7781581"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7" name="Picture Placeholder 26">
            <a:extLst>
              <a:ext uri="{FF2B5EF4-FFF2-40B4-BE49-F238E27FC236}">
                <a16:creationId xmlns:a16="http://schemas.microsoft.com/office/drawing/2014/main" id="{88491EA9-E431-4D48-BD30-3BA8FACC97F2}"/>
              </a:ext>
            </a:extLst>
          </p:cNvPr>
          <p:cNvSpPr>
            <a:spLocks noGrp="1"/>
          </p:cNvSpPr>
          <p:nvPr>
            <p:ph type="pic" sz="quarter" idx="24" hasCustomPrompt="1"/>
          </p:nvPr>
        </p:nvSpPr>
        <p:spPr>
          <a:xfrm>
            <a:off x="9914613" y="729000"/>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0">
            <a:extLst>
              <a:ext uri="{FF2B5EF4-FFF2-40B4-BE49-F238E27FC236}">
                <a16:creationId xmlns:a16="http://schemas.microsoft.com/office/drawing/2014/main" id="{130F713C-752D-4C1A-89AB-638A7DAF60A8}"/>
              </a:ext>
            </a:extLst>
          </p:cNvPr>
          <p:cNvSpPr>
            <a:spLocks noGrp="1"/>
          </p:cNvSpPr>
          <p:nvPr>
            <p:ph type="pic" sz="quarter" idx="25" hasCustomPrompt="1"/>
          </p:nvPr>
        </p:nvSpPr>
        <p:spPr>
          <a:xfrm>
            <a:off x="5648550"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3" name="Picture Placeholder 32">
            <a:extLst>
              <a:ext uri="{FF2B5EF4-FFF2-40B4-BE49-F238E27FC236}">
                <a16:creationId xmlns:a16="http://schemas.microsoft.com/office/drawing/2014/main" id="{EDF00299-5001-4927-B344-D4AE0D5F0393}"/>
              </a:ext>
            </a:extLst>
          </p:cNvPr>
          <p:cNvSpPr>
            <a:spLocks noGrp="1"/>
          </p:cNvSpPr>
          <p:nvPr>
            <p:ph type="pic" sz="quarter" idx="26" hasCustomPrompt="1"/>
          </p:nvPr>
        </p:nvSpPr>
        <p:spPr>
          <a:xfrm>
            <a:off x="7781581"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5" name="Picture Placeholder 34">
            <a:extLst>
              <a:ext uri="{FF2B5EF4-FFF2-40B4-BE49-F238E27FC236}">
                <a16:creationId xmlns:a16="http://schemas.microsoft.com/office/drawing/2014/main" id="{4CBE51A8-3BCA-490E-93CB-B70BBCCD9671}"/>
              </a:ext>
            </a:extLst>
          </p:cNvPr>
          <p:cNvSpPr>
            <a:spLocks noGrp="1"/>
          </p:cNvSpPr>
          <p:nvPr>
            <p:ph type="pic" sz="quarter" idx="27" hasCustomPrompt="1"/>
          </p:nvPr>
        </p:nvSpPr>
        <p:spPr>
          <a:xfrm>
            <a:off x="9914613" y="3598323"/>
            <a:ext cx="972000" cy="972000"/>
          </a:xfrm>
          <a:prstGeom prst="ellipse">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1232522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 Medium Photos with Descriptions">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hasCustomPrompt="1"/>
          </p:nvPr>
        </p:nvSpPr>
        <p:spPr>
          <a:xfrm>
            <a:off x="762000" y="2831932"/>
            <a:ext cx="3833906" cy="1562638"/>
          </a:xfrm>
        </p:spPr>
        <p:txBody>
          <a:bodyPr anchor="b"/>
          <a:lstStyle>
            <a:lvl1pPr>
              <a:defRPr/>
            </a:lvl1pPr>
          </a:lstStyle>
          <a:p>
            <a:r>
              <a:rPr lang="en-US" noProof="0"/>
              <a:t>Click to edit your title</a:t>
            </a:r>
          </a:p>
        </p:txBody>
      </p:sp>
      <p:sp>
        <p:nvSpPr>
          <p:cNvPr id="4" name="Date Placeholder 3"/>
          <p:cNvSpPr>
            <a:spLocks noGrp="1"/>
          </p:cNvSpPr>
          <p:nvPr>
            <p:ph type="dt" sz="half" idx="10"/>
          </p:nvPr>
        </p:nvSpPr>
        <p:spPr/>
        <p:txBody>
          <a:bodyPr/>
          <a:lstStyle/>
          <a:p>
            <a:fld id="{4176DA4A-63D4-BC43-9B38-53D06F7CC9C4}" type="datetime1">
              <a:rPr lang="en-US" noProof="0" smtClean="0"/>
              <a:t>7/27/2021</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13D2E340-0663-474B-992C-9192B5C45E57}" type="slidenum">
              <a:rPr lang="en-US" noProof="0" smtClean="0"/>
              <a:t>‹#›</a:t>
            </a:fld>
            <a:endParaRPr lang="en-US" noProof="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4573117"/>
            <a:ext cx="3842550" cy="1178396"/>
          </a:xfrm>
        </p:spPr>
        <p:txBody>
          <a:bodyPr/>
          <a:lstStyle>
            <a:lvl1pPr marL="0" indent="0" algn="r">
              <a:buNone/>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noProof="0"/>
              <a:t>Place your subtitle here</a:t>
            </a:r>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4EDDE9BC-8D20-403B-A5FE-C277A3515DE4}"/>
              </a:ext>
            </a:extLst>
          </p:cNvPr>
          <p:cNvSpPr>
            <a:spLocks noGrp="1"/>
          </p:cNvSpPr>
          <p:nvPr>
            <p:ph type="pic" sz="quarter" idx="19" hasCustomPrompt="1"/>
          </p:nvPr>
        </p:nvSpPr>
        <p:spPr>
          <a:xfrm>
            <a:off x="2424736" y="482857"/>
            <a:ext cx="2179814" cy="2179814"/>
          </a:xfrm>
          <a:prstGeom prst="ellipse">
            <a:avLst/>
          </a:prstGeom>
          <a:solidFill>
            <a:schemeClr val="bg1">
              <a:lumMod val="95000"/>
            </a:schemeClr>
          </a:solidFill>
        </p:spPr>
        <p:txBody>
          <a:bodyPr anchor="ctr"/>
          <a:lstStyle>
            <a:lvl1pPr marL="0" indent="0" algn="ctr">
              <a:buNone/>
              <a:defRPr i="1"/>
            </a:lvl1pPr>
          </a:lstStyle>
          <a:p>
            <a:r>
              <a:rPr lang="en-US" noProof="0"/>
              <a:t>Insert Portrait Photo</a:t>
            </a:r>
          </a:p>
        </p:txBody>
      </p:sp>
      <p:sp>
        <p:nvSpPr>
          <p:cNvPr id="19" name="Content Placeholder 2">
            <a:extLst>
              <a:ext uri="{FF2B5EF4-FFF2-40B4-BE49-F238E27FC236}">
                <a16:creationId xmlns:a16="http://schemas.microsoft.com/office/drawing/2014/main" id="{2BF5E186-AFA1-42AA-AE51-CF3AC059F0FB}"/>
              </a:ext>
            </a:extLst>
          </p:cNvPr>
          <p:cNvSpPr>
            <a:spLocks noGrp="1"/>
          </p:cNvSpPr>
          <p:nvPr>
            <p:ph idx="1" hasCustomPrompt="1"/>
          </p:nvPr>
        </p:nvSpPr>
        <p:spPr>
          <a:xfrm>
            <a:off x="5162550"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2" name="Text Placeholder 8">
            <a:extLst>
              <a:ext uri="{FF2B5EF4-FFF2-40B4-BE49-F238E27FC236}">
                <a16:creationId xmlns:a16="http://schemas.microsoft.com/office/drawing/2014/main" id="{C860CCD0-F268-4994-9434-F0E0132A4E53}"/>
              </a:ext>
            </a:extLst>
          </p:cNvPr>
          <p:cNvSpPr>
            <a:spLocks noGrp="1"/>
          </p:cNvSpPr>
          <p:nvPr>
            <p:ph type="body" sz="quarter" idx="13" hasCustomPrompt="1"/>
          </p:nvPr>
        </p:nvSpPr>
        <p:spPr>
          <a:xfrm>
            <a:off x="7295581"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3" name="Text Placeholder 10">
            <a:extLst>
              <a:ext uri="{FF2B5EF4-FFF2-40B4-BE49-F238E27FC236}">
                <a16:creationId xmlns:a16="http://schemas.microsoft.com/office/drawing/2014/main" id="{28D5E220-4F6C-4A47-9F47-4CA88EA230DF}"/>
              </a:ext>
            </a:extLst>
          </p:cNvPr>
          <p:cNvSpPr>
            <a:spLocks noGrp="1"/>
          </p:cNvSpPr>
          <p:nvPr>
            <p:ph type="body" sz="quarter" idx="14" hasCustomPrompt="1"/>
          </p:nvPr>
        </p:nvSpPr>
        <p:spPr>
          <a:xfrm>
            <a:off x="9428613" y="559678"/>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4" name="Text Placeholder 6">
            <a:extLst>
              <a:ext uri="{FF2B5EF4-FFF2-40B4-BE49-F238E27FC236}">
                <a16:creationId xmlns:a16="http://schemas.microsoft.com/office/drawing/2014/main" id="{1DFEF73A-C0FC-4A4C-8342-991CEFF532E2}"/>
              </a:ext>
            </a:extLst>
          </p:cNvPr>
          <p:cNvSpPr>
            <a:spLocks noGrp="1"/>
          </p:cNvSpPr>
          <p:nvPr>
            <p:ph type="body" sz="quarter" idx="20" hasCustomPrompt="1"/>
          </p:nvPr>
        </p:nvSpPr>
        <p:spPr>
          <a:xfrm>
            <a:off x="5162550" y="3429000"/>
            <a:ext cx="1944000" cy="2700000"/>
          </a:xfrm>
          <a:solidFill>
            <a:schemeClr val="bg1"/>
          </a:solidFill>
        </p:spPr>
        <p:txBody>
          <a:bodyPr lIns="0" tIns="1944000" rIns="0" bIns="72000" anchor="ctr"/>
          <a:lstStyle>
            <a:lvl1pPr marL="0" indent="0" algn="ctr">
              <a:buNone/>
              <a:defRPr sz="1600">
                <a:solidFill>
                  <a:schemeClr val="tx1">
                    <a:lumMod val="85000"/>
                    <a:lumOff val="15000"/>
                  </a:schemeClr>
                </a:solidFill>
              </a:defRPr>
            </a:lvl1pPr>
          </a:lstStyle>
          <a:p>
            <a:pPr lvl="0"/>
            <a:r>
              <a:rPr lang="en-US" noProof="0"/>
              <a:t>Item Description</a:t>
            </a:r>
          </a:p>
        </p:txBody>
      </p:sp>
      <p:sp>
        <p:nvSpPr>
          <p:cNvPr id="25" name="Text Placeholder 15">
            <a:extLst>
              <a:ext uri="{FF2B5EF4-FFF2-40B4-BE49-F238E27FC236}">
                <a16:creationId xmlns:a16="http://schemas.microsoft.com/office/drawing/2014/main" id="{E60572FB-0574-4BE3-9637-7CA7B5ACA8DE}"/>
              </a:ext>
            </a:extLst>
          </p:cNvPr>
          <p:cNvSpPr>
            <a:spLocks noGrp="1"/>
          </p:cNvSpPr>
          <p:nvPr>
            <p:ph type="body" sz="quarter" idx="21" hasCustomPrompt="1"/>
          </p:nvPr>
        </p:nvSpPr>
        <p:spPr>
          <a:xfrm>
            <a:off x="7295356" y="3429000"/>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6" name="Text Placeholder 18">
            <a:extLst>
              <a:ext uri="{FF2B5EF4-FFF2-40B4-BE49-F238E27FC236}">
                <a16:creationId xmlns:a16="http://schemas.microsoft.com/office/drawing/2014/main" id="{155E2FBC-2458-49C4-B75C-CAEAC6D9F10F}"/>
              </a:ext>
            </a:extLst>
          </p:cNvPr>
          <p:cNvSpPr>
            <a:spLocks noGrp="1"/>
          </p:cNvSpPr>
          <p:nvPr>
            <p:ph type="body" sz="quarter" idx="22" hasCustomPrompt="1"/>
          </p:nvPr>
        </p:nvSpPr>
        <p:spPr>
          <a:xfrm>
            <a:off x="9428163" y="3429000"/>
            <a:ext cx="1944000" cy="2700000"/>
          </a:xfrm>
          <a:solidFill>
            <a:schemeClr val="bg1"/>
          </a:solidFill>
        </p:spPr>
        <p:txBody>
          <a:bodyPr lIns="0" tIns="1944000" rIns="0" bIns="72000" anchor="ctr">
            <a:normAutofit/>
          </a:bodyPr>
          <a:lstStyle>
            <a:lvl1pPr marL="0" indent="0" algn="ctr">
              <a:buNone/>
              <a:defRPr sz="1600">
                <a:solidFill>
                  <a:schemeClr val="tx1">
                    <a:lumMod val="85000"/>
                    <a:lumOff val="15000"/>
                  </a:schemeClr>
                </a:solidFill>
              </a:defRPr>
            </a:lvl1pPr>
          </a:lstStyle>
          <a:p>
            <a:pPr lvl="0"/>
            <a:r>
              <a:rPr lang="en-US" noProof="0"/>
              <a:t>Item Description</a:t>
            </a:r>
          </a:p>
        </p:txBody>
      </p:sp>
      <p:sp>
        <p:nvSpPr>
          <p:cNvPr id="27" name="Picture Placeholder 22">
            <a:extLst>
              <a:ext uri="{FF2B5EF4-FFF2-40B4-BE49-F238E27FC236}">
                <a16:creationId xmlns:a16="http://schemas.microsoft.com/office/drawing/2014/main" id="{844B1DAB-161E-44A0-9E15-DA816B46A48E}"/>
              </a:ext>
            </a:extLst>
          </p:cNvPr>
          <p:cNvSpPr>
            <a:spLocks noGrp="1"/>
          </p:cNvSpPr>
          <p:nvPr>
            <p:ph type="pic" sz="quarter" idx="23" hasCustomPrompt="1"/>
          </p:nvPr>
        </p:nvSpPr>
        <p:spPr>
          <a:xfrm>
            <a:off x="5234550"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8" name="Picture Placeholder 24">
            <a:extLst>
              <a:ext uri="{FF2B5EF4-FFF2-40B4-BE49-F238E27FC236}">
                <a16:creationId xmlns:a16="http://schemas.microsoft.com/office/drawing/2014/main" id="{8811849A-335B-47C0-980E-357EE8C4BCC2}"/>
              </a:ext>
            </a:extLst>
          </p:cNvPr>
          <p:cNvSpPr>
            <a:spLocks noGrp="1"/>
          </p:cNvSpPr>
          <p:nvPr>
            <p:ph type="pic" sz="quarter" idx="24" hasCustomPrompt="1"/>
          </p:nvPr>
        </p:nvSpPr>
        <p:spPr>
          <a:xfrm>
            <a:off x="7367581"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29" name="Picture Placeholder 26">
            <a:extLst>
              <a:ext uri="{FF2B5EF4-FFF2-40B4-BE49-F238E27FC236}">
                <a16:creationId xmlns:a16="http://schemas.microsoft.com/office/drawing/2014/main" id="{E1254A81-6A51-429E-91AC-6B4CADA71DC5}"/>
              </a:ext>
            </a:extLst>
          </p:cNvPr>
          <p:cNvSpPr>
            <a:spLocks noGrp="1"/>
          </p:cNvSpPr>
          <p:nvPr>
            <p:ph type="pic" sz="quarter" idx="25" hasCustomPrompt="1"/>
          </p:nvPr>
        </p:nvSpPr>
        <p:spPr>
          <a:xfrm>
            <a:off x="9500613" y="647388"/>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0" name="Picture Placeholder 30">
            <a:extLst>
              <a:ext uri="{FF2B5EF4-FFF2-40B4-BE49-F238E27FC236}">
                <a16:creationId xmlns:a16="http://schemas.microsoft.com/office/drawing/2014/main" id="{64053090-461C-448F-9705-7FEE78A41337}"/>
              </a:ext>
            </a:extLst>
          </p:cNvPr>
          <p:cNvSpPr>
            <a:spLocks noGrp="1"/>
          </p:cNvSpPr>
          <p:nvPr>
            <p:ph type="pic" sz="quarter" idx="26" hasCustomPrompt="1"/>
          </p:nvPr>
        </p:nvSpPr>
        <p:spPr>
          <a:xfrm>
            <a:off x="5234550"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1" name="Picture Placeholder 32">
            <a:extLst>
              <a:ext uri="{FF2B5EF4-FFF2-40B4-BE49-F238E27FC236}">
                <a16:creationId xmlns:a16="http://schemas.microsoft.com/office/drawing/2014/main" id="{7AD2F7CB-CFE4-4C72-864A-D00C1CEAA23D}"/>
              </a:ext>
            </a:extLst>
          </p:cNvPr>
          <p:cNvSpPr>
            <a:spLocks noGrp="1"/>
          </p:cNvSpPr>
          <p:nvPr>
            <p:ph type="pic" sz="quarter" idx="27" hasCustomPrompt="1"/>
          </p:nvPr>
        </p:nvSpPr>
        <p:spPr>
          <a:xfrm>
            <a:off x="7367581"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
        <p:nvSpPr>
          <p:cNvPr id="32" name="Picture Placeholder 34">
            <a:extLst>
              <a:ext uri="{FF2B5EF4-FFF2-40B4-BE49-F238E27FC236}">
                <a16:creationId xmlns:a16="http://schemas.microsoft.com/office/drawing/2014/main" id="{CCA07CA3-C8D4-41EA-A0FB-74E1A4770398}"/>
              </a:ext>
            </a:extLst>
          </p:cNvPr>
          <p:cNvSpPr>
            <a:spLocks noGrp="1"/>
          </p:cNvSpPr>
          <p:nvPr>
            <p:ph type="pic" sz="quarter" idx="28" hasCustomPrompt="1"/>
          </p:nvPr>
        </p:nvSpPr>
        <p:spPr>
          <a:xfrm>
            <a:off x="9500163" y="3516711"/>
            <a:ext cx="1800000" cy="1800000"/>
          </a:xfrm>
          <a:prstGeom prst="rect">
            <a:avLst/>
          </a:prstGeom>
          <a:solidFill>
            <a:schemeClr val="bg1">
              <a:lumMod val="95000"/>
            </a:schemeClr>
          </a:solidFill>
        </p:spPr>
        <p:txBody>
          <a:bodyPr anchor="ctr">
            <a:normAutofit/>
          </a:bodyPr>
          <a:lstStyle>
            <a:lvl1pPr marL="0" indent="0" algn="ctr">
              <a:buNone/>
              <a:defRPr sz="1200" i="1">
                <a:solidFill>
                  <a:schemeClr val="tx1">
                    <a:lumMod val="85000"/>
                    <a:lumOff val="15000"/>
                  </a:schemeClr>
                </a:solidFill>
              </a:defRPr>
            </a:lvl1pPr>
          </a:lstStyle>
          <a:p>
            <a:r>
              <a:rPr lang="en-US" noProof="0"/>
              <a:t>Insert Icon / Picture</a:t>
            </a:r>
          </a:p>
        </p:txBody>
      </p:sp>
    </p:spTree>
    <p:extLst>
      <p:ext uri="{BB962C8B-B14F-4D97-AF65-F5344CB8AC3E}">
        <p14:creationId xmlns:p14="http://schemas.microsoft.com/office/powerpoint/2010/main" val="1108071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12" name="Freeform 6" title="Page Number Shape"/>
          <p:cNvSpPr/>
          <p:nvPr/>
        </p:nvSpPr>
        <p:spPr bwMode="auto">
          <a:xfrm>
            <a:off x="11784011" y="-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1"/>
          <p:cNvSpPr>
            <a:spLocks noGrp="1"/>
          </p:cNvSpPr>
          <p:nvPr>
            <p:ph type="ctrTitle"/>
          </p:nvPr>
        </p:nvSpPr>
        <p:spPr>
          <a:xfrm>
            <a:off x="5747656" y="1264197"/>
            <a:ext cx="5670487" cy="4268965"/>
          </a:xfrm>
        </p:spPr>
        <p:txBody>
          <a:bodyPr anchor="ctr">
            <a:normAutofit/>
          </a:bodyPr>
          <a:lstStyle>
            <a:lvl1pPr algn="l">
              <a:lnSpc>
                <a:spcPct val="85000"/>
              </a:lnSpc>
              <a:defRPr sz="600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667666" y="4151085"/>
            <a:ext cx="4633806" cy="1591181"/>
          </a:xfrm>
        </p:spPr>
        <p:txBody>
          <a:bodyPr anchor="b">
            <a:noAutofit/>
          </a:bodyPr>
          <a:lstStyle>
            <a:lvl1pPr marL="0" indent="0" algn="r">
              <a:lnSpc>
                <a:spcPct val="100000"/>
              </a:lnSpc>
              <a:spcBef>
                <a:spcPts val="0"/>
              </a:spcBef>
              <a:buNone/>
              <a:defRPr sz="23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cxnSp>
        <p:nvCxnSpPr>
          <p:cNvPr id="9" name="Straight Connector 8" title="Verticle Rule Line"/>
          <p:cNvCxnSpPr>
            <a:cxnSpLocks/>
          </p:cNvCxnSpPr>
          <p:nvPr/>
        </p:nvCxnSpPr>
        <p:spPr>
          <a:xfrm>
            <a:off x="5524563" y="1115733"/>
            <a:ext cx="0" cy="4626534"/>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205312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none" baseline="0">
                <a:solidFill>
                  <a:schemeClr val="tx1">
                    <a:lumMod val="85000"/>
                    <a:lumOff val="15000"/>
                  </a:schemeClr>
                </a:solidFill>
              </a:defRPr>
            </a:lvl1pPr>
          </a:lstStyle>
          <a:p>
            <a:r>
              <a:rPr lang="en-US" noProof="0"/>
              <a:t>Click to edit Master title style</a:t>
            </a:r>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tx1">
                    <a:lumMod val="85000"/>
                    <a:lumOff val="15000"/>
                  </a:schemeClr>
                </a:solidFill>
              </a:defRPr>
            </a:lvl1pPr>
          </a:lstStyle>
          <a:p>
            <a:fld id="{529964A5-3468-3F49-AD7A-0CF5EB762F89}" type="datetime1">
              <a:rPr lang="en-US" noProof="0" smtClean="0"/>
              <a:t>7/27/2021</a:t>
            </a:fld>
            <a:endParaRPr lang="en-US" noProof="0"/>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tx1">
                    <a:lumMod val="85000"/>
                    <a:lumOff val="15000"/>
                  </a:schemeClr>
                </a:solidFill>
              </a:defRPr>
            </a:lvl1pPr>
          </a:lstStyle>
          <a:p>
            <a:endParaRPr lang="en-US" noProof="0"/>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13D2E340-0663-474B-992C-9192B5C45E57}" type="slidenum">
              <a:rPr lang="en-US" noProof="0" smtClean="0"/>
              <a:t>‹#›</a:t>
            </a:fld>
            <a:endParaRPr lang="en-US" noProof="0"/>
          </a:p>
        </p:txBody>
      </p:sp>
      <p:cxnSp>
        <p:nvCxnSpPr>
          <p:cNvPr id="10" name="Straight Connector 9" title="Horizontal Rule Line"/>
          <p:cNvCxnSpPr/>
          <p:nvPr/>
        </p:nvCxnSpPr>
        <p:spPr>
          <a:xfrm flipH="1">
            <a:off x="1" y="6178167"/>
            <a:ext cx="10244326"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8453484"/>
      </p:ext>
    </p:extLst>
  </p:cSld>
  <p:clrMapOvr>
    <a:masterClrMapping/>
  </p:clrMapOvr>
  <p:extLst>
    <p:ext uri="{DCECCB84-F9BA-43D5-87BE-67443E8EF086}">
      <p15:sldGuideLst xmlns:p15="http://schemas.microsoft.com/office/powerpoint/2012/main">
        <p15:guide id="1" pos="645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A90851AE-F437-A04B-ADE2-D5E346F2089C}" type="datetime1">
              <a:rPr lang="en-US" noProof="0" smtClean="0"/>
              <a:t>7/27/2021</a:t>
            </a:fld>
            <a:endParaRPr lang="en-US" noProof="0"/>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noProof="0"/>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13D2E340-0663-474B-992C-9192B5C45E57}" type="slidenum">
              <a:rPr lang="en-US" noProof="0" smtClean="0"/>
              <a:t>‹#›</a:t>
            </a:fld>
            <a:endParaRPr lang="en-US" noProof="0"/>
          </a:p>
        </p:txBody>
      </p:sp>
      <p:cxnSp>
        <p:nvCxnSpPr>
          <p:cNvPr id="10" name="Straight Connector 9" title="Horizontal Rule Line"/>
          <p:cNvCxnSpPr/>
          <p:nvPr/>
        </p:nvCxnSpPr>
        <p:spPr>
          <a:xfrm>
            <a:off x="0" y="6199730"/>
            <a:ext cx="449580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6093967"/>
      </p:ext>
    </p:extLst>
  </p:cSld>
  <p:clrMap bg1="lt1" tx1="dk1" bg2="lt2" tx2="dk2" accent1="accent1" accent2="accent2" accent3="accent3" accent4="accent4" accent5="accent5" accent6="accent6" hlink="hlink" folHlink="folHlink"/>
  <p:sldLayoutIdLst>
    <p:sldLayoutId id="2147484479" r:id="rId1"/>
    <p:sldLayoutId id="2147484480" r:id="rId2"/>
    <p:sldLayoutId id="2147484495" r:id="rId3"/>
    <p:sldLayoutId id="2147484490" r:id="rId4"/>
    <p:sldLayoutId id="2147484491" r:id="rId5"/>
    <p:sldLayoutId id="2147484492" r:id="rId6"/>
    <p:sldLayoutId id="2147484493" r:id="rId7"/>
    <p:sldLayoutId id="2147484496" r:id="rId8"/>
    <p:sldLayoutId id="2147484481" r:id="rId9"/>
    <p:sldLayoutId id="2147484498" r:id="rId10"/>
    <p:sldLayoutId id="2147484499" r:id="rId11"/>
    <p:sldLayoutId id="2147484500" r:id="rId12"/>
    <p:sldLayoutId id="2147484482" r:id="rId13"/>
    <p:sldLayoutId id="2147484483" r:id="rId14"/>
    <p:sldLayoutId id="2147484484" r:id="rId15"/>
    <p:sldLayoutId id="2147484485" r:id="rId16"/>
  </p:sldLayoutIdLst>
  <p:hf hdr="0" ftr="0" dt="0"/>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hyperlink" Target="https://go.microsoft.com/fwlink/?linkid=2007348" TargetMode="Externa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p:txBody>
          <a:bodyPr/>
          <a:lstStyle/>
          <a:p>
            <a:r>
              <a:rPr lang="en-US" dirty="0"/>
              <a:t>“Purpose”</a:t>
            </a:r>
          </a:p>
        </p:txBody>
      </p:sp>
      <p:sp>
        <p:nvSpPr>
          <p:cNvPr id="3" name="Subtitle 2">
            <a:extLst>
              <a:ext uri="{FF2B5EF4-FFF2-40B4-BE49-F238E27FC236}">
                <a16:creationId xmlns:a16="http://schemas.microsoft.com/office/drawing/2014/main" id="{7E42C4E3-AFAF-4630-AF6D-21FB3C29CF71}"/>
              </a:ext>
            </a:extLst>
          </p:cNvPr>
          <p:cNvSpPr>
            <a:spLocks noGrp="1"/>
          </p:cNvSpPr>
          <p:nvPr>
            <p:ph type="subTitle" idx="1"/>
          </p:nvPr>
        </p:nvSpPr>
        <p:spPr>
          <a:xfrm>
            <a:off x="667666" y="4151084"/>
            <a:ext cx="4633806" cy="2142139"/>
          </a:xfrm>
        </p:spPr>
        <p:txBody>
          <a:bodyPr/>
          <a:lstStyle/>
          <a:p>
            <a:pPr algn="l"/>
            <a:r>
              <a:rPr lang="en-US" dirty="0"/>
              <a:t>Is there any purpose in my life? </a:t>
            </a:r>
          </a:p>
          <a:p>
            <a:pPr algn="l"/>
            <a:endParaRPr lang="en-US" dirty="0"/>
          </a:p>
          <a:p>
            <a:pPr algn="l"/>
            <a:r>
              <a:rPr lang="en-US" dirty="0"/>
              <a:t>People everywhere long to know the purpose for their lives. Yet for many, that sense of purpose seems difficult to realize. </a:t>
            </a:r>
          </a:p>
          <a:p>
            <a:endParaRPr lang="en-US" dirty="0"/>
          </a:p>
        </p:txBody>
      </p:sp>
      <p:pic>
        <p:nvPicPr>
          <p:cNvPr id="9" name="Picture Placeholder 8">
            <a:extLst>
              <a:ext uri="{FF2B5EF4-FFF2-40B4-BE49-F238E27FC236}">
                <a16:creationId xmlns:a16="http://schemas.microsoft.com/office/drawing/2014/main" id="{7C5275D6-109B-4A78-9566-20288A161F89}"/>
              </a:ext>
            </a:extLst>
          </p:cNvPr>
          <p:cNvPicPr>
            <a:picLocks noGrp="1" noChangeAspect="1"/>
          </p:cNvPicPr>
          <p:nvPr>
            <p:ph type="pic" sz="quarter" idx="10"/>
          </p:nvPr>
        </p:nvPicPr>
        <p:blipFill>
          <a:blip r:embed="rId2"/>
          <a:srcRect/>
          <a:stretch>
            <a:fillRect/>
          </a:stretch>
        </p:blipFill>
        <p:spPr/>
      </p:pic>
    </p:spTree>
    <p:extLst>
      <p:ext uri="{BB962C8B-B14F-4D97-AF65-F5344CB8AC3E}">
        <p14:creationId xmlns:p14="http://schemas.microsoft.com/office/powerpoint/2010/main" val="1193886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7"/>
            <a:ext cx="3684495" cy="3366863"/>
          </a:xfrm>
          <a:solidFill>
            <a:srgbClr val="FF0000"/>
          </a:solidFill>
        </p:spPr>
        <p:txBody>
          <a:bodyPr>
            <a:normAutofit/>
          </a:bodyPr>
          <a:lstStyle/>
          <a:p>
            <a:r>
              <a:rPr lang="en-US" sz="3200" b="1" dirty="0">
                <a:solidFill>
                  <a:schemeClr val="bg1"/>
                </a:solidFill>
              </a:rPr>
              <a:t>A sense of significance is one of your three God-given inner needs. Those three inner needs are: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342964" y="430306"/>
            <a:ext cx="6441047" cy="5836023"/>
          </a:xfrm>
          <a:prstGeom prst="rect">
            <a:avLst/>
          </a:prstGeom>
          <a:solidFill>
            <a:schemeClr val="tx1"/>
          </a:solidFill>
        </p:spPr>
        <p:txBody>
          <a:bodyPr wrap="square" rtlCol="0">
            <a:noAutofit/>
          </a:bodyPr>
          <a:lstStyle/>
          <a:p>
            <a:r>
              <a:rPr lang="en-US" sz="4400" u="sng" dirty="0">
                <a:solidFill>
                  <a:srgbClr val="FF0000"/>
                </a:solidFill>
              </a:rPr>
              <a:t>SIGNIFICANCE—</a:t>
            </a:r>
            <a:r>
              <a:rPr lang="en-US" sz="4400" u="sng" dirty="0">
                <a:solidFill>
                  <a:schemeClr val="bg1"/>
                </a:solidFill>
              </a:rPr>
              <a:t>      knowing the meaning and purpose for your life.  </a:t>
            </a:r>
          </a:p>
          <a:p>
            <a:endParaRPr lang="en-US" sz="4400" u="sng" dirty="0">
              <a:solidFill>
                <a:schemeClr val="bg1"/>
              </a:solidFill>
            </a:endParaRPr>
          </a:p>
          <a:p>
            <a:r>
              <a:rPr lang="en-US" sz="4400" u="sng" dirty="0">
                <a:solidFill>
                  <a:schemeClr val="bg1"/>
                </a:solidFill>
              </a:rPr>
              <a:t>“I cry out to God Most High, to God, who fulfills his purpose for me.” (</a:t>
            </a:r>
            <a:r>
              <a:rPr lang="en-US" sz="4400" u="sng" dirty="0">
                <a:solidFill>
                  <a:srgbClr val="FF0000"/>
                </a:solidFill>
              </a:rPr>
              <a:t>Psalm 57:2</a:t>
            </a:r>
            <a:r>
              <a:rPr lang="en-US" sz="4400" u="sng" dirty="0">
                <a:solidFill>
                  <a:schemeClr val="bg1"/>
                </a:solidFill>
              </a:rPr>
              <a:t>)</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10</a:t>
            </a:fld>
            <a:endParaRPr lang="en-US"/>
          </a:p>
        </p:txBody>
      </p:sp>
    </p:spTree>
    <p:extLst>
      <p:ext uri="{BB962C8B-B14F-4D97-AF65-F5344CB8AC3E}">
        <p14:creationId xmlns:p14="http://schemas.microsoft.com/office/powerpoint/2010/main" val="4183199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7"/>
            <a:ext cx="3684495" cy="3366863"/>
          </a:xfrm>
          <a:solidFill>
            <a:srgbClr val="FF0000"/>
          </a:solidFill>
        </p:spPr>
        <p:txBody>
          <a:bodyPr>
            <a:normAutofit/>
          </a:bodyPr>
          <a:lstStyle/>
          <a:p>
            <a:r>
              <a:rPr lang="en-US" sz="3200" b="1" dirty="0">
                <a:solidFill>
                  <a:schemeClr val="bg1"/>
                </a:solidFill>
              </a:rPr>
              <a:t>A sense of significance is one of your three God-given inner needs. Those three inner needs are: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342964" y="430306"/>
            <a:ext cx="6441047" cy="6131859"/>
          </a:xfrm>
          <a:prstGeom prst="rect">
            <a:avLst/>
          </a:prstGeom>
          <a:solidFill>
            <a:schemeClr val="tx1"/>
          </a:solidFill>
        </p:spPr>
        <p:txBody>
          <a:bodyPr wrap="square" rtlCol="0">
            <a:noAutofit/>
          </a:bodyPr>
          <a:lstStyle/>
          <a:p>
            <a:r>
              <a:rPr lang="en-US" sz="4400" u="sng" dirty="0">
                <a:solidFill>
                  <a:srgbClr val="FF0000"/>
                </a:solidFill>
              </a:rPr>
              <a:t> SECURITY— </a:t>
            </a:r>
          </a:p>
          <a:p>
            <a:r>
              <a:rPr lang="en-US" sz="4400" u="sng" dirty="0">
                <a:solidFill>
                  <a:schemeClr val="bg1"/>
                </a:solidFill>
              </a:rPr>
              <a:t>being grounded with an unshakable sense of belonging and acceptance              </a:t>
            </a:r>
          </a:p>
          <a:p>
            <a:endParaRPr lang="en-US" sz="4400" u="sng" dirty="0">
              <a:solidFill>
                <a:schemeClr val="bg1"/>
              </a:solidFill>
            </a:endParaRPr>
          </a:p>
          <a:p>
            <a:r>
              <a:rPr lang="en-US" sz="4400" u="sng" dirty="0">
                <a:solidFill>
                  <a:schemeClr val="bg1"/>
                </a:solidFill>
              </a:rPr>
              <a:t>“He who fears the LORD has a secure fortress.” (</a:t>
            </a:r>
            <a:r>
              <a:rPr lang="en-US" sz="4400" u="sng" dirty="0">
                <a:solidFill>
                  <a:srgbClr val="FF0000"/>
                </a:solidFill>
              </a:rPr>
              <a:t>Proverbs 14:26</a:t>
            </a:r>
            <a:r>
              <a:rPr lang="en-US" sz="4400" u="sng" dirty="0">
                <a:solidFill>
                  <a:schemeClr val="bg1"/>
                </a:solidFill>
              </a:rPr>
              <a:t>) </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11</a:t>
            </a:fld>
            <a:endParaRPr lang="en-US"/>
          </a:p>
        </p:txBody>
      </p:sp>
    </p:spTree>
    <p:extLst>
      <p:ext uri="{BB962C8B-B14F-4D97-AF65-F5344CB8AC3E}">
        <p14:creationId xmlns:p14="http://schemas.microsoft.com/office/powerpoint/2010/main" val="4189385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7"/>
            <a:ext cx="3684495" cy="3366863"/>
          </a:xfrm>
          <a:solidFill>
            <a:srgbClr val="FF0000"/>
          </a:solidFill>
        </p:spPr>
        <p:txBody>
          <a:bodyPr>
            <a:normAutofit fontScale="90000"/>
          </a:bodyPr>
          <a:lstStyle/>
          <a:p>
            <a:r>
              <a:rPr lang="en-US" sz="3200" b="1" dirty="0">
                <a:solidFill>
                  <a:schemeClr val="bg1"/>
                </a:solidFill>
              </a:rPr>
              <a:t>Even if you haven’t said these exact words, the following statements express a desire of your heart: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342964" y="430306"/>
            <a:ext cx="6441047" cy="6131859"/>
          </a:xfrm>
          <a:prstGeom prst="rect">
            <a:avLst/>
          </a:prstGeom>
          <a:solidFill>
            <a:schemeClr val="tx1"/>
          </a:solidFill>
        </p:spPr>
        <p:txBody>
          <a:bodyPr wrap="square" rtlCol="0">
            <a:noAutofit/>
          </a:bodyPr>
          <a:lstStyle/>
          <a:p>
            <a:r>
              <a:rPr lang="en-US" sz="4400" u="sng" dirty="0">
                <a:solidFill>
                  <a:schemeClr val="bg1"/>
                </a:solidFill>
              </a:rPr>
              <a:t>“I want my life to count.”</a:t>
            </a:r>
          </a:p>
          <a:p>
            <a:r>
              <a:rPr lang="en-US" sz="4400" u="sng" dirty="0">
                <a:solidFill>
                  <a:schemeClr val="bg1"/>
                </a:solidFill>
              </a:rPr>
              <a:t>“I want my life to make a difference.” </a:t>
            </a:r>
          </a:p>
          <a:p>
            <a:r>
              <a:rPr lang="en-US" sz="4400" u="sng" dirty="0">
                <a:solidFill>
                  <a:schemeClr val="bg1"/>
                </a:solidFill>
              </a:rPr>
              <a:t>“I want my life to be significant.” </a:t>
            </a:r>
          </a:p>
          <a:p>
            <a:r>
              <a:rPr lang="en-US" sz="4400" u="sng" dirty="0">
                <a:solidFill>
                  <a:schemeClr val="bg1"/>
                </a:solidFill>
              </a:rPr>
              <a:t>“I want my life to have meaning.”</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12</a:t>
            </a:fld>
            <a:endParaRPr lang="en-US"/>
          </a:p>
        </p:txBody>
      </p:sp>
    </p:spTree>
    <p:extLst>
      <p:ext uri="{BB962C8B-B14F-4D97-AF65-F5344CB8AC3E}">
        <p14:creationId xmlns:p14="http://schemas.microsoft.com/office/powerpoint/2010/main" val="546434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7"/>
            <a:ext cx="3684495" cy="3366863"/>
          </a:xfrm>
          <a:solidFill>
            <a:srgbClr val="FF0000"/>
          </a:solidFill>
        </p:spPr>
        <p:txBody>
          <a:bodyPr>
            <a:normAutofit fontScale="90000"/>
          </a:bodyPr>
          <a:lstStyle/>
          <a:p>
            <a:r>
              <a:rPr lang="en-US" sz="3200" b="1" dirty="0">
                <a:solidFill>
                  <a:schemeClr val="bg1"/>
                </a:solidFill>
              </a:rPr>
              <a:t>Even if you haven’t said these exact words, the following statements express a desire of your heart: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342964" y="430306"/>
            <a:ext cx="6441047" cy="6131859"/>
          </a:xfrm>
          <a:prstGeom prst="rect">
            <a:avLst/>
          </a:prstGeom>
          <a:solidFill>
            <a:schemeClr val="tx1"/>
          </a:solidFill>
        </p:spPr>
        <p:txBody>
          <a:bodyPr wrap="square" rtlCol="0">
            <a:noAutofit/>
          </a:bodyPr>
          <a:lstStyle/>
          <a:p>
            <a:r>
              <a:rPr lang="en-US" sz="4400" u="sng" dirty="0">
                <a:solidFill>
                  <a:schemeClr val="bg1"/>
                </a:solidFill>
              </a:rPr>
              <a:t>“I want my life to have purpose.”</a:t>
            </a:r>
          </a:p>
          <a:p>
            <a:r>
              <a:rPr lang="en-US" sz="4400" u="sng" dirty="0">
                <a:solidFill>
                  <a:schemeClr val="bg1"/>
                </a:solidFill>
              </a:rPr>
              <a:t>“I want to have an impact.” “I want to do something important.”</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13</a:t>
            </a:fld>
            <a:endParaRPr lang="en-US"/>
          </a:p>
        </p:txBody>
      </p:sp>
    </p:spTree>
    <p:extLst>
      <p:ext uri="{BB962C8B-B14F-4D97-AF65-F5344CB8AC3E}">
        <p14:creationId xmlns:p14="http://schemas.microsoft.com/office/powerpoint/2010/main" val="1322287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7"/>
            <a:ext cx="3684495" cy="4146794"/>
          </a:xfrm>
          <a:solidFill>
            <a:srgbClr val="FF0000"/>
          </a:solidFill>
        </p:spPr>
        <p:txBody>
          <a:bodyPr>
            <a:normAutofit fontScale="90000"/>
          </a:bodyPr>
          <a:lstStyle/>
          <a:p>
            <a:r>
              <a:rPr lang="en-US" sz="3200" b="1" dirty="0">
                <a:solidFill>
                  <a:schemeClr val="bg1"/>
                </a:solidFill>
              </a:rPr>
              <a:t>Q    “I’ve always felt insignificant. When comparing myself to others who are more gifted and accomplished than I am, how can I not feel insignificant?”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342964" y="430306"/>
            <a:ext cx="6441047" cy="6131859"/>
          </a:xfrm>
          <a:prstGeom prst="rect">
            <a:avLst/>
          </a:prstGeom>
          <a:solidFill>
            <a:schemeClr val="tx1"/>
          </a:solidFill>
        </p:spPr>
        <p:txBody>
          <a:bodyPr wrap="square" rtlCol="0">
            <a:noAutofit/>
          </a:bodyPr>
          <a:lstStyle/>
          <a:p>
            <a:r>
              <a:rPr lang="en-US" sz="4400" u="sng" dirty="0">
                <a:solidFill>
                  <a:schemeClr val="bg1"/>
                </a:solidFill>
              </a:rPr>
              <a:t>You already have God-given significance … not because of anything you have done, but because of what Christ has done for you. </a:t>
            </a:r>
          </a:p>
          <a:p>
            <a:r>
              <a:rPr lang="en-US" sz="4400" u="sng" dirty="0">
                <a:solidFill>
                  <a:schemeClr val="bg1"/>
                </a:solidFill>
              </a:rPr>
              <a:t>You were significant enough for God to create you in His image. </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14</a:t>
            </a:fld>
            <a:endParaRPr lang="en-US"/>
          </a:p>
        </p:txBody>
      </p:sp>
    </p:spTree>
    <p:extLst>
      <p:ext uri="{BB962C8B-B14F-4D97-AF65-F5344CB8AC3E}">
        <p14:creationId xmlns:p14="http://schemas.microsoft.com/office/powerpoint/2010/main" val="1658008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7"/>
            <a:ext cx="3684495" cy="4146794"/>
          </a:xfrm>
          <a:solidFill>
            <a:srgbClr val="FF0000"/>
          </a:solidFill>
        </p:spPr>
        <p:txBody>
          <a:bodyPr>
            <a:normAutofit fontScale="90000"/>
          </a:bodyPr>
          <a:lstStyle/>
          <a:p>
            <a:r>
              <a:rPr lang="en-US" sz="3200" b="1" dirty="0">
                <a:solidFill>
                  <a:schemeClr val="bg1"/>
                </a:solidFill>
              </a:rPr>
              <a:t>Q    “I’ve always felt insignificant. When comparing myself to others who are more gifted and accomplished than I am, how can I not feel insignificant?”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342964" y="363070"/>
            <a:ext cx="6441047" cy="6131859"/>
          </a:xfrm>
          <a:prstGeom prst="rect">
            <a:avLst/>
          </a:prstGeom>
          <a:solidFill>
            <a:schemeClr val="tx1"/>
          </a:solidFill>
        </p:spPr>
        <p:txBody>
          <a:bodyPr wrap="square" rtlCol="0">
            <a:noAutofit/>
          </a:bodyPr>
          <a:lstStyle/>
          <a:p>
            <a:r>
              <a:rPr lang="en-US" sz="4000" u="sng" dirty="0">
                <a:solidFill>
                  <a:schemeClr val="bg1"/>
                </a:solidFill>
              </a:rPr>
              <a:t>“Then God said, ‘Let us make man in our image, in our likeness, and let them rule over the fish of the sea and the birds of the air, over the livestock, over all the earth, and over all the creatures that move along the ground.’” (</a:t>
            </a:r>
            <a:r>
              <a:rPr lang="en-US" sz="4000" u="sng" dirty="0">
                <a:solidFill>
                  <a:srgbClr val="FF0000"/>
                </a:solidFill>
              </a:rPr>
              <a:t>Genesis 1:26</a:t>
            </a:r>
            <a:r>
              <a:rPr lang="en-US" sz="4000" u="sng" dirty="0">
                <a:solidFill>
                  <a:schemeClr val="bg1"/>
                </a:solidFill>
              </a:rPr>
              <a:t>) </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15</a:t>
            </a:fld>
            <a:endParaRPr lang="en-US"/>
          </a:p>
        </p:txBody>
      </p:sp>
    </p:spTree>
    <p:extLst>
      <p:ext uri="{BB962C8B-B14F-4D97-AF65-F5344CB8AC3E}">
        <p14:creationId xmlns:p14="http://schemas.microsoft.com/office/powerpoint/2010/main" val="1436495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7"/>
            <a:ext cx="3684495" cy="4146794"/>
          </a:xfrm>
          <a:solidFill>
            <a:srgbClr val="FF0000"/>
          </a:solidFill>
        </p:spPr>
        <p:txBody>
          <a:bodyPr>
            <a:normAutofit/>
          </a:bodyPr>
          <a:lstStyle/>
          <a:p>
            <a:r>
              <a:rPr lang="en-US" sz="3200" b="1" dirty="0">
                <a:solidFill>
                  <a:schemeClr val="bg1"/>
                </a:solidFill>
              </a:rPr>
              <a:t>You were significant enough for the Lord to design a preplanned future for you.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342964" y="363070"/>
            <a:ext cx="6441047" cy="6131859"/>
          </a:xfrm>
          <a:prstGeom prst="rect">
            <a:avLst/>
          </a:prstGeom>
          <a:solidFill>
            <a:schemeClr val="tx1"/>
          </a:solidFill>
        </p:spPr>
        <p:txBody>
          <a:bodyPr wrap="square" rtlCol="0">
            <a:noAutofit/>
          </a:bodyPr>
          <a:lstStyle/>
          <a:p>
            <a:r>
              <a:rPr lang="en-US" sz="4000" u="sng" dirty="0">
                <a:solidFill>
                  <a:schemeClr val="bg1"/>
                </a:solidFill>
              </a:rPr>
              <a:t> “‘For I know the plans I have for you,’ declares the LORD, ‘plans to prosper you and not to harm you, plans to give you hope and a future.’” (</a:t>
            </a:r>
            <a:r>
              <a:rPr lang="en-US" sz="4000" u="sng" dirty="0">
                <a:solidFill>
                  <a:srgbClr val="FF0000"/>
                </a:solidFill>
              </a:rPr>
              <a:t>Jeremiah 29:11</a:t>
            </a:r>
            <a:r>
              <a:rPr lang="en-US" sz="4000" u="sng" dirty="0">
                <a:solidFill>
                  <a:schemeClr val="bg1"/>
                </a:solidFill>
              </a:rPr>
              <a:t>)</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16</a:t>
            </a:fld>
            <a:endParaRPr lang="en-US"/>
          </a:p>
        </p:txBody>
      </p:sp>
    </p:spTree>
    <p:extLst>
      <p:ext uri="{BB962C8B-B14F-4D97-AF65-F5344CB8AC3E}">
        <p14:creationId xmlns:p14="http://schemas.microsoft.com/office/powerpoint/2010/main" val="3367586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7"/>
            <a:ext cx="3684495" cy="4146794"/>
          </a:xfrm>
          <a:solidFill>
            <a:srgbClr val="FF0000"/>
          </a:solidFill>
        </p:spPr>
        <p:txBody>
          <a:bodyPr>
            <a:normAutofit/>
          </a:bodyPr>
          <a:lstStyle/>
          <a:p>
            <a:r>
              <a:rPr lang="en-US" sz="3200" b="1" dirty="0">
                <a:solidFill>
                  <a:schemeClr val="bg1"/>
                </a:solidFill>
              </a:rPr>
              <a:t>You were significant enough for Jesus to die on the cross for you.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342964" y="363070"/>
            <a:ext cx="6441047" cy="6131859"/>
          </a:xfrm>
          <a:prstGeom prst="rect">
            <a:avLst/>
          </a:prstGeom>
          <a:solidFill>
            <a:schemeClr val="tx1"/>
          </a:solidFill>
        </p:spPr>
        <p:txBody>
          <a:bodyPr wrap="square" rtlCol="0">
            <a:noAutofit/>
          </a:bodyPr>
          <a:lstStyle/>
          <a:p>
            <a:r>
              <a:rPr lang="en-US" sz="4000" u="sng" dirty="0">
                <a:solidFill>
                  <a:schemeClr val="bg1"/>
                </a:solidFill>
              </a:rPr>
              <a:t> “For God so loved the world that he gave his one and only Son, that whoever believes in him shall not perish but have eternal life.” (</a:t>
            </a:r>
            <a:r>
              <a:rPr lang="en-US" sz="4000" u="sng" dirty="0">
                <a:solidFill>
                  <a:srgbClr val="FF0000"/>
                </a:solidFill>
              </a:rPr>
              <a:t>John 3:16</a:t>
            </a:r>
            <a:r>
              <a:rPr lang="en-US" sz="4000" u="sng" dirty="0">
                <a:solidFill>
                  <a:schemeClr val="bg1"/>
                </a:solidFill>
              </a:rPr>
              <a:t>) </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17</a:t>
            </a:fld>
            <a:endParaRPr lang="en-US"/>
          </a:p>
        </p:txBody>
      </p:sp>
    </p:spTree>
    <p:extLst>
      <p:ext uri="{BB962C8B-B14F-4D97-AF65-F5344CB8AC3E}">
        <p14:creationId xmlns:p14="http://schemas.microsoft.com/office/powerpoint/2010/main" val="3283099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7"/>
            <a:ext cx="3684495" cy="4146794"/>
          </a:xfrm>
          <a:solidFill>
            <a:srgbClr val="FF0000"/>
          </a:solidFill>
        </p:spPr>
        <p:txBody>
          <a:bodyPr>
            <a:normAutofit/>
          </a:bodyPr>
          <a:lstStyle/>
          <a:p>
            <a:r>
              <a:rPr lang="en-US" sz="3200" b="1" dirty="0">
                <a:solidFill>
                  <a:schemeClr val="bg1"/>
                </a:solidFill>
              </a:rPr>
              <a:t>Realize that Jesus would not die for anything or anyone insignificant. You, indeed, have God-given worth. .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342964" y="363070"/>
            <a:ext cx="6441047" cy="6131859"/>
          </a:xfrm>
          <a:prstGeom prst="rect">
            <a:avLst/>
          </a:prstGeom>
          <a:solidFill>
            <a:schemeClr val="tx1"/>
          </a:solidFill>
        </p:spPr>
        <p:txBody>
          <a:bodyPr wrap="square" rtlCol="0">
            <a:noAutofit/>
          </a:bodyPr>
          <a:lstStyle/>
          <a:p>
            <a:r>
              <a:rPr lang="en-US" sz="4000" u="sng" dirty="0">
                <a:solidFill>
                  <a:schemeClr val="bg1"/>
                </a:solidFill>
              </a:rPr>
              <a:t> “Are not five sparrows sold for two pennies? Yet not one of them is forgotten by God. Indeed, the very hairs of your head are all numbered. Don’t be afraid; you are worth more than many sparrows.” (</a:t>
            </a:r>
            <a:r>
              <a:rPr lang="en-US" sz="4000" u="sng" dirty="0">
                <a:solidFill>
                  <a:srgbClr val="FF0000"/>
                </a:solidFill>
              </a:rPr>
              <a:t>Luke 12:6–7</a:t>
            </a:r>
            <a:r>
              <a:rPr lang="en-US" sz="4000" u="sng" dirty="0">
                <a:solidFill>
                  <a:schemeClr val="bg1"/>
                </a:solidFill>
              </a:rPr>
              <a:t>) </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18</a:t>
            </a:fld>
            <a:endParaRPr lang="en-US"/>
          </a:p>
        </p:txBody>
      </p:sp>
    </p:spTree>
    <p:extLst>
      <p:ext uri="{BB962C8B-B14F-4D97-AF65-F5344CB8AC3E}">
        <p14:creationId xmlns:p14="http://schemas.microsoft.com/office/powerpoint/2010/main" val="4218222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7"/>
            <a:ext cx="3684495" cy="2062499"/>
          </a:xfrm>
          <a:solidFill>
            <a:srgbClr val="FF0000"/>
          </a:solidFill>
        </p:spPr>
        <p:txBody>
          <a:bodyPr>
            <a:normAutofit/>
          </a:bodyPr>
          <a:lstStyle/>
          <a:p>
            <a:pPr algn="l"/>
            <a:r>
              <a:rPr lang="en-US" sz="3200" b="1" dirty="0">
                <a:solidFill>
                  <a:schemeClr val="bg1"/>
                </a:solidFill>
              </a:rPr>
              <a:t>What Are Some Key Questions about Your Purpose?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342964" y="363070"/>
            <a:ext cx="6441047" cy="6131859"/>
          </a:xfrm>
          <a:prstGeom prst="rect">
            <a:avLst/>
          </a:prstGeom>
          <a:solidFill>
            <a:schemeClr val="tx1"/>
          </a:solidFill>
        </p:spPr>
        <p:txBody>
          <a:bodyPr wrap="square" rtlCol="0">
            <a:noAutofit/>
          </a:bodyPr>
          <a:lstStyle/>
          <a:p>
            <a:r>
              <a:rPr lang="en-US" sz="4000" u="sng" dirty="0">
                <a:solidFill>
                  <a:schemeClr val="bg1"/>
                </a:solidFill>
              </a:rPr>
              <a:t> </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19</a:t>
            </a:fld>
            <a:endParaRPr lang="en-US"/>
          </a:p>
        </p:txBody>
      </p:sp>
    </p:spTree>
    <p:extLst>
      <p:ext uri="{BB962C8B-B14F-4D97-AF65-F5344CB8AC3E}">
        <p14:creationId xmlns:p14="http://schemas.microsoft.com/office/powerpoint/2010/main" val="3670028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8"/>
            <a:ext cx="3833906" cy="1094310"/>
          </a:xfrm>
          <a:solidFill>
            <a:srgbClr val="FF0000"/>
          </a:solidFill>
        </p:spPr>
        <p:txBody>
          <a:bodyPr>
            <a:normAutofit/>
          </a:bodyPr>
          <a:lstStyle/>
          <a:p>
            <a:r>
              <a:rPr lang="en-US" sz="3200" b="1" dirty="0">
                <a:solidFill>
                  <a:schemeClr val="bg1"/>
                </a:solidFill>
              </a:rPr>
              <a:t>(2 Corinthians 3:18)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430305"/>
            <a:ext cx="6248401" cy="5542411"/>
          </a:xfrm>
          <a:prstGeom prst="rect">
            <a:avLst/>
          </a:prstGeom>
          <a:solidFill>
            <a:schemeClr val="tx1"/>
          </a:solidFill>
        </p:spPr>
        <p:txBody>
          <a:bodyPr wrap="square" rtlCol="0">
            <a:noAutofit/>
          </a:bodyPr>
          <a:lstStyle/>
          <a:p>
            <a:r>
              <a:rPr lang="en-US" sz="6000" u="sng" dirty="0">
                <a:solidFill>
                  <a:schemeClr val="bg1"/>
                </a:solidFill>
              </a:rPr>
              <a:t>  </a:t>
            </a:r>
            <a:r>
              <a:rPr lang="en-US" sz="4400" u="sng" dirty="0">
                <a:solidFill>
                  <a:schemeClr val="bg1"/>
                </a:solidFill>
              </a:rPr>
              <a:t>“We, who with unveiled faces all reflect the Lord’s glory, are being transformed into his likeness with ever-increasing glory, which comes from the Lord, who is the Spirit.” </a:t>
            </a:r>
            <a:endParaRPr lang="en-US" sz="6000" u="sng" dirty="0">
              <a:solidFill>
                <a:schemeClr val="bg1"/>
              </a:solidFill>
            </a:endParaRP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2</a:t>
            </a:fld>
            <a:endParaRPr lang="en-US"/>
          </a:p>
        </p:txBody>
      </p:sp>
    </p:spTree>
    <p:extLst>
      <p:ext uri="{BB962C8B-B14F-4D97-AF65-F5344CB8AC3E}">
        <p14:creationId xmlns:p14="http://schemas.microsoft.com/office/powerpoint/2010/main" val="23945982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7"/>
            <a:ext cx="3684495" cy="2062499"/>
          </a:xfrm>
          <a:solidFill>
            <a:srgbClr val="FF0000"/>
          </a:solidFill>
        </p:spPr>
        <p:txBody>
          <a:bodyPr>
            <a:normAutofit/>
          </a:bodyPr>
          <a:lstStyle/>
          <a:p>
            <a:pPr algn="l"/>
            <a:r>
              <a:rPr lang="en-US" sz="3200" b="1" dirty="0">
                <a:solidFill>
                  <a:schemeClr val="bg1"/>
                </a:solidFill>
              </a:rPr>
              <a:t>What Are Some Key Questions about Your Purpose?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342964" y="363070"/>
            <a:ext cx="6441047" cy="6131859"/>
          </a:xfrm>
          <a:prstGeom prst="rect">
            <a:avLst/>
          </a:prstGeom>
          <a:solidFill>
            <a:schemeClr val="tx1"/>
          </a:solidFill>
        </p:spPr>
        <p:txBody>
          <a:bodyPr wrap="square" rtlCol="0">
            <a:noAutofit/>
          </a:bodyPr>
          <a:lstStyle/>
          <a:p>
            <a:r>
              <a:rPr lang="en-US" sz="4000" u="sng" dirty="0">
                <a:solidFill>
                  <a:schemeClr val="bg1"/>
                </a:solidFill>
              </a:rPr>
              <a:t> Q     “Do I have only one purpose in life?”       </a:t>
            </a:r>
          </a:p>
          <a:p>
            <a:endParaRPr lang="en-US" sz="4000" u="sng" dirty="0">
              <a:solidFill>
                <a:schemeClr val="bg1"/>
              </a:solidFill>
            </a:endParaRPr>
          </a:p>
          <a:p>
            <a:r>
              <a:rPr lang="en-US" sz="4000" u="sng" dirty="0">
                <a:solidFill>
                  <a:schemeClr val="bg1"/>
                </a:solidFill>
              </a:rPr>
              <a:t>No. You will have several purposes, depending on the major roles in your life. </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20</a:t>
            </a:fld>
            <a:endParaRPr lang="en-US"/>
          </a:p>
        </p:txBody>
      </p:sp>
    </p:spTree>
    <p:extLst>
      <p:ext uri="{BB962C8B-B14F-4D97-AF65-F5344CB8AC3E}">
        <p14:creationId xmlns:p14="http://schemas.microsoft.com/office/powerpoint/2010/main" val="12461964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7"/>
            <a:ext cx="3684495" cy="2062499"/>
          </a:xfrm>
          <a:solidFill>
            <a:srgbClr val="FF0000"/>
          </a:solidFill>
        </p:spPr>
        <p:txBody>
          <a:bodyPr>
            <a:normAutofit/>
          </a:bodyPr>
          <a:lstStyle/>
          <a:p>
            <a:pPr algn="l"/>
            <a:r>
              <a:rPr lang="en-US" sz="3200" b="1" dirty="0">
                <a:solidFill>
                  <a:schemeClr val="bg1"/>
                </a:solidFill>
              </a:rPr>
              <a:t>For example, a teenager’s purpose may be: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342964" y="363070"/>
            <a:ext cx="6441047" cy="6131859"/>
          </a:xfrm>
          <a:prstGeom prst="rect">
            <a:avLst/>
          </a:prstGeom>
          <a:solidFill>
            <a:schemeClr val="tx1"/>
          </a:solidFill>
        </p:spPr>
        <p:txBody>
          <a:bodyPr wrap="square" rtlCol="0">
            <a:noAutofit/>
          </a:bodyPr>
          <a:lstStyle/>
          <a:p>
            <a:r>
              <a:rPr lang="en-US" sz="4000" u="sng" dirty="0">
                <a:solidFill>
                  <a:schemeClr val="bg1"/>
                </a:solidFill>
              </a:rPr>
              <a:t> To grow in Christlike character            </a:t>
            </a:r>
          </a:p>
          <a:p>
            <a:endParaRPr lang="en-US" sz="4000" u="sng" dirty="0">
              <a:solidFill>
                <a:schemeClr val="bg1"/>
              </a:solidFill>
            </a:endParaRPr>
          </a:p>
          <a:p>
            <a:r>
              <a:rPr lang="en-US" sz="4000" u="sng" dirty="0">
                <a:solidFill>
                  <a:schemeClr val="bg1"/>
                </a:solidFill>
              </a:rPr>
              <a:t>“For those God foreknew he also predestined to be conformed to the likeness of his Son.” (</a:t>
            </a:r>
            <a:r>
              <a:rPr lang="en-US" sz="4000" u="sng" dirty="0">
                <a:solidFill>
                  <a:srgbClr val="FF0000"/>
                </a:solidFill>
              </a:rPr>
              <a:t>Romans 8:29</a:t>
            </a:r>
            <a:r>
              <a:rPr lang="en-US" sz="4000" u="sng" dirty="0">
                <a:solidFill>
                  <a:schemeClr val="bg1"/>
                </a:solidFill>
              </a:rPr>
              <a:t>) </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21</a:t>
            </a:fld>
            <a:endParaRPr lang="en-US"/>
          </a:p>
        </p:txBody>
      </p:sp>
    </p:spTree>
    <p:extLst>
      <p:ext uri="{BB962C8B-B14F-4D97-AF65-F5344CB8AC3E}">
        <p14:creationId xmlns:p14="http://schemas.microsoft.com/office/powerpoint/2010/main" val="28517874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7"/>
            <a:ext cx="3684495" cy="2062499"/>
          </a:xfrm>
          <a:solidFill>
            <a:srgbClr val="FF0000"/>
          </a:solidFill>
        </p:spPr>
        <p:txBody>
          <a:bodyPr>
            <a:normAutofit/>
          </a:bodyPr>
          <a:lstStyle/>
          <a:p>
            <a:pPr algn="l"/>
            <a:r>
              <a:rPr lang="en-US" sz="3200" b="1" dirty="0">
                <a:solidFill>
                  <a:schemeClr val="bg1"/>
                </a:solidFill>
              </a:rPr>
              <a:t>For example, a teenager’s purpose may be: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342964" y="363070"/>
            <a:ext cx="6441047" cy="6131859"/>
          </a:xfrm>
          <a:prstGeom prst="rect">
            <a:avLst/>
          </a:prstGeom>
          <a:solidFill>
            <a:schemeClr val="tx1"/>
          </a:solidFill>
        </p:spPr>
        <p:txBody>
          <a:bodyPr wrap="square" rtlCol="0">
            <a:noAutofit/>
          </a:bodyPr>
          <a:lstStyle/>
          <a:p>
            <a:r>
              <a:rPr lang="en-US" sz="4000" u="sng" dirty="0">
                <a:solidFill>
                  <a:schemeClr val="bg1"/>
                </a:solidFill>
              </a:rPr>
              <a:t> To bring honor to his parents</a:t>
            </a:r>
          </a:p>
          <a:p>
            <a:endParaRPr lang="en-US" sz="4000" u="sng" dirty="0">
              <a:solidFill>
                <a:schemeClr val="bg1"/>
              </a:solidFill>
            </a:endParaRPr>
          </a:p>
          <a:p>
            <a:r>
              <a:rPr lang="en-US" sz="4000" u="sng" dirty="0">
                <a:solidFill>
                  <a:schemeClr val="bg1"/>
                </a:solidFill>
              </a:rPr>
              <a:t>“Honor your father and your mother.” (</a:t>
            </a:r>
            <a:r>
              <a:rPr lang="en-US" sz="4000" u="sng" dirty="0">
                <a:solidFill>
                  <a:srgbClr val="FF0000"/>
                </a:solidFill>
              </a:rPr>
              <a:t>Exodus 20:12</a:t>
            </a:r>
            <a:r>
              <a:rPr lang="en-US" sz="4000" u="sng" dirty="0">
                <a:solidFill>
                  <a:schemeClr val="bg1"/>
                </a:solidFill>
              </a:rPr>
              <a:t>) </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22</a:t>
            </a:fld>
            <a:endParaRPr lang="en-US"/>
          </a:p>
        </p:txBody>
      </p:sp>
    </p:spTree>
    <p:extLst>
      <p:ext uri="{BB962C8B-B14F-4D97-AF65-F5344CB8AC3E}">
        <p14:creationId xmlns:p14="http://schemas.microsoft.com/office/powerpoint/2010/main" val="53044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7"/>
            <a:ext cx="3684495" cy="2062499"/>
          </a:xfrm>
          <a:solidFill>
            <a:srgbClr val="FF0000"/>
          </a:solidFill>
        </p:spPr>
        <p:txBody>
          <a:bodyPr>
            <a:normAutofit/>
          </a:bodyPr>
          <a:lstStyle/>
          <a:p>
            <a:pPr algn="l"/>
            <a:r>
              <a:rPr lang="en-US" sz="3200" b="1" dirty="0">
                <a:solidFill>
                  <a:schemeClr val="bg1"/>
                </a:solidFill>
              </a:rPr>
              <a:t>For example, a teenager’s purpose may be: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342964" y="363070"/>
            <a:ext cx="6441047" cy="6131859"/>
          </a:xfrm>
          <a:prstGeom prst="rect">
            <a:avLst/>
          </a:prstGeom>
          <a:solidFill>
            <a:schemeClr val="tx1"/>
          </a:solidFill>
        </p:spPr>
        <p:txBody>
          <a:bodyPr wrap="square" rtlCol="0">
            <a:noAutofit/>
          </a:bodyPr>
          <a:lstStyle/>
          <a:p>
            <a:pPr>
              <a:buFont typeface="Arial" panose="020B0604020202020204" pitchFamily="34" charset="0"/>
              <a:buChar char="•"/>
            </a:pPr>
            <a:endParaRPr lang="en-US" sz="2400" dirty="0">
              <a:solidFill>
                <a:schemeClr val="bg1"/>
              </a:solidFill>
              <a:effectLst/>
            </a:endParaRPr>
          </a:p>
          <a:p>
            <a:pPr marL="742950" lvl="1" indent="-285750">
              <a:buFont typeface="Arial" panose="020B0604020202020204" pitchFamily="34" charset="0"/>
              <a:buChar char="•"/>
            </a:pPr>
            <a:r>
              <a:rPr lang="en-US" sz="3600" dirty="0">
                <a:solidFill>
                  <a:schemeClr val="bg1"/>
                </a:solidFill>
                <a:effectLst/>
              </a:rPr>
              <a:t>To be the best student he can possibly be in order to bring glory to God </a:t>
            </a:r>
          </a:p>
          <a:p>
            <a:r>
              <a:rPr lang="en-US" sz="3600" dirty="0">
                <a:solidFill>
                  <a:schemeClr val="bg1"/>
                </a:solidFill>
                <a:effectLst/>
              </a:rPr>
              <a:t>  </a:t>
            </a:r>
          </a:p>
          <a:p>
            <a:r>
              <a:rPr lang="en-US" sz="3600" b="1" dirty="0">
                <a:solidFill>
                  <a:schemeClr val="bg1"/>
                </a:solidFill>
                <a:effectLst/>
              </a:rPr>
              <a:t>         “Whatever you do, work at it with all your heart, as working for the Lord, not for men.” (</a:t>
            </a:r>
            <a:r>
              <a:rPr lang="en-US" sz="3600" b="1" dirty="0">
                <a:solidFill>
                  <a:srgbClr val="FF0000"/>
                </a:solidFill>
                <a:effectLst/>
              </a:rPr>
              <a:t>Colossians 3:23</a:t>
            </a:r>
            <a:r>
              <a:rPr lang="en-US" sz="3600" b="1" dirty="0">
                <a:solidFill>
                  <a:schemeClr val="bg1"/>
                </a:solidFill>
                <a:effectLst/>
              </a:rPr>
              <a:t>)</a:t>
            </a:r>
            <a:endParaRPr lang="en-US" sz="3600" dirty="0">
              <a:solidFill>
                <a:schemeClr val="bg1"/>
              </a:solidFill>
              <a:effectLst/>
            </a:endParaRPr>
          </a:p>
          <a:p>
            <a:pPr marL="742950" lvl="1" indent="-285750">
              <a:buFont typeface="Arial" panose="020B0604020202020204" pitchFamily="34" charset="0"/>
              <a:buChar char="•"/>
            </a:pPr>
            <a:endParaRPr lang="en-US" sz="2400" dirty="0">
              <a:solidFill>
                <a:schemeClr val="bg1"/>
              </a:solidFill>
              <a:effectLst/>
            </a:endParaRPr>
          </a:p>
          <a:p>
            <a:r>
              <a:rPr lang="en-US" sz="2400" dirty="0">
                <a:solidFill>
                  <a:schemeClr val="bg1"/>
                </a:solidFill>
                <a:effectLst/>
              </a:rPr>
              <a:t>  </a:t>
            </a:r>
          </a:p>
          <a:p>
            <a:r>
              <a:rPr lang="en-US" b="1" dirty="0">
                <a:effectLst/>
              </a:rPr>
              <a:t>         “Whatever you do, work at it with all your heart, as working for the Lord, not for men.” (Colossians 3:23)</a:t>
            </a:r>
            <a:endParaRPr lang="en-US" dirty="0">
              <a:effectLst/>
            </a:endParaRP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23</a:t>
            </a:fld>
            <a:endParaRPr lang="en-US"/>
          </a:p>
        </p:txBody>
      </p:sp>
    </p:spTree>
    <p:extLst>
      <p:ext uri="{BB962C8B-B14F-4D97-AF65-F5344CB8AC3E}">
        <p14:creationId xmlns:p14="http://schemas.microsoft.com/office/powerpoint/2010/main" val="3876749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7"/>
            <a:ext cx="3684495" cy="2062499"/>
          </a:xfrm>
          <a:solidFill>
            <a:srgbClr val="FF0000"/>
          </a:solidFill>
        </p:spPr>
        <p:txBody>
          <a:bodyPr>
            <a:normAutofit/>
          </a:bodyPr>
          <a:lstStyle/>
          <a:p>
            <a:pPr algn="l"/>
            <a:r>
              <a:rPr lang="en-US" sz="3200" b="1" dirty="0">
                <a:solidFill>
                  <a:schemeClr val="bg1"/>
                </a:solidFill>
              </a:rPr>
              <a:t>Q  “Can my purposes change?”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342964" y="363070"/>
            <a:ext cx="6441047" cy="6131859"/>
          </a:xfrm>
          <a:prstGeom prst="rect">
            <a:avLst/>
          </a:prstGeom>
          <a:solidFill>
            <a:schemeClr val="tx1"/>
          </a:solidFill>
        </p:spPr>
        <p:txBody>
          <a:bodyPr wrap="square" rtlCol="0">
            <a:noAutofit/>
          </a:bodyPr>
          <a:lstStyle/>
          <a:p>
            <a:pPr>
              <a:buFont typeface="Arial" panose="020B0604020202020204" pitchFamily="34" charset="0"/>
              <a:buChar char="•"/>
            </a:pPr>
            <a:endParaRPr lang="en-US" sz="2400" dirty="0">
              <a:solidFill>
                <a:schemeClr val="bg1"/>
              </a:solidFill>
              <a:effectLst/>
            </a:endParaRPr>
          </a:p>
          <a:p>
            <a:pPr marL="742950" lvl="1" indent="-285750">
              <a:buFont typeface="Arial" panose="020B0604020202020204" pitchFamily="34" charset="0"/>
              <a:buChar char="•"/>
            </a:pPr>
            <a:r>
              <a:rPr lang="en-US" sz="3600" dirty="0">
                <a:solidFill>
                  <a:srgbClr val="FF0000"/>
                </a:solidFill>
                <a:effectLst/>
              </a:rPr>
              <a:t>Yes. </a:t>
            </a:r>
            <a:r>
              <a:rPr lang="en-US" sz="3600" dirty="0">
                <a:solidFill>
                  <a:schemeClr val="bg1"/>
                </a:solidFill>
                <a:effectLst/>
              </a:rPr>
              <a:t>Some purposes will change, depending on the major changes in your life.         For example, a former student may marry and have children. Therefore, some of his former purposes as a student are no longer applicable. Now, his major life purposes may be: </a:t>
            </a:r>
            <a:endParaRPr lang="en-US" sz="2400" dirty="0">
              <a:solidFill>
                <a:schemeClr val="bg1"/>
              </a:solidFill>
              <a:effectLst/>
            </a:endParaRPr>
          </a:p>
          <a:p>
            <a:r>
              <a:rPr lang="en-US" sz="2400" dirty="0">
                <a:solidFill>
                  <a:schemeClr val="bg1"/>
                </a:solidFill>
                <a:effectLst/>
              </a:rPr>
              <a:t>  </a:t>
            </a:r>
          </a:p>
          <a:p>
            <a:r>
              <a:rPr lang="en-US" b="1" dirty="0">
                <a:effectLst/>
              </a:rPr>
              <a:t>         “Whatever you do, work at it with all your heart, as working for the Lord, not for men.” (Colossians 3:23)</a:t>
            </a:r>
            <a:endParaRPr lang="en-US" dirty="0">
              <a:effectLst/>
            </a:endParaRP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24</a:t>
            </a:fld>
            <a:endParaRPr lang="en-US"/>
          </a:p>
        </p:txBody>
      </p:sp>
    </p:spTree>
    <p:extLst>
      <p:ext uri="{BB962C8B-B14F-4D97-AF65-F5344CB8AC3E}">
        <p14:creationId xmlns:p14="http://schemas.microsoft.com/office/powerpoint/2010/main" val="7437021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7"/>
            <a:ext cx="3684495" cy="2062499"/>
          </a:xfrm>
          <a:solidFill>
            <a:srgbClr val="FF0000"/>
          </a:solidFill>
        </p:spPr>
        <p:txBody>
          <a:bodyPr>
            <a:normAutofit/>
          </a:bodyPr>
          <a:lstStyle/>
          <a:p>
            <a:pPr algn="l"/>
            <a:r>
              <a:rPr lang="en-US" sz="3200" b="1" dirty="0">
                <a:solidFill>
                  <a:schemeClr val="bg1"/>
                </a:solidFill>
              </a:rPr>
              <a:t>Q  “Can my purposes change?”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342964" y="363070"/>
            <a:ext cx="6441047" cy="6131859"/>
          </a:xfrm>
          <a:prstGeom prst="rect">
            <a:avLst/>
          </a:prstGeom>
          <a:solidFill>
            <a:schemeClr val="tx1"/>
          </a:solidFill>
        </p:spPr>
        <p:txBody>
          <a:bodyPr wrap="square" rtlCol="0">
            <a:noAutofit/>
          </a:bodyPr>
          <a:lstStyle/>
          <a:p>
            <a:pPr>
              <a:buFont typeface="Arial" panose="020B0604020202020204" pitchFamily="34" charset="0"/>
              <a:buChar char="•"/>
            </a:pPr>
            <a:endParaRPr lang="en-US" sz="2400" dirty="0">
              <a:solidFill>
                <a:schemeClr val="bg1"/>
              </a:solidFill>
              <a:effectLst/>
            </a:endParaRPr>
          </a:p>
          <a:p>
            <a:pPr marL="742950" lvl="1" indent="-285750">
              <a:buFont typeface="Arial" panose="020B0604020202020204" pitchFamily="34" charset="0"/>
              <a:buChar char="•"/>
            </a:pPr>
            <a:r>
              <a:rPr lang="en-US" sz="3600" dirty="0">
                <a:solidFill>
                  <a:schemeClr val="bg1"/>
                </a:solidFill>
                <a:effectLst/>
              </a:rPr>
              <a:t>To grow in Christlike character </a:t>
            </a:r>
            <a:r>
              <a:rPr lang="en-US" b="1" dirty="0">
                <a:solidFill>
                  <a:schemeClr val="bg1"/>
                </a:solidFill>
                <a:effectLst/>
              </a:rPr>
              <a:t> </a:t>
            </a:r>
            <a:r>
              <a:rPr lang="en-US" b="1" dirty="0">
                <a:effectLst/>
              </a:rPr>
              <a:t>        </a:t>
            </a:r>
          </a:p>
          <a:p>
            <a:pPr marL="742950" lvl="1" indent="-285750">
              <a:buFont typeface="Arial" panose="020B0604020202020204" pitchFamily="34" charset="0"/>
              <a:buChar char="•"/>
            </a:pPr>
            <a:r>
              <a:rPr lang="en-US" b="1" dirty="0">
                <a:effectLst/>
              </a:rPr>
              <a:t>“</a:t>
            </a:r>
            <a:endParaRPr lang="en-US" b="1" dirty="0">
              <a:solidFill>
                <a:schemeClr val="bg1"/>
              </a:solidFill>
              <a:effectLst/>
            </a:endParaRPr>
          </a:p>
          <a:p>
            <a:pPr marL="742950" lvl="1" indent="-285750">
              <a:buFont typeface="Arial" panose="020B0604020202020204" pitchFamily="34" charset="0"/>
              <a:buChar char="•"/>
            </a:pPr>
            <a:r>
              <a:rPr lang="en-US" b="1" dirty="0">
                <a:solidFill>
                  <a:schemeClr val="bg1"/>
                </a:solidFill>
              </a:rPr>
              <a:t> </a:t>
            </a:r>
            <a:r>
              <a:rPr lang="en-US" sz="3200" b="1" dirty="0">
                <a:solidFill>
                  <a:schemeClr val="bg1"/>
                </a:solidFill>
              </a:rPr>
              <a:t>“For those God foreknew he also predestined to be conformed to the likeness of his Son.” (</a:t>
            </a:r>
            <a:r>
              <a:rPr lang="en-US" sz="3200" b="1" dirty="0">
                <a:solidFill>
                  <a:srgbClr val="FF0000"/>
                </a:solidFill>
              </a:rPr>
              <a:t>Romans 8:29</a:t>
            </a:r>
            <a:r>
              <a:rPr lang="en-US" sz="3200" b="1" dirty="0">
                <a:solidFill>
                  <a:schemeClr val="bg1"/>
                </a:solidFill>
              </a:rPr>
              <a:t>)</a:t>
            </a:r>
            <a:endParaRPr lang="en-US" dirty="0">
              <a:solidFill>
                <a:schemeClr val="bg1"/>
              </a:solidFill>
              <a:effectLst/>
            </a:endParaRP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25</a:t>
            </a:fld>
            <a:endParaRPr lang="en-US"/>
          </a:p>
        </p:txBody>
      </p:sp>
    </p:spTree>
    <p:extLst>
      <p:ext uri="{BB962C8B-B14F-4D97-AF65-F5344CB8AC3E}">
        <p14:creationId xmlns:p14="http://schemas.microsoft.com/office/powerpoint/2010/main" val="9229661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7"/>
            <a:ext cx="3684495" cy="2062499"/>
          </a:xfrm>
          <a:solidFill>
            <a:srgbClr val="FF0000"/>
          </a:solidFill>
        </p:spPr>
        <p:txBody>
          <a:bodyPr>
            <a:normAutofit/>
          </a:bodyPr>
          <a:lstStyle/>
          <a:p>
            <a:pPr algn="l"/>
            <a:r>
              <a:rPr lang="en-US" sz="3200" b="1" dirty="0">
                <a:solidFill>
                  <a:schemeClr val="bg1"/>
                </a:solidFill>
              </a:rPr>
              <a:t>Q  “Can my purposes change?”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342964" y="363070"/>
            <a:ext cx="6441047" cy="6131859"/>
          </a:xfrm>
          <a:prstGeom prst="rect">
            <a:avLst/>
          </a:prstGeom>
          <a:solidFill>
            <a:schemeClr val="tx1"/>
          </a:solidFill>
        </p:spPr>
        <p:txBody>
          <a:bodyPr wrap="square" rtlCol="0">
            <a:noAutofit/>
          </a:bodyPr>
          <a:lstStyle/>
          <a:p>
            <a:pPr>
              <a:buFont typeface="Arial" panose="020B0604020202020204" pitchFamily="34" charset="0"/>
              <a:buChar char="•"/>
            </a:pPr>
            <a:endParaRPr lang="en-US" sz="2400" dirty="0">
              <a:solidFill>
                <a:schemeClr val="bg1"/>
              </a:solidFill>
              <a:effectLst/>
            </a:endParaRPr>
          </a:p>
          <a:p>
            <a:pPr marL="742950" lvl="1" indent="-285750">
              <a:buFont typeface="Arial" panose="020B0604020202020204" pitchFamily="34" charset="0"/>
              <a:buChar char="•"/>
            </a:pPr>
            <a:r>
              <a:rPr lang="en-US" sz="3600" dirty="0">
                <a:solidFill>
                  <a:schemeClr val="bg1"/>
                </a:solidFill>
                <a:effectLst/>
              </a:rPr>
              <a:t>To sacrificially love his wife as Christ loved the church.            </a:t>
            </a:r>
          </a:p>
          <a:p>
            <a:pPr marL="742950" lvl="1" indent="-285750">
              <a:buFont typeface="Arial" panose="020B0604020202020204" pitchFamily="34" charset="0"/>
              <a:buChar char="•"/>
            </a:pPr>
            <a:endParaRPr lang="en-US" sz="3600" dirty="0">
              <a:solidFill>
                <a:schemeClr val="bg1"/>
              </a:solidFill>
            </a:endParaRPr>
          </a:p>
          <a:p>
            <a:pPr marL="742950" lvl="1" indent="-285750">
              <a:buFont typeface="Arial" panose="020B0604020202020204" pitchFamily="34" charset="0"/>
              <a:buChar char="•"/>
            </a:pPr>
            <a:r>
              <a:rPr lang="en-US" sz="3600" dirty="0">
                <a:solidFill>
                  <a:schemeClr val="bg1"/>
                </a:solidFill>
                <a:effectLst/>
              </a:rPr>
              <a:t>“Husbands, love your wives, just as Christ loved the church and gave himself up for her.” (</a:t>
            </a:r>
            <a:r>
              <a:rPr lang="en-US" sz="3600" dirty="0">
                <a:solidFill>
                  <a:srgbClr val="FF0000"/>
                </a:solidFill>
                <a:effectLst/>
              </a:rPr>
              <a:t>Ephesians 5:25</a:t>
            </a:r>
            <a:r>
              <a:rPr lang="en-US" sz="3600" dirty="0">
                <a:solidFill>
                  <a:schemeClr val="bg1"/>
                </a:solidFill>
                <a:effectLst/>
              </a:rPr>
              <a:t>) </a:t>
            </a:r>
            <a:endParaRPr lang="en-US" dirty="0">
              <a:solidFill>
                <a:schemeClr val="bg1"/>
              </a:solidFill>
              <a:effectLst/>
            </a:endParaRP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26</a:t>
            </a:fld>
            <a:endParaRPr lang="en-US"/>
          </a:p>
        </p:txBody>
      </p:sp>
    </p:spTree>
    <p:extLst>
      <p:ext uri="{BB962C8B-B14F-4D97-AF65-F5344CB8AC3E}">
        <p14:creationId xmlns:p14="http://schemas.microsoft.com/office/powerpoint/2010/main" val="16510839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7"/>
            <a:ext cx="3684495" cy="2062499"/>
          </a:xfrm>
          <a:solidFill>
            <a:srgbClr val="FF0000"/>
          </a:solidFill>
        </p:spPr>
        <p:txBody>
          <a:bodyPr>
            <a:normAutofit/>
          </a:bodyPr>
          <a:lstStyle/>
          <a:p>
            <a:pPr algn="l"/>
            <a:r>
              <a:rPr lang="en-US" sz="3200" b="1" dirty="0">
                <a:solidFill>
                  <a:schemeClr val="bg1"/>
                </a:solidFill>
              </a:rPr>
              <a:t>Q  “Can my purposes change?”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217460" y="363070"/>
            <a:ext cx="6566552" cy="6131859"/>
          </a:xfrm>
          <a:prstGeom prst="rect">
            <a:avLst/>
          </a:prstGeom>
          <a:solidFill>
            <a:schemeClr val="tx1"/>
          </a:solidFill>
        </p:spPr>
        <p:txBody>
          <a:bodyPr wrap="square" rtlCol="0">
            <a:noAutofit/>
          </a:bodyPr>
          <a:lstStyle/>
          <a:p>
            <a:pPr>
              <a:buFont typeface="Arial" panose="020B0604020202020204" pitchFamily="34" charset="0"/>
              <a:buChar char="•"/>
            </a:pPr>
            <a:endParaRPr lang="en-US" sz="2400" dirty="0">
              <a:solidFill>
                <a:schemeClr val="bg1"/>
              </a:solidFill>
              <a:effectLst/>
            </a:endParaRPr>
          </a:p>
          <a:p>
            <a:pPr marL="742950" lvl="1" indent="-285750">
              <a:buFont typeface="Arial" panose="020B0604020202020204" pitchFamily="34" charset="0"/>
              <a:buChar char="•"/>
            </a:pPr>
            <a:r>
              <a:rPr lang="en-US" sz="2800" b="1" dirty="0">
                <a:solidFill>
                  <a:schemeClr val="bg1"/>
                </a:solidFill>
                <a:effectLst/>
              </a:rPr>
              <a:t>To teach his children by lifestyle           </a:t>
            </a:r>
          </a:p>
          <a:p>
            <a:pPr marL="742950" lvl="1" indent="-285750">
              <a:buFont typeface="Arial" panose="020B0604020202020204" pitchFamily="34" charset="0"/>
              <a:buChar char="•"/>
            </a:pPr>
            <a:endParaRPr lang="en-US" sz="2800" b="1" dirty="0">
              <a:solidFill>
                <a:schemeClr val="bg1"/>
              </a:solidFill>
            </a:endParaRPr>
          </a:p>
          <a:p>
            <a:pPr marL="742950" lvl="1" indent="-285750">
              <a:buFont typeface="Arial" panose="020B0604020202020204" pitchFamily="34" charset="0"/>
              <a:buChar char="•"/>
            </a:pPr>
            <a:r>
              <a:rPr lang="en-US" sz="2800" b="1" dirty="0">
                <a:solidFill>
                  <a:schemeClr val="bg1"/>
                </a:solidFill>
                <a:effectLst/>
              </a:rPr>
              <a:t> “Love the LORD your God with all your heart and with all your soul and with all your strength. These commandments that I give you today are to be upon your hearts. </a:t>
            </a:r>
            <a:r>
              <a:rPr lang="en-US" sz="2800" b="1" u="sng" dirty="0">
                <a:solidFill>
                  <a:schemeClr val="bg1"/>
                </a:solidFill>
                <a:effectLst/>
              </a:rPr>
              <a:t>Impress them on your children</a:t>
            </a:r>
            <a:r>
              <a:rPr lang="en-US" sz="2800" b="1" dirty="0">
                <a:solidFill>
                  <a:schemeClr val="bg1"/>
                </a:solidFill>
                <a:effectLst/>
              </a:rPr>
              <a:t>. Talk about them when you sit at home and when you walk along the road, when you lie down and when you get up.”          (</a:t>
            </a:r>
            <a:r>
              <a:rPr lang="en-US" sz="2800" b="1" dirty="0">
                <a:solidFill>
                  <a:srgbClr val="FF0000"/>
                </a:solidFill>
                <a:effectLst/>
              </a:rPr>
              <a:t>Deuteronomy 6:5–7</a:t>
            </a:r>
            <a:r>
              <a:rPr lang="en-US" sz="2800" b="1" dirty="0">
                <a:solidFill>
                  <a:schemeClr val="bg1"/>
                </a:solidFill>
                <a:effectLst/>
              </a:rPr>
              <a:t>) </a:t>
            </a:r>
            <a:endParaRPr lang="en-US" sz="1400" b="1" dirty="0">
              <a:solidFill>
                <a:schemeClr val="bg1"/>
              </a:solidFill>
              <a:effectLst/>
            </a:endParaRP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27</a:t>
            </a:fld>
            <a:endParaRPr lang="en-US"/>
          </a:p>
        </p:txBody>
      </p:sp>
    </p:spTree>
    <p:extLst>
      <p:ext uri="{BB962C8B-B14F-4D97-AF65-F5344CB8AC3E}">
        <p14:creationId xmlns:p14="http://schemas.microsoft.com/office/powerpoint/2010/main" val="28303331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8"/>
            <a:ext cx="3684495" cy="1739770"/>
          </a:xfrm>
          <a:solidFill>
            <a:srgbClr val="FF0000"/>
          </a:solidFill>
        </p:spPr>
        <p:txBody>
          <a:bodyPr>
            <a:normAutofit/>
          </a:bodyPr>
          <a:lstStyle/>
          <a:p>
            <a:pPr algn="l"/>
            <a:r>
              <a:rPr lang="en-US" sz="3200" b="1" dirty="0">
                <a:solidFill>
                  <a:schemeClr val="bg1"/>
                </a:solidFill>
              </a:rPr>
              <a:t>Q  “Are purposes and goals the same?”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217460" y="363070"/>
            <a:ext cx="6566552" cy="6131859"/>
          </a:xfrm>
          <a:prstGeom prst="rect">
            <a:avLst/>
          </a:prstGeom>
          <a:solidFill>
            <a:schemeClr val="tx1"/>
          </a:solidFill>
        </p:spPr>
        <p:txBody>
          <a:bodyPr wrap="square" rtlCol="0">
            <a:noAutofit/>
          </a:bodyPr>
          <a:lstStyle/>
          <a:p>
            <a:pPr>
              <a:buFont typeface="Arial" panose="020B0604020202020204" pitchFamily="34" charset="0"/>
              <a:buChar char="•"/>
            </a:pPr>
            <a:endParaRPr lang="en-US" sz="2400" dirty="0">
              <a:solidFill>
                <a:schemeClr val="bg1"/>
              </a:solidFill>
              <a:effectLst/>
            </a:endParaRPr>
          </a:p>
          <a:p>
            <a:pPr marL="742950" lvl="1" indent="-285750">
              <a:buFont typeface="Arial" panose="020B0604020202020204" pitchFamily="34" charset="0"/>
              <a:buChar char="•"/>
            </a:pPr>
            <a:r>
              <a:rPr lang="en-US" sz="4000" b="1" dirty="0">
                <a:solidFill>
                  <a:srgbClr val="FF0000"/>
                </a:solidFill>
                <a:effectLst/>
              </a:rPr>
              <a:t>No</a:t>
            </a:r>
            <a:r>
              <a:rPr lang="en-US" sz="4000" b="1" dirty="0">
                <a:solidFill>
                  <a:schemeClr val="bg1"/>
                </a:solidFill>
                <a:effectLst/>
              </a:rPr>
              <a:t>. Purposes are different from goals; however, they are related.</a:t>
            </a:r>
            <a:endParaRPr lang="en-US" sz="2000" b="1" dirty="0">
              <a:solidFill>
                <a:schemeClr val="bg1"/>
              </a:solidFill>
              <a:effectLst/>
            </a:endParaRP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28</a:t>
            </a:fld>
            <a:endParaRPr lang="en-US"/>
          </a:p>
        </p:txBody>
      </p:sp>
    </p:spTree>
    <p:extLst>
      <p:ext uri="{BB962C8B-B14F-4D97-AF65-F5344CB8AC3E}">
        <p14:creationId xmlns:p14="http://schemas.microsoft.com/office/powerpoint/2010/main" val="455621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8"/>
            <a:ext cx="3684495" cy="1739770"/>
          </a:xfrm>
          <a:solidFill>
            <a:srgbClr val="FF0000"/>
          </a:solidFill>
        </p:spPr>
        <p:txBody>
          <a:bodyPr>
            <a:normAutofit/>
          </a:bodyPr>
          <a:lstStyle/>
          <a:p>
            <a:pPr algn="l"/>
            <a:r>
              <a:rPr lang="en-US" sz="3200" b="1" dirty="0">
                <a:solidFill>
                  <a:schemeClr val="bg1"/>
                </a:solidFill>
              </a:rPr>
              <a:t>Q  “Are purposes and goals the same?”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217460" y="363070"/>
            <a:ext cx="6566552" cy="6131859"/>
          </a:xfrm>
          <a:prstGeom prst="rect">
            <a:avLst/>
          </a:prstGeom>
          <a:solidFill>
            <a:schemeClr val="tx1"/>
          </a:solidFill>
        </p:spPr>
        <p:txBody>
          <a:bodyPr wrap="square" rtlCol="0">
            <a:noAutofit/>
          </a:bodyPr>
          <a:lstStyle/>
          <a:p>
            <a:pPr>
              <a:buFont typeface="Arial" panose="020B0604020202020204" pitchFamily="34" charset="0"/>
              <a:buChar char="•"/>
            </a:pPr>
            <a:endParaRPr lang="en-US" sz="2400" dirty="0">
              <a:solidFill>
                <a:schemeClr val="bg1"/>
              </a:solidFill>
              <a:effectLst/>
            </a:endParaRPr>
          </a:p>
          <a:p>
            <a:r>
              <a:rPr lang="en-US" sz="3200" b="1" dirty="0">
                <a:solidFill>
                  <a:schemeClr val="bg1"/>
                </a:solidFill>
                <a:effectLst/>
              </a:rPr>
              <a:t>Your purposes answer, “</a:t>
            </a:r>
            <a:r>
              <a:rPr lang="en-US" sz="3200" b="1" u="sng" dirty="0">
                <a:solidFill>
                  <a:schemeClr val="bg1"/>
                </a:solidFill>
                <a:effectLst/>
              </a:rPr>
              <a:t>Why am I here on earth</a:t>
            </a:r>
            <a:r>
              <a:rPr lang="en-US" sz="3200" b="1" dirty="0">
                <a:solidFill>
                  <a:schemeClr val="bg1"/>
                </a:solidFill>
                <a:effectLst/>
              </a:rPr>
              <a:t>?” </a:t>
            </a:r>
          </a:p>
          <a:p>
            <a:r>
              <a:rPr lang="en-US" sz="3200" b="1" dirty="0">
                <a:solidFill>
                  <a:schemeClr val="bg1"/>
                </a:solidFill>
                <a:effectLst/>
              </a:rPr>
              <a:t>Your goals answer, “</a:t>
            </a:r>
            <a:r>
              <a:rPr lang="en-US" sz="3200" b="1" u="sng" dirty="0">
                <a:solidFill>
                  <a:schemeClr val="bg1"/>
                </a:solidFill>
                <a:effectLst/>
              </a:rPr>
              <a:t>What do I want to do here on earth</a:t>
            </a:r>
            <a:r>
              <a:rPr lang="en-US" sz="3200" b="1" dirty="0">
                <a:solidFill>
                  <a:schemeClr val="bg1"/>
                </a:solidFill>
                <a:effectLst/>
              </a:rPr>
              <a:t>?” </a:t>
            </a:r>
          </a:p>
          <a:p>
            <a:endParaRPr lang="en-US" sz="3200" b="1" dirty="0">
              <a:solidFill>
                <a:schemeClr val="bg1"/>
              </a:solidFill>
              <a:effectLst/>
            </a:endParaRPr>
          </a:p>
          <a:p>
            <a:r>
              <a:rPr lang="en-US" sz="3200" b="1" dirty="0">
                <a:solidFill>
                  <a:schemeClr val="bg1"/>
                </a:solidFill>
                <a:effectLst/>
              </a:rPr>
              <a:t>The relationship between the two is that the goals you set should work together to help you reach your purposes. </a:t>
            </a:r>
          </a:p>
          <a:p>
            <a:r>
              <a:rPr lang="en-US" sz="3200" b="1" dirty="0">
                <a:solidFill>
                  <a:schemeClr val="bg1"/>
                </a:solidFill>
                <a:effectLst/>
              </a:rPr>
              <a:t>  </a:t>
            </a:r>
          </a:p>
          <a:p>
            <a:pPr marL="742950" lvl="1" indent="-285750">
              <a:buFont typeface="Arial" panose="020B0604020202020204" pitchFamily="34" charset="0"/>
              <a:buChar char="•"/>
            </a:pPr>
            <a:endParaRPr lang="en-US" b="1" dirty="0">
              <a:solidFill>
                <a:schemeClr val="bg1"/>
              </a:solidFill>
              <a:effectLst/>
            </a:endParaRP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29</a:t>
            </a:fld>
            <a:endParaRPr lang="en-US"/>
          </a:p>
        </p:txBody>
      </p:sp>
    </p:spTree>
    <p:extLst>
      <p:ext uri="{BB962C8B-B14F-4D97-AF65-F5344CB8AC3E}">
        <p14:creationId xmlns:p14="http://schemas.microsoft.com/office/powerpoint/2010/main" val="3278629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8"/>
            <a:ext cx="3833906" cy="1094310"/>
          </a:xfrm>
          <a:solidFill>
            <a:srgbClr val="FF0000"/>
          </a:solidFill>
        </p:spPr>
        <p:txBody>
          <a:bodyPr>
            <a:normAutofit/>
          </a:bodyPr>
          <a:lstStyle/>
          <a:p>
            <a:r>
              <a:rPr lang="en-US" sz="3200" b="1">
                <a:solidFill>
                  <a:schemeClr val="bg1"/>
                </a:solidFill>
              </a:rPr>
              <a:t>What Is My Purpose in Life? </a:t>
            </a:r>
            <a:endParaRPr lang="en-US" sz="3200" b="1" dirty="0">
              <a:solidFill>
                <a:schemeClr val="bg1"/>
              </a:solidFill>
            </a:endParaRP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430305"/>
            <a:ext cx="6248401" cy="5542411"/>
          </a:xfrm>
          <a:prstGeom prst="rect">
            <a:avLst/>
          </a:prstGeom>
          <a:solidFill>
            <a:schemeClr val="tx1"/>
          </a:solidFill>
        </p:spPr>
        <p:txBody>
          <a:bodyPr wrap="square" rtlCol="0">
            <a:noAutofit/>
          </a:bodyPr>
          <a:lstStyle/>
          <a:p>
            <a:r>
              <a:rPr lang="en-US" sz="5400" u="sng" dirty="0">
                <a:solidFill>
                  <a:schemeClr val="bg1"/>
                </a:solidFill>
              </a:rPr>
              <a:t> Your purpose in life is that which gives you a reason for living, the reason why God put you here on earth.</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3</a:t>
            </a:fld>
            <a:endParaRPr lang="en-US"/>
          </a:p>
        </p:txBody>
      </p:sp>
    </p:spTree>
    <p:extLst>
      <p:ext uri="{BB962C8B-B14F-4D97-AF65-F5344CB8AC3E}">
        <p14:creationId xmlns:p14="http://schemas.microsoft.com/office/powerpoint/2010/main" val="5212148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8"/>
            <a:ext cx="3684495" cy="1739770"/>
          </a:xfrm>
          <a:solidFill>
            <a:srgbClr val="FF0000"/>
          </a:solidFill>
        </p:spPr>
        <p:txBody>
          <a:bodyPr>
            <a:normAutofit/>
          </a:bodyPr>
          <a:lstStyle/>
          <a:p>
            <a:pPr algn="l"/>
            <a:r>
              <a:rPr lang="en-US" sz="3200" b="1" dirty="0">
                <a:solidFill>
                  <a:schemeClr val="bg1"/>
                </a:solidFill>
              </a:rPr>
              <a:t>Q  “Are purposes and goals the same?”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217460" y="363070"/>
            <a:ext cx="6566552" cy="6131859"/>
          </a:xfrm>
          <a:prstGeom prst="rect">
            <a:avLst/>
          </a:prstGeom>
          <a:solidFill>
            <a:schemeClr val="tx1"/>
          </a:solidFill>
        </p:spPr>
        <p:txBody>
          <a:bodyPr wrap="square" rtlCol="0">
            <a:noAutofit/>
          </a:bodyPr>
          <a:lstStyle/>
          <a:p>
            <a:pPr>
              <a:buFont typeface="Arial" panose="020B0604020202020204" pitchFamily="34" charset="0"/>
              <a:buChar char="•"/>
            </a:pPr>
            <a:endParaRPr lang="en-US" sz="2400" dirty="0">
              <a:solidFill>
                <a:schemeClr val="bg1"/>
              </a:solidFill>
              <a:effectLst/>
            </a:endParaRPr>
          </a:p>
          <a:p>
            <a:pPr marL="742950" lvl="1" indent="-285750">
              <a:buFont typeface="Arial" panose="020B0604020202020204" pitchFamily="34" charset="0"/>
              <a:buChar char="•"/>
            </a:pPr>
            <a:r>
              <a:rPr lang="en-US" sz="3600" b="1" dirty="0">
                <a:solidFill>
                  <a:srgbClr val="FF0000"/>
                </a:solidFill>
                <a:effectLst/>
              </a:rPr>
              <a:t>  </a:t>
            </a:r>
            <a:r>
              <a:rPr lang="en-US" sz="3100" b="1" dirty="0">
                <a:solidFill>
                  <a:srgbClr val="FF0000"/>
                </a:solidFill>
                <a:effectLst/>
              </a:rPr>
              <a:t>For example, </a:t>
            </a:r>
            <a:r>
              <a:rPr lang="en-US" sz="3100" b="1" dirty="0">
                <a:solidFill>
                  <a:schemeClr val="bg1"/>
                </a:solidFill>
                <a:effectLst/>
              </a:rPr>
              <a:t>one of your purposes could be to “honor your father and your mother.” Yet, if your father is painfully critical, your short-term goal could be to pray for him every time you are around him and every time you think of him. You would be doing what Jesus said:      “Pray for those who persecute you.” (</a:t>
            </a:r>
            <a:r>
              <a:rPr lang="en-US" sz="3100" b="1" dirty="0">
                <a:solidFill>
                  <a:srgbClr val="FF0000"/>
                </a:solidFill>
                <a:effectLst/>
              </a:rPr>
              <a:t>Matthew 5:44</a:t>
            </a:r>
            <a:r>
              <a:rPr lang="en-US" sz="3100" b="1" dirty="0">
                <a:solidFill>
                  <a:schemeClr val="bg1"/>
                </a:solidFill>
                <a:effectLst/>
              </a:rPr>
              <a:t>) </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30</a:t>
            </a:fld>
            <a:endParaRPr lang="en-US"/>
          </a:p>
        </p:txBody>
      </p:sp>
    </p:spTree>
    <p:extLst>
      <p:ext uri="{BB962C8B-B14F-4D97-AF65-F5344CB8AC3E}">
        <p14:creationId xmlns:p14="http://schemas.microsoft.com/office/powerpoint/2010/main" val="29326840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8"/>
            <a:ext cx="3684495" cy="1739770"/>
          </a:xfrm>
          <a:solidFill>
            <a:srgbClr val="FF0000"/>
          </a:solidFill>
        </p:spPr>
        <p:txBody>
          <a:bodyPr>
            <a:normAutofit/>
          </a:bodyPr>
          <a:lstStyle/>
          <a:p>
            <a:pPr algn="l"/>
            <a:r>
              <a:rPr lang="en-US" sz="3200" b="1" dirty="0">
                <a:solidFill>
                  <a:schemeClr val="bg1"/>
                </a:solidFill>
              </a:rPr>
              <a:t>  Q “What is God’s purpose for my life?”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217460" y="363070"/>
            <a:ext cx="6566552" cy="6131859"/>
          </a:xfrm>
          <a:prstGeom prst="rect">
            <a:avLst/>
          </a:prstGeom>
          <a:solidFill>
            <a:schemeClr val="tx1"/>
          </a:solidFill>
        </p:spPr>
        <p:txBody>
          <a:bodyPr wrap="square" rtlCol="0">
            <a:noAutofit/>
          </a:bodyPr>
          <a:lstStyle/>
          <a:p>
            <a:pPr>
              <a:buFont typeface="Arial" panose="020B0604020202020204" pitchFamily="34" charset="0"/>
              <a:buChar char="•"/>
            </a:pPr>
            <a:endParaRPr lang="en-US" sz="2400" dirty="0">
              <a:solidFill>
                <a:schemeClr val="bg1"/>
              </a:solidFill>
              <a:effectLst/>
            </a:endParaRPr>
          </a:p>
          <a:p>
            <a:pPr marL="742950" lvl="1" indent="-285750">
              <a:buFont typeface="Arial" panose="020B0604020202020204" pitchFamily="34" charset="0"/>
              <a:buChar char="•"/>
            </a:pPr>
            <a:r>
              <a:rPr lang="en-US" sz="3600" b="1" dirty="0">
                <a:solidFill>
                  <a:schemeClr val="bg1"/>
                </a:solidFill>
                <a:effectLst/>
              </a:rPr>
              <a:t>God’s highest purpose for your life is to conform you to the character of Christ.    </a:t>
            </a:r>
            <a:r>
              <a:rPr lang="en-US" sz="3200" b="1" dirty="0">
                <a:solidFill>
                  <a:schemeClr val="bg1"/>
                </a:solidFill>
                <a:effectLst/>
              </a:rPr>
              <a:t>The New Testament Greek word for “conform” is </a:t>
            </a:r>
            <a:r>
              <a:rPr lang="en-US" sz="3200" b="1" dirty="0" err="1">
                <a:solidFill>
                  <a:srgbClr val="FF0000"/>
                </a:solidFill>
                <a:effectLst/>
              </a:rPr>
              <a:t>summorphos</a:t>
            </a:r>
            <a:r>
              <a:rPr lang="en-US" sz="3200" b="1" dirty="0">
                <a:solidFill>
                  <a:schemeClr val="bg1"/>
                </a:solidFill>
                <a:effectLst/>
              </a:rPr>
              <a:t>, which means “made like another.” The apostle Paul said,</a:t>
            </a:r>
            <a:r>
              <a:rPr lang="en-US" sz="3200" b="1" dirty="0">
                <a:solidFill>
                  <a:srgbClr val="FF0000"/>
                </a:solidFill>
                <a:effectLst/>
              </a:rPr>
              <a:t>  </a:t>
            </a:r>
            <a:r>
              <a:rPr lang="en-US" sz="3200" b="1" dirty="0">
                <a:solidFill>
                  <a:schemeClr val="bg1"/>
                </a:solidFill>
                <a:effectLst/>
              </a:rPr>
              <a:t>“For those God foreknew he also predestined to be conformed to the likeness of his Son.”</a:t>
            </a:r>
            <a:r>
              <a:rPr lang="en-US" sz="3200" b="1" dirty="0">
                <a:solidFill>
                  <a:srgbClr val="FF0000"/>
                </a:solidFill>
                <a:effectLst/>
              </a:rPr>
              <a:t> (Romans 8:29) </a:t>
            </a:r>
            <a:r>
              <a:rPr lang="en-US" sz="3600" b="1" dirty="0">
                <a:solidFill>
                  <a:srgbClr val="FF0000"/>
                </a:solidFill>
                <a:effectLst/>
              </a:rPr>
              <a:t> </a:t>
            </a:r>
            <a:endParaRPr lang="en-US" sz="3100" b="1" dirty="0">
              <a:solidFill>
                <a:schemeClr val="bg1"/>
              </a:solidFill>
              <a:effectLst/>
            </a:endParaRP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31</a:t>
            </a:fld>
            <a:endParaRPr lang="en-US"/>
          </a:p>
        </p:txBody>
      </p:sp>
    </p:spTree>
    <p:extLst>
      <p:ext uri="{BB962C8B-B14F-4D97-AF65-F5344CB8AC3E}">
        <p14:creationId xmlns:p14="http://schemas.microsoft.com/office/powerpoint/2010/main" val="652655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7"/>
            <a:ext cx="3684495" cy="2494607"/>
          </a:xfrm>
          <a:solidFill>
            <a:srgbClr val="FF0000"/>
          </a:solidFill>
        </p:spPr>
        <p:txBody>
          <a:bodyPr>
            <a:normAutofit/>
          </a:bodyPr>
          <a:lstStyle/>
          <a:p>
            <a:pPr algn="l"/>
            <a:r>
              <a:rPr lang="en-US" sz="3200" b="1" dirty="0">
                <a:solidFill>
                  <a:schemeClr val="bg1"/>
                </a:solidFill>
              </a:rPr>
              <a:t>Q  “What should my highest purpose be?”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217460" y="150830"/>
            <a:ext cx="6566552" cy="6344100"/>
          </a:xfrm>
          <a:prstGeom prst="rect">
            <a:avLst/>
          </a:prstGeom>
          <a:solidFill>
            <a:schemeClr val="tx1"/>
          </a:solidFill>
        </p:spPr>
        <p:txBody>
          <a:bodyPr wrap="square" rtlCol="0">
            <a:noAutofit/>
          </a:bodyPr>
          <a:lstStyle/>
          <a:p>
            <a:pPr>
              <a:buFont typeface="Arial" panose="020B0604020202020204" pitchFamily="34" charset="0"/>
              <a:buChar char="•"/>
            </a:pPr>
            <a:endParaRPr lang="en-US" sz="2400" dirty="0">
              <a:solidFill>
                <a:schemeClr val="bg1"/>
              </a:solidFill>
              <a:effectLst/>
            </a:endParaRPr>
          </a:p>
          <a:p>
            <a:pPr marL="742950" lvl="1" indent="-285750">
              <a:buFont typeface="Arial" panose="020B0604020202020204" pitchFamily="34" charset="0"/>
              <a:buChar char="•"/>
            </a:pPr>
            <a:r>
              <a:rPr lang="en-US" sz="3600" b="1" dirty="0">
                <a:solidFill>
                  <a:schemeClr val="bg1"/>
                </a:solidFill>
                <a:effectLst/>
              </a:rPr>
              <a:t>  </a:t>
            </a:r>
            <a:r>
              <a:rPr lang="en-US" sz="3200" b="1" dirty="0">
                <a:solidFill>
                  <a:schemeClr val="bg1"/>
                </a:solidFill>
                <a:effectLst/>
              </a:rPr>
              <a:t>Your highest purpose—and that of all creation—is to bring glory to God. The Bible highlights this by saying: </a:t>
            </a:r>
            <a:r>
              <a:rPr lang="en-US" sz="3600" b="1" dirty="0">
                <a:solidFill>
                  <a:schemeClr val="bg1"/>
                </a:solidFill>
                <a:effectLst/>
              </a:rPr>
              <a:t>  </a:t>
            </a:r>
            <a:r>
              <a:rPr lang="en-US" sz="2800" b="1" dirty="0">
                <a:solidFill>
                  <a:schemeClr val="bg1"/>
                </a:solidFill>
                <a:effectLst/>
              </a:rPr>
              <a:t>“In him we were also chosen, having been predestined according to the plan of him who works out everything in conformity with the purpose of his will, in order that we, who were the first to hope in Christ, might be for the praise of his glory.” (</a:t>
            </a:r>
            <a:r>
              <a:rPr lang="en-US" sz="2800" b="1" dirty="0">
                <a:solidFill>
                  <a:srgbClr val="FF0000"/>
                </a:solidFill>
                <a:effectLst/>
              </a:rPr>
              <a:t>Ephesians 1:11–12</a:t>
            </a:r>
            <a:r>
              <a:rPr lang="en-US" sz="2800" b="1" dirty="0">
                <a:solidFill>
                  <a:schemeClr val="bg1"/>
                </a:solidFill>
                <a:effectLst/>
              </a:rPr>
              <a:t>) </a:t>
            </a:r>
            <a:endParaRPr lang="en-US" sz="3100" b="1" dirty="0">
              <a:solidFill>
                <a:schemeClr val="bg1"/>
              </a:solidFill>
              <a:effectLst/>
            </a:endParaRP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32</a:t>
            </a:fld>
            <a:endParaRPr lang="en-US"/>
          </a:p>
        </p:txBody>
      </p:sp>
    </p:spTree>
    <p:extLst>
      <p:ext uri="{BB962C8B-B14F-4D97-AF65-F5344CB8AC3E}">
        <p14:creationId xmlns:p14="http://schemas.microsoft.com/office/powerpoint/2010/main" val="5245848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7"/>
            <a:ext cx="3684495" cy="2494607"/>
          </a:xfrm>
          <a:solidFill>
            <a:srgbClr val="FF0000"/>
          </a:solidFill>
        </p:spPr>
        <p:txBody>
          <a:bodyPr>
            <a:normAutofit fontScale="90000"/>
          </a:bodyPr>
          <a:lstStyle/>
          <a:p>
            <a:pPr algn="l"/>
            <a:r>
              <a:rPr lang="en-US" sz="3200" b="1" dirty="0">
                <a:solidFill>
                  <a:schemeClr val="bg1"/>
                </a:solidFill>
              </a:rPr>
              <a:t>The New Testament Greek word for “glory,” </a:t>
            </a:r>
            <a:r>
              <a:rPr lang="en-US" sz="3200" b="1" u="sng" dirty="0">
                <a:solidFill>
                  <a:schemeClr val="bg1"/>
                </a:solidFill>
              </a:rPr>
              <a:t>doxa</a:t>
            </a:r>
            <a:r>
              <a:rPr lang="en-US" sz="3200" b="1" dirty="0">
                <a:solidFill>
                  <a:schemeClr val="bg1"/>
                </a:solidFill>
              </a:rPr>
              <a:t>, signifies “an estimate” of worth.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217459" y="150830"/>
            <a:ext cx="6566552" cy="6344100"/>
          </a:xfrm>
          <a:prstGeom prst="rect">
            <a:avLst/>
          </a:prstGeom>
          <a:solidFill>
            <a:schemeClr val="tx1"/>
          </a:solidFill>
        </p:spPr>
        <p:txBody>
          <a:bodyPr wrap="square" rtlCol="0">
            <a:noAutofit/>
          </a:bodyPr>
          <a:lstStyle/>
          <a:p>
            <a:pPr>
              <a:buFont typeface="Arial" panose="020B0604020202020204" pitchFamily="34" charset="0"/>
              <a:buChar char="•"/>
            </a:pPr>
            <a:endParaRPr lang="en-US" sz="2400" dirty="0">
              <a:solidFill>
                <a:schemeClr val="bg1"/>
              </a:solidFill>
              <a:effectLst/>
            </a:endParaRPr>
          </a:p>
          <a:p>
            <a:pPr marL="742950" lvl="1" indent="-285750">
              <a:buFont typeface="Arial" panose="020B0604020202020204" pitchFamily="34" charset="0"/>
              <a:buChar char="•"/>
            </a:pPr>
            <a:r>
              <a:rPr lang="en-US" sz="3200" b="1" dirty="0">
                <a:solidFill>
                  <a:schemeClr val="bg1"/>
                </a:solidFill>
                <a:effectLst/>
              </a:rPr>
              <a:t> An “estimate” from a jeweler is a piece of paper that reflects the accurate value of a piece of jewelry. When you accurately reflect the character of Christ, you give God glory!         </a:t>
            </a:r>
          </a:p>
          <a:p>
            <a:pPr marL="742950" lvl="1" indent="-285750">
              <a:buFont typeface="Arial" panose="020B0604020202020204" pitchFamily="34" charset="0"/>
              <a:buChar char="•"/>
            </a:pPr>
            <a:r>
              <a:rPr lang="en-US" sz="3200" b="1" dirty="0">
                <a:solidFill>
                  <a:schemeClr val="bg1"/>
                </a:solidFill>
                <a:effectLst/>
              </a:rPr>
              <a:t>“So whether you eat or drink or whatever you do, do it all for the glory of God.” (</a:t>
            </a:r>
            <a:r>
              <a:rPr lang="en-US" sz="3200" b="1" dirty="0">
                <a:solidFill>
                  <a:srgbClr val="FF0000"/>
                </a:solidFill>
                <a:effectLst/>
              </a:rPr>
              <a:t>1 Corinthians 10:31</a:t>
            </a:r>
            <a:r>
              <a:rPr lang="en-US" sz="3200" b="1" dirty="0">
                <a:solidFill>
                  <a:schemeClr val="bg1"/>
                </a:solidFill>
                <a:effectLst/>
              </a:rPr>
              <a:t>) </a:t>
            </a:r>
            <a:endParaRPr lang="en-US" sz="2800" b="1" dirty="0">
              <a:solidFill>
                <a:schemeClr val="bg1"/>
              </a:solidFill>
              <a:effectLst/>
            </a:endParaRP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33</a:t>
            </a:fld>
            <a:endParaRPr lang="en-US"/>
          </a:p>
        </p:txBody>
      </p:sp>
    </p:spTree>
    <p:extLst>
      <p:ext uri="{BB962C8B-B14F-4D97-AF65-F5344CB8AC3E}">
        <p14:creationId xmlns:p14="http://schemas.microsoft.com/office/powerpoint/2010/main" val="22568261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78532"/>
            <a:ext cx="3833906" cy="976891"/>
          </a:xfrm>
          <a:solidFill>
            <a:srgbClr val="FF0000"/>
          </a:solidFill>
        </p:spPr>
        <p:txBody>
          <a:bodyPr/>
          <a:lstStyle/>
          <a:p>
            <a:pPr algn="l"/>
            <a:r>
              <a:rPr lang="en-US" dirty="0">
                <a:solidFill>
                  <a:schemeClr val="bg1"/>
                </a:solidFill>
              </a:rPr>
              <a:t>Let’s Pray</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685800"/>
            <a:ext cx="6248401" cy="3518555"/>
          </a:xfrm>
          <a:prstGeom prst="rect">
            <a:avLst/>
          </a:prstGeom>
          <a:solidFill>
            <a:schemeClr val="tx1"/>
          </a:solidFill>
        </p:spPr>
        <p:txBody>
          <a:bodyPr wrap="square" rtlCol="0">
            <a:noAutofit/>
          </a:bodyPr>
          <a:lstStyle/>
          <a:p>
            <a:r>
              <a:rPr lang="en-US" sz="6000" u="sng" dirty="0">
                <a:solidFill>
                  <a:srgbClr val="0070C0"/>
                </a:solidFill>
              </a:rPr>
              <a:t>Reach us at:</a:t>
            </a:r>
          </a:p>
          <a:p>
            <a:r>
              <a:rPr lang="en-US" sz="3200" u="sng" dirty="0">
                <a:solidFill>
                  <a:schemeClr val="bg1"/>
                </a:solidFill>
              </a:rPr>
              <a:t>www.crosswindsinternational.org</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34</a:t>
            </a:fld>
            <a:endParaRPr lang="en-US"/>
          </a:p>
        </p:txBody>
      </p:sp>
    </p:spTree>
    <p:extLst>
      <p:ext uri="{BB962C8B-B14F-4D97-AF65-F5344CB8AC3E}">
        <p14:creationId xmlns:p14="http://schemas.microsoft.com/office/powerpoint/2010/main" val="2093081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8"/>
            <a:ext cx="3833906" cy="1094310"/>
          </a:xfrm>
          <a:solidFill>
            <a:srgbClr val="FF0000"/>
          </a:solidFill>
        </p:spPr>
        <p:txBody>
          <a:bodyPr>
            <a:normAutofit/>
          </a:bodyPr>
          <a:lstStyle/>
          <a:p>
            <a:r>
              <a:rPr lang="en-US" sz="3200" b="1">
                <a:solidFill>
                  <a:schemeClr val="bg1"/>
                </a:solidFill>
              </a:rPr>
              <a:t>What Is My Purpose in Life? </a:t>
            </a:r>
            <a:endParaRPr lang="en-US" sz="3200" b="1" dirty="0">
              <a:solidFill>
                <a:schemeClr val="bg1"/>
              </a:solidFill>
            </a:endParaRP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430305"/>
            <a:ext cx="6248401" cy="5542411"/>
          </a:xfrm>
          <a:prstGeom prst="rect">
            <a:avLst/>
          </a:prstGeom>
          <a:solidFill>
            <a:schemeClr val="tx1"/>
          </a:solidFill>
        </p:spPr>
        <p:txBody>
          <a:bodyPr wrap="square" rtlCol="0">
            <a:noAutofit/>
          </a:bodyPr>
          <a:lstStyle/>
          <a:p>
            <a:r>
              <a:rPr lang="en-US" sz="5400" u="sng" dirty="0">
                <a:solidFill>
                  <a:schemeClr val="bg1"/>
                </a:solidFill>
              </a:rPr>
              <a:t> Your purpose in life is an expression of your personal significance to God.</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4</a:t>
            </a:fld>
            <a:endParaRPr lang="en-US"/>
          </a:p>
        </p:txBody>
      </p:sp>
    </p:spTree>
    <p:extLst>
      <p:ext uri="{BB962C8B-B14F-4D97-AF65-F5344CB8AC3E}">
        <p14:creationId xmlns:p14="http://schemas.microsoft.com/office/powerpoint/2010/main" val="191340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8"/>
            <a:ext cx="3833906" cy="1094310"/>
          </a:xfrm>
          <a:solidFill>
            <a:srgbClr val="FF0000"/>
          </a:solidFill>
        </p:spPr>
        <p:txBody>
          <a:bodyPr>
            <a:normAutofit/>
          </a:bodyPr>
          <a:lstStyle/>
          <a:p>
            <a:r>
              <a:rPr lang="en-US" sz="3200" b="1">
                <a:solidFill>
                  <a:schemeClr val="bg1"/>
                </a:solidFill>
              </a:rPr>
              <a:t>What Is My Purpose in Life? </a:t>
            </a:r>
            <a:endParaRPr lang="en-US" sz="3200" b="1" dirty="0">
              <a:solidFill>
                <a:schemeClr val="bg1"/>
              </a:solidFill>
            </a:endParaRP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430305"/>
            <a:ext cx="6248401" cy="5542411"/>
          </a:xfrm>
          <a:prstGeom prst="rect">
            <a:avLst/>
          </a:prstGeom>
          <a:solidFill>
            <a:schemeClr val="tx1"/>
          </a:solidFill>
        </p:spPr>
        <p:txBody>
          <a:bodyPr wrap="square" rtlCol="0">
            <a:noAutofit/>
          </a:bodyPr>
          <a:lstStyle/>
          <a:p>
            <a:r>
              <a:rPr lang="en-US" sz="5400" u="sng" dirty="0">
                <a:solidFill>
                  <a:schemeClr val="bg1"/>
                </a:solidFill>
              </a:rPr>
              <a:t> Your purpose in life will be unique to you, based on God’s personalized plan for you.</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5</a:t>
            </a:fld>
            <a:endParaRPr lang="en-US"/>
          </a:p>
        </p:txBody>
      </p:sp>
    </p:spTree>
    <p:extLst>
      <p:ext uri="{BB962C8B-B14F-4D97-AF65-F5344CB8AC3E}">
        <p14:creationId xmlns:p14="http://schemas.microsoft.com/office/powerpoint/2010/main" val="1054027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7"/>
            <a:ext cx="3833906" cy="1860793"/>
          </a:xfrm>
          <a:solidFill>
            <a:srgbClr val="FF0000"/>
          </a:solidFill>
        </p:spPr>
        <p:txBody>
          <a:bodyPr>
            <a:normAutofit fontScale="90000"/>
          </a:bodyPr>
          <a:lstStyle/>
          <a:p>
            <a:r>
              <a:rPr lang="en-US" sz="3200" b="1" dirty="0">
                <a:solidFill>
                  <a:schemeClr val="bg1"/>
                </a:solidFill>
              </a:rPr>
              <a:t>Q  “I don’t feel like my life has any purpose. Is there any hope for me?”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430305"/>
            <a:ext cx="6248401" cy="5542411"/>
          </a:xfrm>
          <a:prstGeom prst="rect">
            <a:avLst/>
          </a:prstGeom>
          <a:solidFill>
            <a:schemeClr val="tx1"/>
          </a:solidFill>
        </p:spPr>
        <p:txBody>
          <a:bodyPr wrap="square" rtlCol="0">
            <a:noAutofit/>
          </a:bodyPr>
          <a:lstStyle/>
          <a:p>
            <a:r>
              <a:rPr lang="en-US" sz="4800" u="sng" dirty="0">
                <a:solidFill>
                  <a:schemeClr val="bg1"/>
                </a:solidFill>
              </a:rPr>
              <a:t> Yes. You have hope—you were created by the God of hope. In the Bible, God says that He created you with a specific plan for your life. </a:t>
            </a:r>
            <a:endParaRPr lang="en-US" sz="5400" u="sng" dirty="0">
              <a:solidFill>
                <a:schemeClr val="bg1"/>
              </a:solidFill>
            </a:endParaRP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6</a:t>
            </a:fld>
            <a:endParaRPr lang="en-US"/>
          </a:p>
        </p:txBody>
      </p:sp>
    </p:spTree>
    <p:extLst>
      <p:ext uri="{BB962C8B-B14F-4D97-AF65-F5344CB8AC3E}">
        <p14:creationId xmlns:p14="http://schemas.microsoft.com/office/powerpoint/2010/main" val="3000752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8"/>
            <a:ext cx="3833906" cy="1094310"/>
          </a:xfrm>
          <a:solidFill>
            <a:srgbClr val="FF0000"/>
          </a:solidFill>
        </p:spPr>
        <p:txBody>
          <a:bodyPr>
            <a:normAutofit/>
          </a:bodyPr>
          <a:lstStyle/>
          <a:p>
            <a:r>
              <a:rPr lang="en-US" sz="3200" b="1" dirty="0">
                <a:solidFill>
                  <a:schemeClr val="bg1"/>
                </a:solidFill>
              </a:rPr>
              <a:t>(Jeremiah 29:11)</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181599" y="430305"/>
            <a:ext cx="6248401" cy="5542411"/>
          </a:xfrm>
          <a:prstGeom prst="rect">
            <a:avLst/>
          </a:prstGeom>
          <a:solidFill>
            <a:schemeClr val="tx1"/>
          </a:solidFill>
        </p:spPr>
        <p:txBody>
          <a:bodyPr wrap="square" rtlCol="0">
            <a:noAutofit/>
          </a:bodyPr>
          <a:lstStyle/>
          <a:p>
            <a:r>
              <a:rPr lang="en-US" sz="5400" u="sng" dirty="0">
                <a:solidFill>
                  <a:schemeClr val="bg1"/>
                </a:solidFill>
              </a:rPr>
              <a:t>“For I know the plans I have for you,’ declares the LORD, ‘plans to prosper you and not to harm you, plans to give you hope and a future.” </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7</a:t>
            </a:fld>
            <a:endParaRPr lang="en-US"/>
          </a:p>
        </p:txBody>
      </p:sp>
    </p:spTree>
    <p:extLst>
      <p:ext uri="{BB962C8B-B14F-4D97-AF65-F5344CB8AC3E}">
        <p14:creationId xmlns:p14="http://schemas.microsoft.com/office/powerpoint/2010/main" val="517753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762000" y="559678"/>
            <a:ext cx="3833906" cy="1094310"/>
          </a:xfrm>
          <a:solidFill>
            <a:srgbClr val="FF0000"/>
          </a:solidFill>
        </p:spPr>
        <p:txBody>
          <a:bodyPr>
            <a:normAutofit/>
          </a:bodyPr>
          <a:lstStyle/>
          <a:p>
            <a:r>
              <a:rPr lang="en-US" sz="3200" b="1" dirty="0">
                <a:solidFill>
                  <a:schemeClr val="bg1"/>
                </a:solidFill>
              </a:rPr>
              <a:t>What Is My Significance?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342964" y="430306"/>
            <a:ext cx="6248401" cy="5542411"/>
          </a:xfrm>
          <a:prstGeom prst="rect">
            <a:avLst/>
          </a:prstGeom>
          <a:solidFill>
            <a:schemeClr val="tx1"/>
          </a:solidFill>
        </p:spPr>
        <p:txBody>
          <a:bodyPr wrap="square" rtlCol="0">
            <a:noAutofit/>
          </a:bodyPr>
          <a:lstStyle/>
          <a:p>
            <a:r>
              <a:rPr lang="en-US" sz="4800" u="sng" dirty="0">
                <a:solidFill>
                  <a:schemeClr val="bg1"/>
                </a:solidFill>
              </a:rPr>
              <a:t>Your significance means your importance.   </a:t>
            </a:r>
          </a:p>
          <a:p>
            <a:endParaRPr lang="en-US" sz="4800" u="sng" dirty="0">
              <a:solidFill>
                <a:schemeClr val="bg1"/>
              </a:solidFill>
            </a:endParaRPr>
          </a:p>
          <a:p>
            <a:r>
              <a:rPr lang="en-US" sz="4800" u="sng" dirty="0">
                <a:solidFill>
                  <a:schemeClr val="bg1"/>
                </a:solidFill>
              </a:rPr>
              <a:t>Your significance refers to your personal value, your individual worth. </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8</a:t>
            </a:fld>
            <a:endParaRPr lang="en-US"/>
          </a:p>
        </p:txBody>
      </p:sp>
    </p:spTree>
    <p:extLst>
      <p:ext uri="{BB962C8B-B14F-4D97-AF65-F5344CB8AC3E}">
        <p14:creationId xmlns:p14="http://schemas.microsoft.com/office/powerpoint/2010/main" val="3688988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a:off x="1075764" y="559677"/>
            <a:ext cx="3684495" cy="3366863"/>
          </a:xfrm>
          <a:solidFill>
            <a:srgbClr val="FF0000"/>
          </a:solidFill>
        </p:spPr>
        <p:txBody>
          <a:bodyPr>
            <a:normAutofit/>
          </a:bodyPr>
          <a:lstStyle/>
          <a:p>
            <a:r>
              <a:rPr lang="en-US" sz="3200" b="1" dirty="0">
                <a:solidFill>
                  <a:schemeClr val="bg1"/>
                </a:solidFill>
              </a:rPr>
              <a:t>A sense of significance is one of your three God-given inner needs. Those three inner needs are: </a:t>
            </a:r>
          </a:p>
        </p:txBody>
      </p:sp>
      <p:sp>
        <p:nvSpPr>
          <p:cNvPr id="8" name="TextBox 7">
            <a:hlinkClick r:id="rId2"/>
            <a:extLst>
              <a:ext uri="{FF2B5EF4-FFF2-40B4-BE49-F238E27FC236}">
                <a16:creationId xmlns:a16="http://schemas.microsoft.com/office/drawing/2014/main" id="{5FC6C278-4035-446A-A94B-030E792FDDF5}"/>
              </a:ext>
            </a:extLst>
          </p:cNvPr>
          <p:cNvSpPr txBox="1"/>
          <p:nvPr/>
        </p:nvSpPr>
        <p:spPr>
          <a:xfrm>
            <a:off x="5342964" y="430306"/>
            <a:ext cx="6441047" cy="5836023"/>
          </a:xfrm>
          <a:prstGeom prst="rect">
            <a:avLst/>
          </a:prstGeom>
          <a:solidFill>
            <a:schemeClr val="tx1"/>
          </a:solidFill>
        </p:spPr>
        <p:txBody>
          <a:bodyPr wrap="square" rtlCol="0">
            <a:noAutofit/>
          </a:bodyPr>
          <a:lstStyle/>
          <a:p>
            <a:r>
              <a:rPr lang="en-US" sz="4400" u="sng" dirty="0">
                <a:solidFill>
                  <a:srgbClr val="FF0000"/>
                </a:solidFill>
              </a:rPr>
              <a:t>LOVE</a:t>
            </a:r>
            <a:r>
              <a:rPr lang="en-US" sz="4400" u="sng" dirty="0">
                <a:solidFill>
                  <a:schemeClr val="bg1"/>
                </a:solidFill>
              </a:rPr>
              <a:t> —  receiving an unchanging, unconditional commitment from another for what is best for you. </a:t>
            </a:r>
          </a:p>
          <a:p>
            <a:endParaRPr lang="en-US" sz="4400" u="sng" dirty="0">
              <a:solidFill>
                <a:schemeClr val="bg1"/>
              </a:solidFill>
            </a:endParaRPr>
          </a:p>
          <a:p>
            <a:r>
              <a:rPr lang="en-US" sz="4400" u="sng" dirty="0">
                <a:solidFill>
                  <a:schemeClr val="bg1"/>
                </a:solidFill>
              </a:rPr>
              <a:t> “My command is this: Love each other as I have loved you.” (</a:t>
            </a:r>
            <a:r>
              <a:rPr lang="en-US" sz="4400" u="sng" dirty="0">
                <a:solidFill>
                  <a:srgbClr val="FF0000"/>
                </a:solidFill>
              </a:rPr>
              <a:t>John 15:12</a:t>
            </a:r>
            <a:r>
              <a:rPr lang="en-US" sz="4400" u="sng" dirty="0">
                <a:solidFill>
                  <a:schemeClr val="bg1"/>
                </a:solidFill>
              </a:rPr>
              <a:t>) </a:t>
            </a:r>
          </a:p>
        </p:txBody>
      </p:sp>
      <p:sp>
        <p:nvSpPr>
          <p:cNvPr id="5" name="Slide Number Placeholder 4">
            <a:extLst>
              <a:ext uri="{FF2B5EF4-FFF2-40B4-BE49-F238E27FC236}">
                <a16:creationId xmlns:a16="http://schemas.microsoft.com/office/drawing/2014/main" id="{C8D30775-E195-4C4C-93B0-0261753A3724}"/>
              </a:ext>
            </a:extLst>
          </p:cNvPr>
          <p:cNvSpPr>
            <a:spLocks noGrp="1"/>
          </p:cNvSpPr>
          <p:nvPr>
            <p:ph type="sldNum" sz="quarter" idx="12"/>
          </p:nvPr>
        </p:nvSpPr>
        <p:spPr/>
        <p:txBody>
          <a:bodyPr/>
          <a:lstStyle/>
          <a:p>
            <a:fld id="{13D2E340-0663-474B-992C-9192B5C45E57}" type="slidenum">
              <a:rPr lang="en-US" smtClean="0"/>
              <a:t>9</a:t>
            </a:fld>
            <a:endParaRPr lang="en-US"/>
          </a:p>
        </p:txBody>
      </p:sp>
    </p:spTree>
    <p:extLst>
      <p:ext uri="{BB962C8B-B14F-4D97-AF65-F5344CB8AC3E}">
        <p14:creationId xmlns:p14="http://schemas.microsoft.com/office/powerpoint/2010/main" val="4284626273"/>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45175639_Biography_presentation_cr - v2" id="{A01E65BC-612A-475B-B592-779A440066C3}" vid="{453437E2-1A5B-4416-AE85-AE3C10623C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B4AFBF-E012-4607-B95C-D9E661912AC6}">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C77EC923-6023-4411-8330-A0042153EED3}">
  <ds:schemaRefs>
    <ds:schemaRef ds:uri="http://schemas.microsoft.com/sharepoint/v3/contenttype/forms"/>
  </ds:schemaRefs>
</ds:datastoreItem>
</file>

<file path=customXml/itemProps3.xml><?xml version="1.0" encoding="utf-8"?>
<ds:datastoreItem xmlns:ds="http://schemas.openxmlformats.org/officeDocument/2006/customXml" ds:itemID="{B60E032F-2E55-4A86-BB2D-1A317C6429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Biography presentation</Template>
  <TotalTime>104</TotalTime>
  <Words>1783</Words>
  <Application>Microsoft Office PowerPoint</Application>
  <PresentationFormat>Widescreen</PresentationFormat>
  <Paragraphs>153</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Century Schoolbook</vt:lpstr>
      <vt:lpstr>Corbel</vt:lpstr>
      <vt:lpstr>Headlines</vt:lpstr>
      <vt:lpstr>“Purpose”</vt:lpstr>
      <vt:lpstr>(2 Corinthians 3:18) </vt:lpstr>
      <vt:lpstr>What Is My Purpose in Life? </vt:lpstr>
      <vt:lpstr>What Is My Purpose in Life? </vt:lpstr>
      <vt:lpstr>What Is My Purpose in Life? </vt:lpstr>
      <vt:lpstr>Q  “I don’t feel like my life has any purpose. Is there any hope for me?” </vt:lpstr>
      <vt:lpstr>(Jeremiah 29:11)</vt:lpstr>
      <vt:lpstr>What Is My Significance?  </vt:lpstr>
      <vt:lpstr>A sense of significance is one of your three God-given inner needs. Those three inner needs are: </vt:lpstr>
      <vt:lpstr>A sense of significance is one of your three God-given inner needs. Those three inner needs are: </vt:lpstr>
      <vt:lpstr>A sense of significance is one of your three God-given inner needs. Those three inner needs are: </vt:lpstr>
      <vt:lpstr>Even if you haven’t said these exact words, the following statements express a desire of your heart: </vt:lpstr>
      <vt:lpstr>Even if you haven’t said these exact words, the following statements express a desire of your heart: </vt:lpstr>
      <vt:lpstr>Q    “I’ve always felt insignificant. When comparing myself to others who are more gifted and accomplished than I am, how can I not feel insignificant?” </vt:lpstr>
      <vt:lpstr>Q    “I’ve always felt insignificant. When comparing myself to others who are more gifted and accomplished than I am, how can I not feel insignificant?” </vt:lpstr>
      <vt:lpstr>You were significant enough for the Lord to design a preplanned future for you. </vt:lpstr>
      <vt:lpstr>You were significant enough for Jesus to die on the cross for you. </vt:lpstr>
      <vt:lpstr>Realize that Jesus would not die for anything or anyone insignificant. You, indeed, have God-given worth. . </vt:lpstr>
      <vt:lpstr>What Are Some Key Questions about Your Purpose? </vt:lpstr>
      <vt:lpstr>What Are Some Key Questions about Your Purpose? </vt:lpstr>
      <vt:lpstr>For example, a teenager’s purpose may be: </vt:lpstr>
      <vt:lpstr>For example, a teenager’s purpose may be: </vt:lpstr>
      <vt:lpstr>For example, a teenager’s purpose may be: </vt:lpstr>
      <vt:lpstr>Q  “Can my purposes change?” </vt:lpstr>
      <vt:lpstr>Q  “Can my purposes change?” </vt:lpstr>
      <vt:lpstr>Q  “Can my purposes change?” </vt:lpstr>
      <vt:lpstr>Q  “Can my purposes change?” </vt:lpstr>
      <vt:lpstr>Q  “Are purposes and goals the same?” </vt:lpstr>
      <vt:lpstr>Q  “Are purposes and goals the same?” </vt:lpstr>
      <vt:lpstr>Q  “Are purposes and goals the same?” </vt:lpstr>
      <vt:lpstr>  Q “What is God’s purpose for my life?” </vt:lpstr>
      <vt:lpstr>Q  “What should my highest purpose be?”  </vt:lpstr>
      <vt:lpstr>The New Testament Greek word for “glory,” doxa, signifies “an estimate” of worth. </vt:lpstr>
      <vt:lpstr>Let’s Pray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“Purpose”</dc:title>
  <dc:creator>Ronald Powell</dc:creator>
  <cp:lastModifiedBy>Ronald Powell</cp:lastModifiedBy>
  <cp:revision>2</cp:revision>
  <dcterms:created xsi:type="dcterms:W3CDTF">2021-07-27T15:38:33Z</dcterms:created>
  <dcterms:modified xsi:type="dcterms:W3CDTF">2021-07-27T17:23:07Z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