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478" r:id="rId4"/>
  </p:sldMasterIdLst>
  <p:notesMasterIdLst>
    <p:notesMasterId r:id="rId20"/>
  </p:notesMasterIdLst>
  <p:sldIdLst>
    <p:sldId id="256" r:id="rId5"/>
    <p:sldId id="272" r:id="rId6"/>
    <p:sldId id="257" r:id="rId7"/>
    <p:sldId id="273" r:id="rId8"/>
    <p:sldId id="274" r:id="rId9"/>
    <p:sldId id="275" r:id="rId10"/>
    <p:sldId id="269" r:id="rId11"/>
    <p:sldId id="267" r:id="rId12"/>
    <p:sldId id="276" r:id="rId13"/>
    <p:sldId id="268" r:id="rId14"/>
    <p:sldId id="266" r:id="rId15"/>
    <p:sldId id="271" r:id="rId16"/>
    <p:sldId id="270" r:id="rId17"/>
    <p:sldId id="277" r:id="rId18"/>
    <p:sldId id="26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1" autoAdjust="0"/>
    <p:restoredTop sz="96357" autoAdjust="0"/>
  </p:normalViewPr>
  <p:slideViewPr>
    <p:cSldViewPr snapToGrid="0">
      <p:cViewPr varScale="1">
        <p:scale>
          <a:sx n="71" d="100"/>
          <a:sy n="71" d="100"/>
        </p:scale>
        <p:origin x="90" y="864"/>
      </p:cViewPr>
      <p:guideLst/>
    </p:cSldViewPr>
  </p:slideViewPr>
  <p:outlineViewPr>
    <p:cViewPr>
      <p:scale>
        <a:sx n="33" d="100"/>
        <a:sy n="33" d="100"/>
      </p:scale>
      <p:origin x="0" y="-47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F07771-3FAA-4D43-A059-9A7D838C2880}" type="datetimeFigureOut">
              <a:rPr lang="en-US" smtClean="0"/>
              <a:t>8/9/2021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B68C18-1BF1-F447-95ED-60EAAE35426E}" type="slidenum">
              <a:rPr lang="en-US" smtClean="0"/>
              <a:t>‹#›</a:t>
            </a:fld>
            <a:endParaRPr lang="en-US"/>
          </a:p>
        </p:txBody>
      </p:sp>
    </p:spTree>
    <p:extLst>
      <p:ext uri="{BB962C8B-B14F-4D97-AF65-F5344CB8AC3E}">
        <p14:creationId xmlns:p14="http://schemas.microsoft.com/office/powerpoint/2010/main" val="1391759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ctrTitle"/>
          </p:nvPr>
        </p:nvSpPr>
        <p:spPr>
          <a:xfrm>
            <a:off x="5747656" y="1264197"/>
            <a:ext cx="5670487" cy="4268965"/>
          </a:xfrm>
        </p:spPr>
        <p:txBody>
          <a:bodyPr anchor="ctr">
            <a:normAutofit/>
          </a:bodyPr>
          <a:lstStyle>
            <a:lvl1pPr algn="l">
              <a:lnSpc>
                <a:spcPct val="85000"/>
              </a:lnSpc>
              <a:defRPr sz="600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667666" y="4151085"/>
            <a:ext cx="4633806" cy="1591181"/>
          </a:xfrm>
        </p:spPr>
        <p:txBody>
          <a:bodyPr anchor="b">
            <a:noAutofit/>
          </a:bodyPr>
          <a:lstStyle>
            <a:lvl1pPr marL="0" indent="0" algn="r">
              <a:lnSpc>
                <a:spcPct val="100000"/>
              </a:lnSpc>
              <a:spcBef>
                <a:spcPts val="0"/>
              </a:spcBef>
              <a:buNone/>
              <a:defRPr sz="23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title="Verticle Rule Line"/>
          <p:cNvCxnSpPr>
            <a:cxnSpLocks/>
          </p:cNvCxnSpPr>
          <p:nvPr/>
        </p:nvCxnSpPr>
        <p:spPr>
          <a:xfrm>
            <a:off x="5524563" y="1115733"/>
            <a:ext cx="0" cy="4626534"/>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137A75DA-C6FF-4420-94B9-E3338D1F9A04}"/>
              </a:ext>
            </a:extLst>
          </p:cNvPr>
          <p:cNvSpPr>
            <a:spLocks noGrp="1"/>
          </p:cNvSpPr>
          <p:nvPr>
            <p:ph type="pic" sz="quarter" idx="10" hasCustomPrompt="1"/>
          </p:nvPr>
        </p:nvSpPr>
        <p:spPr>
          <a:xfrm>
            <a:off x="2743615" y="1367500"/>
            <a:ext cx="2397795" cy="2397795"/>
          </a:xfrm>
          <a:prstGeom prst="ellipse">
            <a:avLst/>
          </a:prstGeom>
          <a:solidFill>
            <a:schemeClr val="bg1"/>
          </a:solidFill>
        </p:spPr>
        <p:txBody>
          <a:bodyPr anchor="ctr"/>
          <a:lstStyle>
            <a:lvl1pPr marL="0" indent="0" algn="ctr">
              <a:buNone/>
              <a:defRPr i="1"/>
            </a:lvl1pPr>
          </a:lstStyle>
          <a:p>
            <a:r>
              <a:rPr lang="en-US" noProof="0"/>
              <a:t>Insert Portrait Photo</a:t>
            </a:r>
          </a:p>
        </p:txBody>
      </p:sp>
    </p:spTree>
    <p:extLst>
      <p:ext uri="{BB962C8B-B14F-4D97-AF65-F5344CB8AC3E}">
        <p14:creationId xmlns:p14="http://schemas.microsoft.com/office/powerpoint/2010/main" val="18274263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8/9/2021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FBC751F3-ABD6-4995-8494-4932D12ACE1B}"/>
              </a:ext>
            </a:extLst>
          </p:cNvPr>
          <p:cNvSpPr>
            <a:spLocks noGrp="1"/>
          </p:cNvSpPr>
          <p:nvPr>
            <p:ph sz="quarter" idx="19"/>
          </p:nvPr>
        </p:nvSpPr>
        <p:spPr>
          <a:xfrm>
            <a:off x="5326063" y="559678"/>
            <a:ext cx="6103937" cy="519183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875451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8/9/2021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Picture Placeholder 6">
            <a:extLst>
              <a:ext uri="{FF2B5EF4-FFF2-40B4-BE49-F238E27FC236}">
                <a16:creationId xmlns:a16="http://schemas.microsoft.com/office/drawing/2014/main" id="{1466EC8C-C8BE-4149-A684-18CFF4574C18}"/>
              </a:ext>
            </a:extLst>
          </p:cNvPr>
          <p:cNvSpPr>
            <a:spLocks noGrp="1"/>
          </p:cNvSpPr>
          <p:nvPr>
            <p:ph type="pic" sz="quarter" idx="19"/>
          </p:nvPr>
        </p:nvSpPr>
        <p:spPr>
          <a:xfrm>
            <a:off x="5297488" y="559678"/>
            <a:ext cx="6132512" cy="5191835"/>
          </a:xfrm>
        </p:spPr>
        <p:txBody>
          <a:bodyPr anchor="ctr"/>
          <a:lstStyle>
            <a:lvl1pPr marL="0" indent="0" algn="ctr">
              <a:buNone/>
              <a:defRPr/>
            </a:lvl1pPr>
          </a:lstStyle>
          <a:p>
            <a:r>
              <a:rPr lang="en-US" noProof="0"/>
              <a:t>Click icon to add picture</a:t>
            </a:r>
          </a:p>
        </p:txBody>
      </p:sp>
    </p:spTree>
    <p:extLst>
      <p:ext uri="{BB962C8B-B14F-4D97-AF65-F5344CB8AC3E}">
        <p14:creationId xmlns:p14="http://schemas.microsoft.com/office/powerpoint/2010/main" val="3687491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7"/>
            <a:ext cx="3833906" cy="5274923"/>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8/9/2021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4889D34E-DF9E-41B7-A5EC-B9D63999B3D0}"/>
              </a:ext>
            </a:extLst>
          </p:cNvPr>
          <p:cNvSpPr>
            <a:spLocks noGrp="1"/>
          </p:cNvSpPr>
          <p:nvPr>
            <p:ph idx="1"/>
          </p:nvPr>
        </p:nvSpPr>
        <p:spPr>
          <a:xfrm>
            <a:off x="5181600" y="559678"/>
            <a:ext cx="6172200" cy="561728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22617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5181600" y="540628"/>
            <a:ext cx="6248400" cy="2488946"/>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5181600" y="3712467"/>
            <a:ext cx="6248400" cy="248222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F316E73E-FB98-2A42-974A-9CD83D46C100}" type="datetime1">
              <a:rPr lang="en-US" noProof="0" smtClean="0"/>
              <a:t>8/9/2021</a:t>
            </a:fld>
            <a:endParaRPr lang="en-US" noProof="0"/>
          </a:p>
        </p:txBody>
      </p:sp>
      <p:sp>
        <p:nvSpPr>
          <p:cNvPr id="6" name="Footer Placeholder 5"/>
          <p:cNvSpPr>
            <a:spLocks noGrp="1"/>
          </p:cNvSpPr>
          <p:nvPr>
            <p:ph type="ftr" sz="quarter" idx="11"/>
          </p:nvPr>
        </p:nvSpPr>
        <p:spPr/>
        <p:txBody>
          <a:bodyPr/>
          <a:lstStyle/>
          <a:p>
            <a:endParaRPr lang="en-US" noProof="0"/>
          </a:p>
        </p:txBody>
      </p:sp>
      <p:sp>
        <p:nvSpPr>
          <p:cNvPr id="7" name="Slide Number Placeholder 6"/>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2454302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noProof="0"/>
              <a:t>Click to edit Master title style</a:t>
            </a:r>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98A115EF-7A83-9842-815E-554E5DEB63CD}" type="datetime1">
              <a:rPr lang="en-US" noProof="0" smtClean="0"/>
              <a:t>8/9/2021</a:t>
            </a:fld>
            <a:endParaRPr lang="en-US" noProof="0"/>
          </a:p>
        </p:txBody>
      </p:sp>
      <p:sp>
        <p:nvSpPr>
          <p:cNvPr id="8" name="Footer Placeholder 7"/>
          <p:cNvSpPr>
            <a:spLocks noGrp="1"/>
          </p:cNvSpPr>
          <p:nvPr>
            <p:ph type="ftr" sz="quarter" idx="11"/>
          </p:nvPr>
        </p:nvSpPr>
        <p:spPr/>
        <p:txBody>
          <a:bodyPr/>
          <a:lstStyle/>
          <a:p>
            <a:endParaRPr lang="en-US" noProof="0"/>
          </a:p>
        </p:txBody>
      </p:sp>
      <p:sp>
        <p:nvSpPr>
          <p:cNvPr id="9" name="Slide Number Placeholder 8"/>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4277019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4BE097A0-4000-B744-87D8-18F42A934248}" type="datetime1">
              <a:rPr lang="en-US" noProof="0" smtClean="0"/>
              <a:t>8/9/2021</a:t>
            </a:fld>
            <a:endParaRPr lang="en-US" noProof="0"/>
          </a:p>
        </p:txBody>
      </p:sp>
      <p:sp>
        <p:nvSpPr>
          <p:cNvPr id="4" name="Footer Placeholder 3"/>
          <p:cNvSpPr>
            <a:spLocks noGrp="1"/>
          </p:cNvSpPr>
          <p:nvPr>
            <p:ph type="ftr" sz="quarter" idx="11"/>
          </p:nvPr>
        </p:nvSpPr>
        <p:spPr/>
        <p:txBody>
          <a:bodyPr/>
          <a:lstStyle/>
          <a:p>
            <a:endParaRPr lang="en-US" noProof="0"/>
          </a:p>
        </p:txBody>
      </p:sp>
      <p:sp>
        <p:nvSpPr>
          <p:cNvPr id="5" name="Slide Number Placeholder 4"/>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2043447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74EA9-4639-9B48-9E98-70455404EF00}" type="datetime1">
              <a:rPr lang="en-US" noProof="0" smtClean="0"/>
              <a:t>8/9/2021</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82390238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E2565D1-06D8-4141-9B5F-95C29313C16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Text Placeholder 19">
            <a:extLst>
              <a:ext uri="{FF2B5EF4-FFF2-40B4-BE49-F238E27FC236}">
                <a16:creationId xmlns:a16="http://schemas.microsoft.com/office/drawing/2014/main" id="{04FBD4F5-432F-4C2D-A734-6CC48615FF21}"/>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C3BDDDD7-72ED-FC4E-8075-0107060235C5}" type="datetime1">
              <a:rPr lang="en-US" noProof="0" smtClean="0"/>
              <a:t>8/9/2021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11" name="Title 1">
            <a:extLst>
              <a:ext uri="{FF2B5EF4-FFF2-40B4-BE49-F238E27FC236}">
                <a16:creationId xmlns:a16="http://schemas.microsoft.com/office/drawing/2014/main" id="{3837580B-9009-4524-B820-7ACB27BCBEB4}"/>
              </a:ext>
            </a:extLst>
          </p:cNvPr>
          <p:cNvSpPr>
            <a:spLocks noGrp="1"/>
          </p:cNvSpPr>
          <p:nvPr>
            <p:ph type="title"/>
          </p:nvPr>
        </p:nvSpPr>
        <p:spPr>
          <a:xfrm>
            <a:off x="762000" y="559678"/>
            <a:ext cx="3833906" cy="2221622"/>
          </a:xfrm>
        </p:spPr>
        <p:txBody>
          <a:bodyPr anchor="b"/>
          <a:lstStyle/>
          <a:p>
            <a:r>
              <a:rPr lang="en-US" noProof="0"/>
              <a:t>Click to edit Master title style</a:t>
            </a:r>
          </a:p>
        </p:txBody>
      </p:sp>
      <p:cxnSp>
        <p:nvCxnSpPr>
          <p:cNvPr id="12" name="Straight Connector 11" title="Horizontal Rule Line">
            <a:extLst>
              <a:ext uri="{FF2B5EF4-FFF2-40B4-BE49-F238E27FC236}">
                <a16:creationId xmlns:a16="http://schemas.microsoft.com/office/drawing/2014/main" id="{54F1A406-73A8-450C-B21C-AA9616F476C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7954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 Image / Icon Bullets Light">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p>
            <a:r>
              <a:rPr lang="en-US" noProof="0"/>
              <a:t>Click to edit Master title style</a:t>
            </a:r>
          </a:p>
        </p:txBody>
      </p:sp>
      <p:sp>
        <p:nvSpPr>
          <p:cNvPr id="4" name="Date Placeholder 3"/>
          <p:cNvSpPr>
            <a:spLocks noGrp="1"/>
          </p:cNvSpPr>
          <p:nvPr>
            <p:ph type="dt" sz="half" idx="10"/>
          </p:nvPr>
        </p:nvSpPr>
        <p:spPr/>
        <p:txBody>
          <a:bodyPr/>
          <a:lstStyle/>
          <a:p>
            <a:fld id="{26B3D9D9-8B30-6A45-929D-0A0366E2E953}" type="datetime1">
              <a:rPr lang="en-US" noProof="0" smtClean="0"/>
              <a:t>8/9/2021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0CF91DE7-F23F-444D-B56E-B059EC98D983}"/>
              </a:ext>
            </a:extLst>
          </p:cNvPr>
          <p:cNvSpPr>
            <a:spLocks noGrp="1"/>
          </p:cNvSpPr>
          <p:nvPr>
            <p:ph idx="1" hasCustomPrompt="1"/>
          </p:nvPr>
        </p:nvSpPr>
        <p:spPr>
          <a:xfrm>
            <a:off x="5162550"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9" name="Text Placeholder 8">
            <a:extLst>
              <a:ext uri="{FF2B5EF4-FFF2-40B4-BE49-F238E27FC236}">
                <a16:creationId xmlns:a16="http://schemas.microsoft.com/office/drawing/2014/main" id="{DD8B7AFB-040F-4222-BF21-649EEB9B7663}"/>
              </a:ext>
            </a:extLst>
          </p:cNvPr>
          <p:cNvSpPr>
            <a:spLocks noGrp="1"/>
          </p:cNvSpPr>
          <p:nvPr>
            <p:ph type="body" sz="quarter" idx="13" hasCustomPrompt="1"/>
          </p:nvPr>
        </p:nvSpPr>
        <p:spPr>
          <a:xfrm>
            <a:off x="7295581"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2" name="Text Placeholder 10">
            <a:extLst>
              <a:ext uri="{FF2B5EF4-FFF2-40B4-BE49-F238E27FC236}">
                <a16:creationId xmlns:a16="http://schemas.microsoft.com/office/drawing/2014/main" id="{36C44B50-DCD8-4661-AE20-1744F5052F2B}"/>
              </a:ext>
            </a:extLst>
          </p:cNvPr>
          <p:cNvSpPr>
            <a:spLocks noGrp="1"/>
          </p:cNvSpPr>
          <p:nvPr>
            <p:ph type="body" sz="quarter" idx="14" hasCustomPrompt="1"/>
          </p:nvPr>
        </p:nvSpPr>
        <p:spPr>
          <a:xfrm>
            <a:off x="9428613"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Text Placeholder 6">
            <a:extLst>
              <a:ext uri="{FF2B5EF4-FFF2-40B4-BE49-F238E27FC236}">
                <a16:creationId xmlns:a16="http://schemas.microsoft.com/office/drawing/2014/main" id="{C0107EA4-5D36-4C90-97D0-F9F14116BDE7}"/>
              </a:ext>
            </a:extLst>
          </p:cNvPr>
          <p:cNvSpPr>
            <a:spLocks noGrp="1"/>
          </p:cNvSpPr>
          <p:nvPr>
            <p:ph type="body" sz="quarter" idx="19" hasCustomPrompt="1"/>
          </p:nvPr>
        </p:nvSpPr>
        <p:spPr>
          <a:xfrm>
            <a:off x="5162550" y="3429000"/>
            <a:ext cx="1944000" cy="2700000"/>
          </a:xfrm>
          <a:solidFill>
            <a:schemeClr val="bg1"/>
          </a:solidFill>
        </p:spPr>
        <p:txBody>
          <a:bodyPr lIns="0" tIns="1332000" rIns="0" bIns="0"/>
          <a:lstStyle>
            <a:lvl1pPr marL="0" indent="0" algn="ctr">
              <a:buNone/>
              <a:defRPr sz="1600">
                <a:solidFill>
                  <a:schemeClr val="tx1">
                    <a:lumMod val="85000"/>
                    <a:lumOff val="15000"/>
                  </a:schemeClr>
                </a:solidFill>
              </a:defRPr>
            </a:lvl1pPr>
          </a:lstStyle>
          <a:p>
            <a:pPr lvl="0"/>
            <a:r>
              <a:rPr lang="en-US" noProof="0"/>
              <a:t>Item Description</a:t>
            </a:r>
          </a:p>
        </p:txBody>
      </p:sp>
      <p:sp>
        <p:nvSpPr>
          <p:cNvPr id="24" name="Text Placeholder 15">
            <a:extLst>
              <a:ext uri="{FF2B5EF4-FFF2-40B4-BE49-F238E27FC236}">
                <a16:creationId xmlns:a16="http://schemas.microsoft.com/office/drawing/2014/main" id="{CB22D40E-097C-4007-9190-A37498065321}"/>
              </a:ext>
            </a:extLst>
          </p:cNvPr>
          <p:cNvSpPr>
            <a:spLocks noGrp="1"/>
          </p:cNvSpPr>
          <p:nvPr>
            <p:ph type="body" sz="quarter" idx="20" hasCustomPrompt="1"/>
          </p:nvPr>
        </p:nvSpPr>
        <p:spPr>
          <a:xfrm>
            <a:off x="7295356"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5" name="Text Placeholder 18">
            <a:extLst>
              <a:ext uri="{FF2B5EF4-FFF2-40B4-BE49-F238E27FC236}">
                <a16:creationId xmlns:a16="http://schemas.microsoft.com/office/drawing/2014/main" id="{D385A57E-D5E6-4E0A-BE4C-C1B40196AB2B}"/>
              </a:ext>
            </a:extLst>
          </p:cNvPr>
          <p:cNvSpPr>
            <a:spLocks noGrp="1"/>
          </p:cNvSpPr>
          <p:nvPr>
            <p:ph type="body" sz="quarter" idx="21" hasCustomPrompt="1"/>
          </p:nvPr>
        </p:nvSpPr>
        <p:spPr>
          <a:xfrm>
            <a:off x="9428163"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6" name="Picture Placeholder 22">
            <a:extLst>
              <a:ext uri="{FF2B5EF4-FFF2-40B4-BE49-F238E27FC236}">
                <a16:creationId xmlns:a16="http://schemas.microsoft.com/office/drawing/2014/main" id="{3D1BBD84-BA1A-4F7F-BD78-6D42162E33D5}"/>
              </a:ext>
            </a:extLst>
          </p:cNvPr>
          <p:cNvSpPr>
            <a:spLocks noGrp="1"/>
          </p:cNvSpPr>
          <p:nvPr>
            <p:ph type="pic" sz="quarter" idx="22" hasCustomPrompt="1"/>
          </p:nvPr>
        </p:nvSpPr>
        <p:spPr>
          <a:xfrm>
            <a:off x="5648550"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7" name="Picture Placeholder 24">
            <a:extLst>
              <a:ext uri="{FF2B5EF4-FFF2-40B4-BE49-F238E27FC236}">
                <a16:creationId xmlns:a16="http://schemas.microsoft.com/office/drawing/2014/main" id="{75DDD589-ADD5-491E-B180-F1FCDF9ED6A1}"/>
              </a:ext>
            </a:extLst>
          </p:cNvPr>
          <p:cNvSpPr>
            <a:spLocks noGrp="1"/>
          </p:cNvSpPr>
          <p:nvPr>
            <p:ph type="pic" sz="quarter" idx="23" hasCustomPrompt="1"/>
          </p:nvPr>
        </p:nvSpPr>
        <p:spPr>
          <a:xfrm>
            <a:off x="7781581"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8" name="Picture Placeholder 26">
            <a:extLst>
              <a:ext uri="{FF2B5EF4-FFF2-40B4-BE49-F238E27FC236}">
                <a16:creationId xmlns:a16="http://schemas.microsoft.com/office/drawing/2014/main" id="{BFFFDD99-5C1A-4C7C-8FA2-BEA3DB4BA884}"/>
              </a:ext>
            </a:extLst>
          </p:cNvPr>
          <p:cNvSpPr>
            <a:spLocks noGrp="1"/>
          </p:cNvSpPr>
          <p:nvPr>
            <p:ph type="pic" sz="quarter" idx="24" hasCustomPrompt="1"/>
          </p:nvPr>
        </p:nvSpPr>
        <p:spPr>
          <a:xfrm>
            <a:off x="9914613"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9" name="Picture Placeholder 30">
            <a:extLst>
              <a:ext uri="{FF2B5EF4-FFF2-40B4-BE49-F238E27FC236}">
                <a16:creationId xmlns:a16="http://schemas.microsoft.com/office/drawing/2014/main" id="{23C5456C-A352-4CF6-8671-B2572BAD518D}"/>
              </a:ext>
            </a:extLst>
          </p:cNvPr>
          <p:cNvSpPr>
            <a:spLocks noGrp="1"/>
          </p:cNvSpPr>
          <p:nvPr>
            <p:ph type="pic" sz="quarter" idx="25" hasCustomPrompt="1"/>
          </p:nvPr>
        </p:nvSpPr>
        <p:spPr>
          <a:xfrm>
            <a:off x="5648550"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0" name="Picture Placeholder 32">
            <a:extLst>
              <a:ext uri="{FF2B5EF4-FFF2-40B4-BE49-F238E27FC236}">
                <a16:creationId xmlns:a16="http://schemas.microsoft.com/office/drawing/2014/main" id="{C7C33AAD-B12F-4AA1-80BD-D7D3D1304B98}"/>
              </a:ext>
            </a:extLst>
          </p:cNvPr>
          <p:cNvSpPr>
            <a:spLocks noGrp="1"/>
          </p:cNvSpPr>
          <p:nvPr>
            <p:ph type="pic" sz="quarter" idx="26" hasCustomPrompt="1"/>
          </p:nvPr>
        </p:nvSpPr>
        <p:spPr>
          <a:xfrm>
            <a:off x="7781581"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4">
            <a:extLst>
              <a:ext uri="{FF2B5EF4-FFF2-40B4-BE49-F238E27FC236}">
                <a16:creationId xmlns:a16="http://schemas.microsoft.com/office/drawing/2014/main" id="{E2951AF1-2CE3-48B5-9CF3-7488DCDF3299}"/>
              </a:ext>
            </a:extLst>
          </p:cNvPr>
          <p:cNvSpPr>
            <a:spLocks noGrp="1"/>
          </p:cNvSpPr>
          <p:nvPr>
            <p:ph type="pic" sz="quarter" idx="27" hasCustomPrompt="1"/>
          </p:nvPr>
        </p:nvSpPr>
        <p:spPr>
          <a:xfrm>
            <a:off x="9914613"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4187982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mbered Bullets in a row">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p>
            <a:r>
              <a:rPr lang="en-US" noProof="0"/>
              <a:t>Click to edit Master title style</a:t>
            </a:r>
          </a:p>
        </p:txBody>
      </p:sp>
      <p:sp>
        <p:nvSpPr>
          <p:cNvPr id="3" name="Content Placeholder 2"/>
          <p:cNvSpPr>
            <a:spLocks noGrp="1"/>
          </p:cNvSpPr>
          <p:nvPr>
            <p:ph idx="1" hasCustomPrompt="1"/>
          </p:nvPr>
        </p:nvSpPr>
        <p:spPr>
          <a:xfrm>
            <a:off x="5162550" y="2019300"/>
            <a:ext cx="1944000" cy="2700000"/>
          </a:xfrm>
          <a:gradFill>
            <a:gsLst>
              <a:gs pos="0">
                <a:schemeClr val="accent1">
                  <a:lumMod val="20000"/>
                  <a:lumOff val="80000"/>
                </a:schemeClr>
              </a:gs>
              <a:gs pos="99000">
                <a:schemeClr val="accent1">
                  <a:lumMod val="20000"/>
                  <a:lumOff val="80000"/>
                </a:schemeClr>
              </a:gs>
              <a:gs pos="100000">
                <a:schemeClr val="accent1"/>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4" name="Date Placeholder 3"/>
          <p:cNvSpPr>
            <a:spLocks noGrp="1"/>
          </p:cNvSpPr>
          <p:nvPr>
            <p:ph type="dt" sz="half" idx="10"/>
          </p:nvPr>
        </p:nvSpPr>
        <p:spPr/>
        <p:txBody>
          <a:bodyPr/>
          <a:lstStyle/>
          <a:p>
            <a:fld id="{54919B67-2563-3544-8019-B2D766585AE6}" type="datetime1">
              <a:rPr lang="en-US" noProof="0" smtClean="0"/>
              <a:t>8/9/2021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9" name="Text Placeholder 8">
            <a:extLst>
              <a:ext uri="{FF2B5EF4-FFF2-40B4-BE49-F238E27FC236}">
                <a16:creationId xmlns:a16="http://schemas.microsoft.com/office/drawing/2014/main" id="{617748B7-E5B4-4481-8BBD-FA336F544D66}"/>
              </a:ext>
            </a:extLst>
          </p:cNvPr>
          <p:cNvSpPr>
            <a:spLocks noGrp="1"/>
          </p:cNvSpPr>
          <p:nvPr>
            <p:ph type="body" sz="quarter" idx="13" hasCustomPrompt="1"/>
          </p:nvPr>
        </p:nvSpPr>
        <p:spPr>
          <a:xfrm>
            <a:off x="7295806" y="2019300"/>
            <a:ext cx="1943100" cy="2700000"/>
          </a:xfrm>
          <a:gradFill>
            <a:gsLst>
              <a:gs pos="0">
                <a:schemeClr val="accent3">
                  <a:lumMod val="20000"/>
                  <a:lumOff val="80000"/>
                </a:schemeClr>
              </a:gs>
              <a:gs pos="99000">
                <a:schemeClr val="accent3">
                  <a:lumMod val="20000"/>
                  <a:lumOff val="80000"/>
                </a:schemeClr>
              </a:gs>
              <a:gs pos="100000">
                <a:schemeClr val="accent3"/>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11" name="Text Placeholder 10">
            <a:extLst>
              <a:ext uri="{FF2B5EF4-FFF2-40B4-BE49-F238E27FC236}">
                <a16:creationId xmlns:a16="http://schemas.microsoft.com/office/drawing/2014/main" id="{47DBBB1B-8761-455D-AD09-0A48C1ED27E0}"/>
              </a:ext>
            </a:extLst>
          </p:cNvPr>
          <p:cNvSpPr>
            <a:spLocks noGrp="1"/>
          </p:cNvSpPr>
          <p:nvPr>
            <p:ph type="body" sz="quarter" idx="14" hasCustomPrompt="1"/>
          </p:nvPr>
        </p:nvSpPr>
        <p:spPr>
          <a:xfrm>
            <a:off x="9428163" y="2019300"/>
            <a:ext cx="1943100" cy="2700000"/>
          </a:xfrm>
          <a:gradFill>
            <a:gsLst>
              <a:gs pos="0">
                <a:schemeClr val="accent5">
                  <a:lumMod val="20000"/>
                  <a:lumOff val="80000"/>
                </a:schemeClr>
              </a:gs>
              <a:gs pos="99000">
                <a:schemeClr val="accent5">
                  <a:lumMod val="20000"/>
                  <a:lumOff val="80000"/>
                </a:schemeClr>
              </a:gs>
              <a:gs pos="100000">
                <a:schemeClr val="accent5"/>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13" name="Text Placeholder 12">
            <a:extLst>
              <a:ext uri="{FF2B5EF4-FFF2-40B4-BE49-F238E27FC236}">
                <a16:creationId xmlns:a16="http://schemas.microsoft.com/office/drawing/2014/main" id="{701A7388-8628-470F-82E9-729C86AAFDC5}"/>
              </a:ext>
            </a:extLst>
          </p:cNvPr>
          <p:cNvSpPr>
            <a:spLocks noGrp="1"/>
          </p:cNvSpPr>
          <p:nvPr>
            <p:ph type="body" sz="quarter" idx="15" hasCustomPrompt="1"/>
          </p:nvPr>
        </p:nvSpPr>
        <p:spPr>
          <a:xfrm>
            <a:off x="5720550" y="2324100"/>
            <a:ext cx="828000" cy="828000"/>
          </a:xfrm>
          <a:prstGeom prst="ellipse">
            <a:avLst/>
          </a:prstGeom>
          <a:solidFill>
            <a:schemeClr val="tx1">
              <a:lumMod val="85000"/>
              <a:lumOff val="15000"/>
            </a:schemeClr>
          </a:solidFill>
        </p:spPr>
        <p:txBody>
          <a:bodyPr lIns="0" tIns="0" rIns="0" bIns="0" anchor="ctr">
            <a:noAutofit/>
          </a:bodyPr>
          <a:lstStyle>
            <a:lvl1pPr marL="0" indent="0" algn="ctr">
              <a:lnSpc>
                <a:spcPct val="100000"/>
              </a:lnSpc>
              <a:buNone/>
              <a:defRPr sz="2000" i="1">
                <a:solidFill>
                  <a:schemeClr val="bg1"/>
                </a:solidFill>
                <a:latin typeface="+mj-lt"/>
              </a:defRPr>
            </a:lvl1pPr>
          </a:lstStyle>
          <a:p>
            <a:pPr lvl="0"/>
            <a:r>
              <a:rPr lang="en-US" noProof="0"/>
              <a:t>1</a:t>
            </a:r>
          </a:p>
        </p:txBody>
      </p:sp>
      <p:sp>
        <p:nvSpPr>
          <p:cNvPr id="15" name="Text Placeholder 14">
            <a:extLst>
              <a:ext uri="{FF2B5EF4-FFF2-40B4-BE49-F238E27FC236}">
                <a16:creationId xmlns:a16="http://schemas.microsoft.com/office/drawing/2014/main" id="{CAE5D4FA-2556-4640-8793-063247AA272E}"/>
              </a:ext>
            </a:extLst>
          </p:cNvPr>
          <p:cNvSpPr>
            <a:spLocks noGrp="1"/>
          </p:cNvSpPr>
          <p:nvPr>
            <p:ph type="body" sz="quarter" idx="16" hasCustomPrompt="1"/>
          </p:nvPr>
        </p:nvSpPr>
        <p:spPr>
          <a:xfrm>
            <a:off x="7853356" y="2324100"/>
            <a:ext cx="828000" cy="828000"/>
          </a:xfrm>
          <a:prstGeom prst="ellipse">
            <a:avLst/>
          </a:prstGeom>
          <a:solidFill>
            <a:schemeClr val="tx1">
              <a:lumMod val="85000"/>
              <a:lumOff val="15000"/>
            </a:schemeClr>
          </a:solidFill>
        </p:spPr>
        <p:txBody>
          <a:bodyPr lIns="0" tIns="0" rIns="0" bIns="0" anchor="ctr"/>
          <a:lstStyle>
            <a:lvl1pPr marL="0" indent="0" algn="ctr">
              <a:buNone/>
              <a:defRPr i="1">
                <a:solidFill>
                  <a:schemeClr val="bg1"/>
                </a:solidFill>
                <a:latin typeface="+mj-lt"/>
              </a:defRPr>
            </a:lvl1pPr>
          </a:lstStyle>
          <a:p>
            <a:pPr lvl="0"/>
            <a:r>
              <a:rPr lang="en-US" noProof="0"/>
              <a:t>2</a:t>
            </a:r>
          </a:p>
        </p:txBody>
      </p:sp>
      <p:sp>
        <p:nvSpPr>
          <p:cNvPr id="17" name="Text Placeholder 16">
            <a:extLst>
              <a:ext uri="{FF2B5EF4-FFF2-40B4-BE49-F238E27FC236}">
                <a16:creationId xmlns:a16="http://schemas.microsoft.com/office/drawing/2014/main" id="{8379251E-EDF2-4AC5-AB5B-C1FD66A9D6F3}"/>
              </a:ext>
            </a:extLst>
          </p:cNvPr>
          <p:cNvSpPr>
            <a:spLocks noGrp="1"/>
          </p:cNvSpPr>
          <p:nvPr>
            <p:ph type="body" sz="quarter" idx="17" hasCustomPrompt="1"/>
          </p:nvPr>
        </p:nvSpPr>
        <p:spPr>
          <a:xfrm>
            <a:off x="9985713" y="2324100"/>
            <a:ext cx="828000" cy="828000"/>
          </a:xfrm>
          <a:prstGeom prst="ellipse">
            <a:avLst/>
          </a:prstGeom>
          <a:solidFill>
            <a:schemeClr val="tx1">
              <a:lumMod val="85000"/>
              <a:lumOff val="15000"/>
            </a:schemeClr>
          </a:solidFill>
        </p:spPr>
        <p:txBody>
          <a:bodyPr lIns="0" tIns="0" rIns="0" bIns="0" anchor="ctr"/>
          <a:lstStyle>
            <a:lvl1pPr marL="0" indent="0" algn="ctr">
              <a:buNone/>
              <a:defRPr i="1">
                <a:solidFill>
                  <a:schemeClr val="bg1"/>
                </a:solidFill>
                <a:latin typeface="+mj-lt"/>
              </a:defRPr>
            </a:lvl1pPr>
          </a:lstStyle>
          <a:p>
            <a:pPr lvl="0"/>
            <a:r>
              <a:rPr lang="en-US" noProof="0"/>
              <a:t>3</a:t>
            </a:r>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1316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Subtitle only">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8/9/2021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3914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6 Image / Icon Bullets">
    <p:bg>
      <p:bgPr>
        <a:solidFill>
          <a:schemeClr val="bg2"/>
        </a:solidFill>
        <a:effectLst/>
      </p:bgPr>
    </p:bg>
    <p:spTree>
      <p:nvGrpSpPr>
        <p:cNvPr id="1" name=""/>
        <p:cNvGrpSpPr/>
        <p:nvPr/>
      </p:nvGrpSpPr>
      <p:grpSpPr>
        <a:xfrm>
          <a:off x="0" y="0"/>
          <a:ext cx="0" cy="0"/>
          <a:chOff x="0" y="0"/>
          <a:chExt cx="0" cy="0"/>
        </a:xfrm>
      </p:grpSpPr>
      <p:sp>
        <p:nvSpPr>
          <p:cNvPr id="9" name="Freeform 6" title="Page Number Shape">
            <a:extLst>
              <a:ext uri="{FF2B5EF4-FFF2-40B4-BE49-F238E27FC236}">
                <a16:creationId xmlns:a16="http://schemas.microsoft.com/office/drawing/2014/main" id="{4C028BF1-8F7F-4E8E-9D47-05D46323E336}"/>
              </a:ext>
            </a:extLst>
          </p:cNvPr>
          <p:cNvSpPr/>
          <p:nvPr userDrawn="1"/>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solidFill>
          <a:ln w="0">
            <a:noFill/>
            <a:prstDash val="solid"/>
            <a:round/>
            <a:headEnd/>
            <a:tailEnd/>
          </a:ln>
        </p:spPr>
      </p:sp>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F8F1C92E-34EF-7443-98EE-55EB64C2F5FD}" type="datetime1">
              <a:rPr lang="en-US" noProof="0" smtClean="0"/>
              <a:t>8/9/2021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5D7203A2-76F7-4D98-BFEB-C48DDC3E5C6C}"/>
              </a:ext>
            </a:extLst>
          </p:cNvPr>
          <p:cNvSpPr>
            <a:spLocks noGrp="1"/>
          </p:cNvSpPr>
          <p:nvPr>
            <p:ph idx="1" hasCustomPrompt="1"/>
          </p:nvPr>
        </p:nvSpPr>
        <p:spPr>
          <a:xfrm>
            <a:off x="5162550"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1" name="Text Placeholder 8">
            <a:extLst>
              <a:ext uri="{FF2B5EF4-FFF2-40B4-BE49-F238E27FC236}">
                <a16:creationId xmlns:a16="http://schemas.microsoft.com/office/drawing/2014/main" id="{333FF03C-99D8-472E-A74F-87D3B5A5696D}"/>
              </a:ext>
            </a:extLst>
          </p:cNvPr>
          <p:cNvSpPr>
            <a:spLocks noGrp="1"/>
          </p:cNvSpPr>
          <p:nvPr>
            <p:ph type="body" sz="quarter" idx="13" hasCustomPrompt="1"/>
          </p:nvPr>
        </p:nvSpPr>
        <p:spPr>
          <a:xfrm>
            <a:off x="7295581"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2" name="Text Placeholder 10">
            <a:extLst>
              <a:ext uri="{FF2B5EF4-FFF2-40B4-BE49-F238E27FC236}">
                <a16:creationId xmlns:a16="http://schemas.microsoft.com/office/drawing/2014/main" id="{982C482D-2EED-4942-A5D4-D8A794C2486A}"/>
              </a:ext>
            </a:extLst>
          </p:cNvPr>
          <p:cNvSpPr>
            <a:spLocks noGrp="1"/>
          </p:cNvSpPr>
          <p:nvPr>
            <p:ph type="body" sz="quarter" idx="14" hasCustomPrompt="1"/>
          </p:nvPr>
        </p:nvSpPr>
        <p:spPr>
          <a:xfrm>
            <a:off x="9428613"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7" name="Text Placeholder 6">
            <a:extLst>
              <a:ext uri="{FF2B5EF4-FFF2-40B4-BE49-F238E27FC236}">
                <a16:creationId xmlns:a16="http://schemas.microsoft.com/office/drawing/2014/main" id="{51D4C5CB-E26D-42D3-B242-792D37C5074D}"/>
              </a:ext>
            </a:extLst>
          </p:cNvPr>
          <p:cNvSpPr>
            <a:spLocks noGrp="1"/>
          </p:cNvSpPr>
          <p:nvPr>
            <p:ph type="body" sz="quarter" idx="19" hasCustomPrompt="1"/>
          </p:nvPr>
        </p:nvSpPr>
        <p:spPr>
          <a:xfrm>
            <a:off x="5162550" y="3429000"/>
            <a:ext cx="1944000" cy="2700000"/>
          </a:xfrm>
          <a:solidFill>
            <a:schemeClr val="bg1"/>
          </a:solidFill>
        </p:spPr>
        <p:txBody>
          <a:bodyPr lIns="0" tIns="1332000" rIns="0" bIns="0"/>
          <a:lstStyle>
            <a:lvl1pPr marL="0" indent="0" algn="ctr">
              <a:buNone/>
              <a:defRPr sz="1600">
                <a:solidFill>
                  <a:schemeClr val="tx1">
                    <a:lumMod val="85000"/>
                    <a:lumOff val="15000"/>
                  </a:schemeClr>
                </a:solidFill>
              </a:defRPr>
            </a:lvl1pPr>
          </a:lstStyle>
          <a:p>
            <a:pPr lvl="0"/>
            <a:r>
              <a:rPr lang="en-US" noProof="0"/>
              <a:t>Item Description</a:t>
            </a:r>
          </a:p>
        </p:txBody>
      </p:sp>
      <p:sp>
        <p:nvSpPr>
          <p:cNvPr id="16" name="Text Placeholder 15">
            <a:extLst>
              <a:ext uri="{FF2B5EF4-FFF2-40B4-BE49-F238E27FC236}">
                <a16:creationId xmlns:a16="http://schemas.microsoft.com/office/drawing/2014/main" id="{8F1F9D8C-5E2A-414E-9E1D-AB7DF4824DB3}"/>
              </a:ext>
            </a:extLst>
          </p:cNvPr>
          <p:cNvSpPr>
            <a:spLocks noGrp="1"/>
          </p:cNvSpPr>
          <p:nvPr>
            <p:ph type="body" sz="quarter" idx="20" hasCustomPrompt="1"/>
          </p:nvPr>
        </p:nvSpPr>
        <p:spPr>
          <a:xfrm>
            <a:off x="7295356"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9" name="Text Placeholder 18">
            <a:extLst>
              <a:ext uri="{FF2B5EF4-FFF2-40B4-BE49-F238E27FC236}">
                <a16:creationId xmlns:a16="http://schemas.microsoft.com/office/drawing/2014/main" id="{571AC612-4E8C-42E2-88EB-DB98E2791D0C}"/>
              </a:ext>
            </a:extLst>
          </p:cNvPr>
          <p:cNvSpPr>
            <a:spLocks noGrp="1"/>
          </p:cNvSpPr>
          <p:nvPr>
            <p:ph type="body" sz="quarter" idx="21" hasCustomPrompt="1"/>
          </p:nvPr>
        </p:nvSpPr>
        <p:spPr>
          <a:xfrm>
            <a:off x="9428163"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Picture Placeholder 22">
            <a:extLst>
              <a:ext uri="{FF2B5EF4-FFF2-40B4-BE49-F238E27FC236}">
                <a16:creationId xmlns:a16="http://schemas.microsoft.com/office/drawing/2014/main" id="{2AA95DF8-549D-4CA3-8E1A-D2DEB8CF4608}"/>
              </a:ext>
            </a:extLst>
          </p:cNvPr>
          <p:cNvSpPr>
            <a:spLocks noGrp="1"/>
          </p:cNvSpPr>
          <p:nvPr>
            <p:ph type="pic" sz="quarter" idx="22" hasCustomPrompt="1"/>
          </p:nvPr>
        </p:nvSpPr>
        <p:spPr>
          <a:xfrm>
            <a:off x="5648550"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5" name="Picture Placeholder 24">
            <a:extLst>
              <a:ext uri="{FF2B5EF4-FFF2-40B4-BE49-F238E27FC236}">
                <a16:creationId xmlns:a16="http://schemas.microsoft.com/office/drawing/2014/main" id="{AA78BAAC-8764-4AFE-9AC1-DF47930B46EB}"/>
              </a:ext>
            </a:extLst>
          </p:cNvPr>
          <p:cNvSpPr>
            <a:spLocks noGrp="1"/>
          </p:cNvSpPr>
          <p:nvPr>
            <p:ph type="pic" sz="quarter" idx="23" hasCustomPrompt="1"/>
          </p:nvPr>
        </p:nvSpPr>
        <p:spPr>
          <a:xfrm>
            <a:off x="7781581"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7" name="Picture Placeholder 26">
            <a:extLst>
              <a:ext uri="{FF2B5EF4-FFF2-40B4-BE49-F238E27FC236}">
                <a16:creationId xmlns:a16="http://schemas.microsoft.com/office/drawing/2014/main" id="{88491EA9-E431-4D48-BD30-3BA8FACC97F2}"/>
              </a:ext>
            </a:extLst>
          </p:cNvPr>
          <p:cNvSpPr>
            <a:spLocks noGrp="1"/>
          </p:cNvSpPr>
          <p:nvPr>
            <p:ph type="pic" sz="quarter" idx="24" hasCustomPrompt="1"/>
          </p:nvPr>
        </p:nvSpPr>
        <p:spPr>
          <a:xfrm>
            <a:off x="9914613"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0">
            <a:extLst>
              <a:ext uri="{FF2B5EF4-FFF2-40B4-BE49-F238E27FC236}">
                <a16:creationId xmlns:a16="http://schemas.microsoft.com/office/drawing/2014/main" id="{130F713C-752D-4C1A-89AB-638A7DAF60A8}"/>
              </a:ext>
            </a:extLst>
          </p:cNvPr>
          <p:cNvSpPr>
            <a:spLocks noGrp="1"/>
          </p:cNvSpPr>
          <p:nvPr>
            <p:ph type="pic" sz="quarter" idx="25" hasCustomPrompt="1"/>
          </p:nvPr>
        </p:nvSpPr>
        <p:spPr>
          <a:xfrm>
            <a:off x="5648550"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3" name="Picture Placeholder 32">
            <a:extLst>
              <a:ext uri="{FF2B5EF4-FFF2-40B4-BE49-F238E27FC236}">
                <a16:creationId xmlns:a16="http://schemas.microsoft.com/office/drawing/2014/main" id="{EDF00299-5001-4927-B344-D4AE0D5F0393}"/>
              </a:ext>
            </a:extLst>
          </p:cNvPr>
          <p:cNvSpPr>
            <a:spLocks noGrp="1"/>
          </p:cNvSpPr>
          <p:nvPr>
            <p:ph type="pic" sz="quarter" idx="26" hasCustomPrompt="1"/>
          </p:nvPr>
        </p:nvSpPr>
        <p:spPr>
          <a:xfrm>
            <a:off x="7781581"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5" name="Picture Placeholder 34">
            <a:extLst>
              <a:ext uri="{FF2B5EF4-FFF2-40B4-BE49-F238E27FC236}">
                <a16:creationId xmlns:a16="http://schemas.microsoft.com/office/drawing/2014/main" id="{4CBE51A8-3BCA-490E-93CB-B70BBCCD9671}"/>
              </a:ext>
            </a:extLst>
          </p:cNvPr>
          <p:cNvSpPr>
            <a:spLocks noGrp="1"/>
          </p:cNvSpPr>
          <p:nvPr>
            <p:ph type="pic" sz="quarter" idx="27" hasCustomPrompt="1"/>
          </p:nvPr>
        </p:nvSpPr>
        <p:spPr>
          <a:xfrm>
            <a:off x="9914613"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1232522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 Medium Photos with Descriptions">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hasCustomPrompt="1"/>
          </p:nvPr>
        </p:nvSpPr>
        <p:spPr>
          <a:xfrm>
            <a:off x="762000" y="2831932"/>
            <a:ext cx="3833906" cy="1562638"/>
          </a:xfrm>
        </p:spPr>
        <p:txBody>
          <a:bodyPr anchor="b"/>
          <a:lstStyle>
            <a:lvl1pPr>
              <a:defRPr/>
            </a:lvl1pPr>
          </a:lstStyle>
          <a:p>
            <a:r>
              <a:rPr lang="en-US" noProof="0"/>
              <a:t>Click to edit your title</a:t>
            </a:r>
          </a:p>
        </p:txBody>
      </p:sp>
      <p:sp>
        <p:nvSpPr>
          <p:cNvPr id="4" name="Date Placeholder 3"/>
          <p:cNvSpPr>
            <a:spLocks noGrp="1"/>
          </p:cNvSpPr>
          <p:nvPr>
            <p:ph type="dt" sz="half" idx="10"/>
          </p:nvPr>
        </p:nvSpPr>
        <p:spPr/>
        <p:txBody>
          <a:bodyPr/>
          <a:lstStyle/>
          <a:p>
            <a:fld id="{4176DA4A-63D4-BC43-9B38-53D06F7CC9C4}" type="datetime1">
              <a:rPr lang="en-US" noProof="0" smtClean="0"/>
              <a:t>8/9/2021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4573117"/>
            <a:ext cx="3842550" cy="1178396"/>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4EDDE9BC-8D20-403B-A5FE-C277A3515DE4}"/>
              </a:ext>
            </a:extLst>
          </p:cNvPr>
          <p:cNvSpPr>
            <a:spLocks noGrp="1"/>
          </p:cNvSpPr>
          <p:nvPr>
            <p:ph type="pic" sz="quarter" idx="19" hasCustomPrompt="1"/>
          </p:nvPr>
        </p:nvSpPr>
        <p:spPr>
          <a:xfrm>
            <a:off x="2424736" y="482857"/>
            <a:ext cx="2179814" cy="2179814"/>
          </a:xfrm>
          <a:prstGeom prst="ellipse">
            <a:avLst/>
          </a:prstGeom>
          <a:solidFill>
            <a:schemeClr val="bg1">
              <a:lumMod val="95000"/>
            </a:schemeClr>
          </a:solidFill>
        </p:spPr>
        <p:txBody>
          <a:bodyPr anchor="ctr"/>
          <a:lstStyle>
            <a:lvl1pPr marL="0" indent="0" algn="ctr">
              <a:buNone/>
              <a:defRPr i="1"/>
            </a:lvl1pPr>
          </a:lstStyle>
          <a:p>
            <a:r>
              <a:rPr lang="en-US" noProof="0"/>
              <a:t>Insert Portrait Photo</a:t>
            </a:r>
          </a:p>
        </p:txBody>
      </p:sp>
      <p:sp>
        <p:nvSpPr>
          <p:cNvPr id="19" name="Content Placeholder 2">
            <a:extLst>
              <a:ext uri="{FF2B5EF4-FFF2-40B4-BE49-F238E27FC236}">
                <a16:creationId xmlns:a16="http://schemas.microsoft.com/office/drawing/2014/main" id="{2BF5E186-AFA1-42AA-AE51-CF3AC059F0FB}"/>
              </a:ext>
            </a:extLst>
          </p:cNvPr>
          <p:cNvSpPr>
            <a:spLocks noGrp="1"/>
          </p:cNvSpPr>
          <p:nvPr>
            <p:ph idx="1" hasCustomPrompt="1"/>
          </p:nvPr>
        </p:nvSpPr>
        <p:spPr>
          <a:xfrm>
            <a:off x="5162550"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2" name="Text Placeholder 8">
            <a:extLst>
              <a:ext uri="{FF2B5EF4-FFF2-40B4-BE49-F238E27FC236}">
                <a16:creationId xmlns:a16="http://schemas.microsoft.com/office/drawing/2014/main" id="{C860CCD0-F268-4994-9434-F0E0132A4E53}"/>
              </a:ext>
            </a:extLst>
          </p:cNvPr>
          <p:cNvSpPr>
            <a:spLocks noGrp="1"/>
          </p:cNvSpPr>
          <p:nvPr>
            <p:ph type="body" sz="quarter" idx="13" hasCustomPrompt="1"/>
          </p:nvPr>
        </p:nvSpPr>
        <p:spPr>
          <a:xfrm>
            <a:off x="7295581"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Text Placeholder 10">
            <a:extLst>
              <a:ext uri="{FF2B5EF4-FFF2-40B4-BE49-F238E27FC236}">
                <a16:creationId xmlns:a16="http://schemas.microsoft.com/office/drawing/2014/main" id="{28D5E220-4F6C-4A47-9F47-4CA88EA230DF}"/>
              </a:ext>
            </a:extLst>
          </p:cNvPr>
          <p:cNvSpPr>
            <a:spLocks noGrp="1"/>
          </p:cNvSpPr>
          <p:nvPr>
            <p:ph type="body" sz="quarter" idx="14" hasCustomPrompt="1"/>
          </p:nvPr>
        </p:nvSpPr>
        <p:spPr>
          <a:xfrm>
            <a:off x="9428613"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4" name="Text Placeholder 6">
            <a:extLst>
              <a:ext uri="{FF2B5EF4-FFF2-40B4-BE49-F238E27FC236}">
                <a16:creationId xmlns:a16="http://schemas.microsoft.com/office/drawing/2014/main" id="{1DFEF73A-C0FC-4A4C-8342-991CEFF532E2}"/>
              </a:ext>
            </a:extLst>
          </p:cNvPr>
          <p:cNvSpPr>
            <a:spLocks noGrp="1"/>
          </p:cNvSpPr>
          <p:nvPr>
            <p:ph type="body" sz="quarter" idx="20" hasCustomPrompt="1"/>
          </p:nvPr>
        </p:nvSpPr>
        <p:spPr>
          <a:xfrm>
            <a:off x="5162550" y="3429000"/>
            <a:ext cx="1944000" cy="2700000"/>
          </a:xfrm>
          <a:solidFill>
            <a:schemeClr val="bg1"/>
          </a:solidFill>
        </p:spPr>
        <p:txBody>
          <a:bodyPr lIns="0" tIns="1944000" rIns="0" bIns="72000" anchor="ctr"/>
          <a:lstStyle>
            <a:lvl1pPr marL="0" indent="0" algn="ctr">
              <a:buNone/>
              <a:defRPr sz="1600">
                <a:solidFill>
                  <a:schemeClr val="tx1">
                    <a:lumMod val="85000"/>
                    <a:lumOff val="15000"/>
                  </a:schemeClr>
                </a:solidFill>
              </a:defRPr>
            </a:lvl1pPr>
          </a:lstStyle>
          <a:p>
            <a:pPr lvl="0"/>
            <a:r>
              <a:rPr lang="en-US" noProof="0"/>
              <a:t>Item Description</a:t>
            </a:r>
          </a:p>
        </p:txBody>
      </p:sp>
      <p:sp>
        <p:nvSpPr>
          <p:cNvPr id="25" name="Text Placeholder 15">
            <a:extLst>
              <a:ext uri="{FF2B5EF4-FFF2-40B4-BE49-F238E27FC236}">
                <a16:creationId xmlns:a16="http://schemas.microsoft.com/office/drawing/2014/main" id="{E60572FB-0574-4BE3-9637-7CA7B5ACA8DE}"/>
              </a:ext>
            </a:extLst>
          </p:cNvPr>
          <p:cNvSpPr>
            <a:spLocks noGrp="1"/>
          </p:cNvSpPr>
          <p:nvPr>
            <p:ph type="body" sz="quarter" idx="21" hasCustomPrompt="1"/>
          </p:nvPr>
        </p:nvSpPr>
        <p:spPr>
          <a:xfrm>
            <a:off x="7295356" y="3429000"/>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6" name="Text Placeholder 18">
            <a:extLst>
              <a:ext uri="{FF2B5EF4-FFF2-40B4-BE49-F238E27FC236}">
                <a16:creationId xmlns:a16="http://schemas.microsoft.com/office/drawing/2014/main" id="{155E2FBC-2458-49C4-B75C-CAEAC6D9F10F}"/>
              </a:ext>
            </a:extLst>
          </p:cNvPr>
          <p:cNvSpPr>
            <a:spLocks noGrp="1"/>
          </p:cNvSpPr>
          <p:nvPr>
            <p:ph type="body" sz="quarter" idx="22" hasCustomPrompt="1"/>
          </p:nvPr>
        </p:nvSpPr>
        <p:spPr>
          <a:xfrm>
            <a:off x="9428163" y="3429000"/>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7" name="Picture Placeholder 22">
            <a:extLst>
              <a:ext uri="{FF2B5EF4-FFF2-40B4-BE49-F238E27FC236}">
                <a16:creationId xmlns:a16="http://schemas.microsoft.com/office/drawing/2014/main" id="{844B1DAB-161E-44A0-9E15-DA816B46A48E}"/>
              </a:ext>
            </a:extLst>
          </p:cNvPr>
          <p:cNvSpPr>
            <a:spLocks noGrp="1"/>
          </p:cNvSpPr>
          <p:nvPr>
            <p:ph type="pic" sz="quarter" idx="23" hasCustomPrompt="1"/>
          </p:nvPr>
        </p:nvSpPr>
        <p:spPr>
          <a:xfrm>
            <a:off x="5234550"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8" name="Picture Placeholder 24">
            <a:extLst>
              <a:ext uri="{FF2B5EF4-FFF2-40B4-BE49-F238E27FC236}">
                <a16:creationId xmlns:a16="http://schemas.microsoft.com/office/drawing/2014/main" id="{8811849A-335B-47C0-980E-357EE8C4BCC2}"/>
              </a:ext>
            </a:extLst>
          </p:cNvPr>
          <p:cNvSpPr>
            <a:spLocks noGrp="1"/>
          </p:cNvSpPr>
          <p:nvPr>
            <p:ph type="pic" sz="quarter" idx="24" hasCustomPrompt="1"/>
          </p:nvPr>
        </p:nvSpPr>
        <p:spPr>
          <a:xfrm>
            <a:off x="7367581"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9" name="Picture Placeholder 26">
            <a:extLst>
              <a:ext uri="{FF2B5EF4-FFF2-40B4-BE49-F238E27FC236}">
                <a16:creationId xmlns:a16="http://schemas.microsoft.com/office/drawing/2014/main" id="{E1254A81-6A51-429E-91AC-6B4CADA71DC5}"/>
              </a:ext>
            </a:extLst>
          </p:cNvPr>
          <p:cNvSpPr>
            <a:spLocks noGrp="1"/>
          </p:cNvSpPr>
          <p:nvPr>
            <p:ph type="pic" sz="quarter" idx="25" hasCustomPrompt="1"/>
          </p:nvPr>
        </p:nvSpPr>
        <p:spPr>
          <a:xfrm>
            <a:off x="9500613"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0" name="Picture Placeholder 30">
            <a:extLst>
              <a:ext uri="{FF2B5EF4-FFF2-40B4-BE49-F238E27FC236}">
                <a16:creationId xmlns:a16="http://schemas.microsoft.com/office/drawing/2014/main" id="{64053090-461C-448F-9705-7FEE78A41337}"/>
              </a:ext>
            </a:extLst>
          </p:cNvPr>
          <p:cNvSpPr>
            <a:spLocks noGrp="1"/>
          </p:cNvSpPr>
          <p:nvPr>
            <p:ph type="pic" sz="quarter" idx="26" hasCustomPrompt="1"/>
          </p:nvPr>
        </p:nvSpPr>
        <p:spPr>
          <a:xfrm>
            <a:off x="5234550"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2">
            <a:extLst>
              <a:ext uri="{FF2B5EF4-FFF2-40B4-BE49-F238E27FC236}">
                <a16:creationId xmlns:a16="http://schemas.microsoft.com/office/drawing/2014/main" id="{7AD2F7CB-CFE4-4C72-864A-D00C1CEAA23D}"/>
              </a:ext>
            </a:extLst>
          </p:cNvPr>
          <p:cNvSpPr>
            <a:spLocks noGrp="1"/>
          </p:cNvSpPr>
          <p:nvPr>
            <p:ph type="pic" sz="quarter" idx="27" hasCustomPrompt="1"/>
          </p:nvPr>
        </p:nvSpPr>
        <p:spPr>
          <a:xfrm>
            <a:off x="7367581"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2" name="Picture Placeholder 34">
            <a:extLst>
              <a:ext uri="{FF2B5EF4-FFF2-40B4-BE49-F238E27FC236}">
                <a16:creationId xmlns:a16="http://schemas.microsoft.com/office/drawing/2014/main" id="{CCA07CA3-C8D4-41EA-A0FB-74E1A4770398}"/>
              </a:ext>
            </a:extLst>
          </p:cNvPr>
          <p:cNvSpPr>
            <a:spLocks noGrp="1"/>
          </p:cNvSpPr>
          <p:nvPr>
            <p:ph type="pic" sz="quarter" idx="28" hasCustomPrompt="1"/>
          </p:nvPr>
        </p:nvSpPr>
        <p:spPr>
          <a:xfrm>
            <a:off x="9500163"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1108071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ctrTitle"/>
          </p:nvPr>
        </p:nvSpPr>
        <p:spPr>
          <a:xfrm>
            <a:off x="5747656" y="1264197"/>
            <a:ext cx="5670487" cy="4268965"/>
          </a:xfrm>
        </p:spPr>
        <p:txBody>
          <a:bodyPr anchor="ctr">
            <a:normAutofit/>
          </a:bodyPr>
          <a:lstStyle>
            <a:lvl1pPr algn="l">
              <a:lnSpc>
                <a:spcPct val="85000"/>
              </a:lnSpc>
              <a:defRPr sz="600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667666" y="4151085"/>
            <a:ext cx="4633806" cy="1591181"/>
          </a:xfrm>
        </p:spPr>
        <p:txBody>
          <a:bodyPr anchor="b">
            <a:noAutofit/>
          </a:bodyPr>
          <a:lstStyle>
            <a:lvl1pPr marL="0" indent="0" algn="r">
              <a:lnSpc>
                <a:spcPct val="100000"/>
              </a:lnSpc>
              <a:spcBef>
                <a:spcPts val="0"/>
              </a:spcBef>
              <a:buNone/>
              <a:defRPr sz="23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title="Verticle Rule Line"/>
          <p:cNvCxnSpPr>
            <a:cxnSpLocks/>
          </p:cNvCxnSpPr>
          <p:nvPr/>
        </p:nvCxnSpPr>
        <p:spPr>
          <a:xfrm>
            <a:off x="5524563" y="1115733"/>
            <a:ext cx="0" cy="4626534"/>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205312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none" baseline="0">
                <a:solidFill>
                  <a:schemeClr val="tx1">
                    <a:lumMod val="85000"/>
                    <a:lumOff val="15000"/>
                  </a:schemeClr>
                </a:solidFill>
              </a:defRPr>
            </a:lvl1pPr>
          </a:lstStyle>
          <a:p>
            <a:r>
              <a:rPr lang="en-US" noProof="0"/>
              <a:t>Click to edit Master title style</a:t>
            </a:r>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529964A5-3468-3F49-AD7A-0CF5EB762F89}" type="datetime1">
              <a:rPr lang="en-US" noProof="0" smtClean="0"/>
              <a:t>8/9/2021</a:t>
            </a:fld>
            <a:endParaRPr lang="en-US" noProof="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noProof="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13D2E340-0663-474B-992C-9192B5C45E57}" type="slidenum">
              <a:rPr lang="en-US" noProof="0" smtClean="0"/>
              <a:t>‹#›</a:t>
            </a:fld>
            <a:endParaRPr lang="en-US" noProof="0"/>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8453484"/>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A90851AE-F437-A04B-ADE2-D5E346F2089C}" type="datetime1">
              <a:rPr lang="en-US" noProof="0" smtClean="0"/>
              <a:t>8/9/2021</a:t>
            </a:fld>
            <a:endParaRPr lang="en-US" noProof="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noProof="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13D2E340-0663-474B-992C-9192B5C45E57}" type="slidenum">
              <a:rPr lang="en-US" noProof="0" smtClean="0"/>
              <a:t>‹#›</a:t>
            </a:fld>
            <a:endParaRPr lang="en-US" noProof="0"/>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6093967"/>
      </p:ext>
    </p:extLst>
  </p:cSld>
  <p:clrMap bg1="lt1" tx1="dk1" bg2="lt2" tx2="dk2" accent1="accent1" accent2="accent2" accent3="accent3" accent4="accent4" accent5="accent5" accent6="accent6" hlink="hlink" folHlink="folHlink"/>
  <p:sldLayoutIdLst>
    <p:sldLayoutId id="2147484479" r:id="rId1"/>
    <p:sldLayoutId id="2147484480" r:id="rId2"/>
    <p:sldLayoutId id="2147484495" r:id="rId3"/>
    <p:sldLayoutId id="2147484490" r:id="rId4"/>
    <p:sldLayoutId id="2147484491" r:id="rId5"/>
    <p:sldLayoutId id="2147484492" r:id="rId6"/>
    <p:sldLayoutId id="2147484493" r:id="rId7"/>
    <p:sldLayoutId id="2147484496" r:id="rId8"/>
    <p:sldLayoutId id="2147484481" r:id="rId9"/>
    <p:sldLayoutId id="2147484498" r:id="rId10"/>
    <p:sldLayoutId id="2147484499" r:id="rId11"/>
    <p:sldLayoutId id="2147484500" r:id="rId12"/>
    <p:sldLayoutId id="2147484482" r:id="rId13"/>
    <p:sldLayoutId id="2147484483" r:id="rId14"/>
    <p:sldLayoutId id="2147484484" r:id="rId15"/>
    <p:sldLayoutId id="2147484485" r:id="rId16"/>
  </p:sldLayoutIdLst>
  <p:hf hdr="0" ftr="0" dt="0"/>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p:txBody>
          <a:bodyPr/>
          <a:lstStyle/>
          <a:p>
            <a:r>
              <a:rPr lang="en-US" dirty="0"/>
              <a:t>How to Develop a Life Plan</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3870251"/>
            <a:ext cx="4633806" cy="2140584"/>
          </a:xfrm>
          <a:solidFill>
            <a:srgbClr val="FF0000"/>
          </a:solidFill>
        </p:spPr>
        <p:txBody>
          <a:bodyPr/>
          <a:lstStyle/>
          <a:p>
            <a:pPr algn="ctr"/>
            <a:r>
              <a:rPr lang="en-US" u="sng" dirty="0">
                <a:effectLst>
                  <a:outerShdw blurRad="38100" dist="38100" dir="2700000" algn="tl">
                    <a:srgbClr val="000000">
                      <a:alpha val="43137"/>
                    </a:srgbClr>
                  </a:outerShdw>
                </a:effectLst>
              </a:rPr>
              <a:t>Do you have a Life plan?</a:t>
            </a:r>
          </a:p>
          <a:p>
            <a:pPr algn="l"/>
            <a:r>
              <a:rPr lang="en-US" b="1" dirty="0"/>
              <a:t>Proverbs 29:18 </a:t>
            </a:r>
            <a:r>
              <a:rPr lang="en-US" b="1" dirty="0">
                <a:effectLst/>
              </a:rPr>
              <a:t>King James Version</a:t>
            </a:r>
          </a:p>
          <a:p>
            <a:pPr algn="l"/>
            <a:r>
              <a:rPr lang="en-US" baseline="30000" dirty="0"/>
              <a:t>18 </a:t>
            </a:r>
            <a:r>
              <a:rPr lang="en-US" dirty="0"/>
              <a:t>Where there is no vision, the people perish: but he that keepeth the law, happy is he.</a:t>
            </a:r>
          </a:p>
          <a:p>
            <a:pPr algn="l"/>
            <a:endParaRPr lang="en-US" dirty="0"/>
          </a:p>
        </p:txBody>
      </p:sp>
      <p:pic>
        <p:nvPicPr>
          <p:cNvPr id="53" name="Picture Placeholder 52">
            <a:extLst>
              <a:ext uri="{FF2B5EF4-FFF2-40B4-BE49-F238E27FC236}">
                <a16:creationId xmlns:a16="http://schemas.microsoft.com/office/drawing/2014/main" id="{3A9FE351-A4C6-4292-8E5E-15D6D36A50E2}"/>
              </a:ext>
            </a:extLst>
          </p:cNvPr>
          <p:cNvPicPr>
            <a:picLocks noGrp="1" noChangeAspect="1"/>
          </p:cNvPicPr>
          <p:nvPr>
            <p:ph type="pic" sz="quarter" idx="10"/>
          </p:nvPr>
        </p:nvPicPr>
        <p:blipFill>
          <a:blip r:embed="rId2"/>
          <a:srcRect/>
          <a:stretch/>
        </p:blipFill>
        <p:spPr>
          <a:xfrm>
            <a:off x="2743615" y="1367500"/>
            <a:ext cx="2397795" cy="2397795"/>
          </a:xfrm>
        </p:spPr>
      </p:pic>
    </p:spTree>
    <p:extLst>
      <p:ext uri="{BB962C8B-B14F-4D97-AF65-F5344CB8AC3E}">
        <p14:creationId xmlns:p14="http://schemas.microsoft.com/office/powerpoint/2010/main" val="1193886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15000" y="1075765"/>
            <a:ext cx="5703143" cy="4457397"/>
          </a:xfrm>
        </p:spPr>
        <p:txBody>
          <a:bodyPr>
            <a:normAutofit/>
          </a:bodyPr>
          <a:lstStyle/>
          <a:p>
            <a:r>
              <a:rPr lang="en-US" sz="3600" dirty="0"/>
              <a:t> </a:t>
            </a:r>
            <a:r>
              <a:rPr lang="en-US" sz="4000" b="1" dirty="0"/>
              <a:t>“I will instruct you and teach you in the way you should go; I will counsel you and watch over you.” (Psalm 32:8) </a:t>
            </a:r>
            <a:endParaRPr lang="en-US" sz="3600" b="1"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75765"/>
            <a:ext cx="4633806" cy="2191870"/>
          </a:xfrm>
          <a:solidFill>
            <a:srgbClr val="FF0000"/>
          </a:solidFill>
        </p:spPr>
        <p:txBody>
          <a:bodyPr/>
          <a:lstStyle/>
          <a:p>
            <a:pPr algn="ctr"/>
            <a:r>
              <a:rPr lang="en-US" sz="4000" dirty="0"/>
              <a:t>Realize God’s promise to reveal His purpose for you. </a:t>
            </a:r>
          </a:p>
        </p:txBody>
      </p:sp>
    </p:spTree>
    <p:extLst>
      <p:ext uri="{BB962C8B-B14F-4D97-AF65-F5344CB8AC3E}">
        <p14:creationId xmlns:p14="http://schemas.microsoft.com/office/powerpoint/2010/main" val="1557275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15000" y="900953"/>
            <a:ext cx="5728447" cy="5325035"/>
          </a:xfrm>
        </p:spPr>
        <p:txBody>
          <a:bodyPr>
            <a:normAutofit fontScale="90000"/>
          </a:bodyPr>
          <a:lstStyle/>
          <a:p>
            <a:r>
              <a:rPr lang="en-US" sz="3600" b="1" dirty="0"/>
              <a:t> “Do not be anxious about anything, </a:t>
            </a:r>
            <a:r>
              <a:rPr lang="en-US" sz="3600" b="1" u="sng" dirty="0"/>
              <a:t>but in everything, by prayer and petition, with thanksgiving</a:t>
            </a:r>
            <a:r>
              <a:rPr lang="en-US" sz="3600" b="1" dirty="0"/>
              <a:t>, present your requests to God. And the peace of God, which transcends all understanding, will guard your hearts and your minds in Christ Jesus.” (Philippians 4:6–7)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75765"/>
            <a:ext cx="4633806" cy="2191870"/>
          </a:xfrm>
          <a:solidFill>
            <a:srgbClr val="FF0000"/>
          </a:solidFill>
        </p:spPr>
        <p:txBody>
          <a:bodyPr/>
          <a:lstStyle/>
          <a:p>
            <a:pPr algn="ctr"/>
            <a:r>
              <a:rPr lang="en-US" sz="4000" b="1" dirty="0"/>
              <a:t>Realize the power of prayer to reveal God’s purpose. </a:t>
            </a:r>
          </a:p>
        </p:txBody>
      </p:sp>
    </p:spTree>
    <p:extLst>
      <p:ext uri="{BB962C8B-B14F-4D97-AF65-F5344CB8AC3E}">
        <p14:creationId xmlns:p14="http://schemas.microsoft.com/office/powerpoint/2010/main" val="454482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15000" y="1075765"/>
            <a:ext cx="5703143" cy="4457397"/>
          </a:xfrm>
        </p:spPr>
        <p:txBody>
          <a:bodyPr>
            <a:noAutofit/>
          </a:bodyPr>
          <a:lstStyle/>
          <a:p>
            <a:r>
              <a:rPr lang="en-US" sz="2800" b="1" dirty="0"/>
              <a:t>“We have different gifts, according to the grace given us. If a man’s gift is prophesying, let him use it in proportion to his faith. If it is serving, let him serve; if it is teaching, let him teach; if it is encouraging, let him encourage; if it is contributing to the needs of others, let him give generously; if it is leadership, let him govern diligently; if it is showing mercy, let him do it cheerfully.” (Romans 12:6–8)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75765"/>
            <a:ext cx="4633806" cy="2191870"/>
          </a:xfrm>
          <a:solidFill>
            <a:srgbClr val="FF0000"/>
          </a:solidFill>
        </p:spPr>
        <p:txBody>
          <a:bodyPr/>
          <a:lstStyle/>
          <a:p>
            <a:pPr algn="ctr"/>
            <a:r>
              <a:rPr lang="en-US" sz="3600" b="1" dirty="0"/>
              <a:t>Realize how God will use your spiritual gifts to accomplish your purpose. </a:t>
            </a:r>
          </a:p>
        </p:txBody>
      </p:sp>
    </p:spTree>
    <p:extLst>
      <p:ext uri="{BB962C8B-B14F-4D97-AF65-F5344CB8AC3E}">
        <p14:creationId xmlns:p14="http://schemas.microsoft.com/office/powerpoint/2010/main" val="907395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26741" y="1075765"/>
            <a:ext cx="5703143" cy="4457397"/>
          </a:xfrm>
        </p:spPr>
        <p:txBody>
          <a:bodyPr>
            <a:normAutofit fontScale="90000"/>
          </a:bodyPr>
          <a:lstStyle/>
          <a:p>
            <a:r>
              <a:rPr lang="en-US" sz="3600" dirty="0"/>
              <a:t> </a:t>
            </a:r>
            <a:r>
              <a:rPr lang="en-US" sz="3100" dirty="0"/>
              <a:t>“</a:t>
            </a:r>
            <a:r>
              <a:rPr lang="en-US" sz="2700" b="1" dirty="0"/>
              <a:t>A wise man listens to advice.” (Proverbs 12:15) </a:t>
            </a:r>
            <a:br>
              <a:rPr lang="en-US" sz="2700" b="1" dirty="0"/>
            </a:br>
            <a:br>
              <a:rPr lang="en-US" sz="2700" b="1" dirty="0"/>
            </a:br>
            <a:r>
              <a:rPr lang="en-US" sz="2700" b="1" dirty="0"/>
              <a:t>What are your God-given responsibilities? </a:t>
            </a:r>
            <a:br>
              <a:rPr lang="en-US" sz="2700" b="1" dirty="0"/>
            </a:br>
            <a:br>
              <a:rPr lang="en-US" sz="2700" b="1" dirty="0"/>
            </a:br>
            <a:r>
              <a:rPr lang="en-US" sz="2700" b="1" dirty="0"/>
              <a:t>What activities have been most fulfilling, bringing joy to your heart? </a:t>
            </a:r>
            <a:br>
              <a:rPr lang="en-US" sz="2700" b="1" dirty="0"/>
            </a:br>
            <a:br>
              <a:rPr lang="en-US" sz="2700" b="1" dirty="0"/>
            </a:br>
            <a:r>
              <a:rPr lang="en-US" sz="2700" b="1" dirty="0"/>
              <a:t>What work has been most successful to you? </a:t>
            </a:r>
            <a:br>
              <a:rPr lang="en-US" sz="2700" b="1" dirty="0"/>
            </a:br>
            <a:br>
              <a:rPr lang="en-US" sz="2700" b="1" dirty="0"/>
            </a:br>
            <a:r>
              <a:rPr lang="en-US" sz="2700" b="1" dirty="0"/>
              <a:t>What is your primary God-given spiritual gift for serving others? </a:t>
            </a:r>
            <a:br>
              <a:rPr lang="en-US" sz="2700" b="1" dirty="0"/>
            </a:br>
            <a:br>
              <a:rPr lang="en-US" sz="2700" b="1" dirty="0"/>
            </a:br>
            <a:r>
              <a:rPr lang="en-US" sz="2700" b="1" dirty="0"/>
              <a:t>What desires do you often think about? </a:t>
            </a:r>
            <a:endParaRPr lang="en-US" sz="3600" b="1"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75765"/>
            <a:ext cx="4633806" cy="2191870"/>
          </a:xfrm>
          <a:solidFill>
            <a:srgbClr val="FF0000"/>
          </a:solidFill>
        </p:spPr>
        <p:txBody>
          <a:bodyPr/>
          <a:lstStyle/>
          <a:p>
            <a:pPr algn="ctr"/>
            <a:r>
              <a:rPr lang="en-US" sz="3600" b="1" dirty="0"/>
              <a:t>Realize the value of asking practical questions of godly counselors.</a:t>
            </a:r>
          </a:p>
        </p:txBody>
      </p:sp>
    </p:spTree>
    <p:extLst>
      <p:ext uri="{BB962C8B-B14F-4D97-AF65-F5344CB8AC3E}">
        <p14:creationId xmlns:p14="http://schemas.microsoft.com/office/powerpoint/2010/main" val="281487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26741" y="1075765"/>
            <a:ext cx="5703143" cy="4457397"/>
          </a:xfrm>
        </p:spPr>
        <p:txBody>
          <a:bodyPr>
            <a:normAutofit/>
          </a:bodyPr>
          <a:lstStyle/>
          <a:p>
            <a:r>
              <a:rPr lang="en-US" sz="3200" b="1" dirty="0"/>
              <a:t>What desires do you often think about? </a:t>
            </a:r>
            <a:br>
              <a:rPr lang="en-US" sz="3200" b="1" dirty="0"/>
            </a:br>
            <a:br>
              <a:rPr lang="en-US" sz="3200" b="1" dirty="0"/>
            </a:br>
            <a:r>
              <a:rPr lang="en-US" sz="3200" b="1" dirty="0"/>
              <a:t> “Delight yourself in the LORD and he will give you the desires of your heart.” (Psalm 37:4) </a:t>
            </a:r>
            <a:endParaRPr lang="en-US" sz="4400" b="1"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75765"/>
            <a:ext cx="4633806" cy="2191870"/>
          </a:xfrm>
          <a:solidFill>
            <a:srgbClr val="FF0000"/>
          </a:solidFill>
        </p:spPr>
        <p:txBody>
          <a:bodyPr/>
          <a:lstStyle/>
          <a:p>
            <a:pPr algn="ctr"/>
            <a:r>
              <a:rPr lang="en-US" sz="3600" b="1" dirty="0"/>
              <a:t>Realize the value of asking practical questions of godly counselors.</a:t>
            </a:r>
          </a:p>
        </p:txBody>
      </p:sp>
    </p:spTree>
    <p:extLst>
      <p:ext uri="{BB962C8B-B14F-4D97-AF65-F5344CB8AC3E}">
        <p14:creationId xmlns:p14="http://schemas.microsoft.com/office/powerpoint/2010/main" val="3539051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15000" y="1075765"/>
            <a:ext cx="5703143" cy="4457397"/>
          </a:xfrm>
        </p:spPr>
        <p:txBody>
          <a:bodyPr>
            <a:normAutofit/>
          </a:bodyPr>
          <a:lstStyle/>
          <a:p>
            <a:r>
              <a:rPr lang="en-US" sz="3600" dirty="0"/>
              <a:t>How to Develop a Life Plan</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75765"/>
            <a:ext cx="4633806" cy="2191870"/>
          </a:xfrm>
          <a:solidFill>
            <a:srgbClr val="FF0000"/>
          </a:solidFill>
        </p:spPr>
        <p:txBody>
          <a:bodyPr/>
          <a:lstStyle/>
          <a:p>
            <a:pPr algn="ctr"/>
            <a:r>
              <a:rPr lang="en-US" sz="6000" dirty="0"/>
              <a:t>Let us Pray</a:t>
            </a:r>
          </a:p>
          <a:p>
            <a:pPr algn="ctr"/>
            <a:endParaRPr lang="en-US" sz="6000" dirty="0"/>
          </a:p>
        </p:txBody>
      </p:sp>
    </p:spTree>
    <p:extLst>
      <p:ext uri="{BB962C8B-B14F-4D97-AF65-F5344CB8AC3E}">
        <p14:creationId xmlns:p14="http://schemas.microsoft.com/office/powerpoint/2010/main" val="2736249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15000" y="1075765"/>
            <a:ext cx="5703143" cy="4457397"/>
          </a:xfrm>
        </p:spPr>
        <p:txBody>
          <a:bodyPr>
            <a:normAutofit fontScale="90000"/>
          </a:bodyPr>
          <a:lstStyle/>
          <a:p>
            <a:r>
              <a:rPr lang="en-US" sz="3600" dirty="0"/>
              <a:t>“Now all has been heard; here is the conclusion of the matter: Fear God and keep his commandments, for this is the whole duty of man. For God will bring every deed into judgment, including every hidden thing, whether it is good or evil.”  (Ecclesiastes 12:13–14)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75765"/>
            <a:ext cx="4633806" cy="2191870"/>
          </a:xfrm>
          <a:solidFill>
            <a:srgbClr val="FF0000"/>
          </a:solidFill>
        </p:spPr>
        <p:txBody>
          <a:bodyPr/>
          <a:lstStyle/>
          <a:p>
            <a:pPr algn="ctr"/>
            <a:r>
              <a:rPr lang="en-US" sz="5400" b="1" dirty="0"/>
              <a:t>Last Week</a:t>
            </a:r>
          </a:p>
          <a:p>
            <a:pPr algn="ctr"/>
            <a:endParaRPr lang="en-US" dirty="0"/>
          </a:p>
          <a:p>
            <a:pPr algn="ctr"/>
            <a:endParaRPr lang="en-US" dirty="0"/>
          </a:p>
        </p:txBody>
      </p:sp>
    </p:spTree>
    <p:extLst>
      <p:ext uri="{BB962C8B-B14F-4D97-AF65-F5344CB8AC3E}">
        <p14:creationId xmlns:p14="http://schemas.microsoft.com/office/powerpoint/2010/main" val="1485422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15000" y="1075765"/>
            <a:ext cx="5703143" cy="5526741"/>
          </a:xfrm>
        </p:spPr>
        <p:txBody>
          <a:bodyPr>
            <a:normAutofit fontScale="90000"/>
          </a:bodyPr>
          <a:lstStyle/>
          <a:p>
            <a:pPr marL="457200" indent="-457200" algn="ctr">
              <a:buFont typeface="Arial" panose="020B0604020202020204" pitchFamily="34" charset="0"/>
              <a:buChar char="•"/>
            </a:pPr>
            <a:r>
              <a:rPr lang="en-US" sz="3600" b="1" dirty="0"/>
              <a:t> to be like God in true righteousness and holiness </a:t>
            </a:r>
            <a:br>
              <a:rPr lang="en-US" sz="3600" b="1" dirty="0"/>
            </a:br>
            <a:br>
              <a:rPr lang="en-US" sz="3600" b="1" dirty="0"/>
            </a:br>
            <a:r>
              <a:rPr lang="en-US" sz="3600" b="1" dirty="0"/>
              <a:t>“Put on the new self, created to be like God in true righteousness and holiness.” (Ephesians 4:24) </a:t>
            </a:r>
            <a:br>
              <a:rPr lang="en-US" sz="3100" b="1" dirty="0"/>
            </a:br>
            <a:br>
              <a:rPr lang="en-US" sz="3100" b="1" dirty="0"/>
            </a:br>
            <a:br>
              <a:rPr lang="en-US" sz="3600" b="1" dirty="0"/>
            </a:br>
            <a:br>
              <a:rPr lang="en-US" sz="3600" b="1" dirty="0"/>
            </a:br>
            <a:endParaRPr lang="en-US" sz="3600" b="1"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75765"/>
            <a:ext cx="4633806" cy="2191870"/>
          </a:xfrm>
          <a:solidFill>
            <a:srgbClr val="FF0000"/>
          </a:solidFill>
        </p:spPr>
        <p:txBody>
          <a:bodyPr/>
          <a:lstStyle/>
          <a:p>
            <a:pPr algn="ctr"/>
            <a:r>
              <a:rPr lang="en-US" sz="3600" b="1" dirty="0"/>
              <a:t> You were created …</a:t>
            </a:r>
          </a:p>
          <a:p>
            <a:pPr algn="ctr"/>
            <a:endParaRPr lang="en-US" sz="3200" b="1" dirty="0"/>
          </a:p>
          <a:p>
            <a:pPr algn="ctr"/>
            <a:endParaRPr lang="en-US" sz="3200" b="1" dirty="0"/>
          </a:p>
        </p:txBody>
      </p:sp>
    </p:spTree>
    <p:extLst>
      <p:ext uri="{BB962C8B-B14F-4D97-AF65-F5344CB8AC3E}">
        <p14:creationId xmlns:p14="http://schemas.microsoft.com/office/powerpoint/2010/main" val="565854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15000" y="1075765"/>
            <a:ext cx="5703143" cy="5526741"/>
          </a:xfrm>
        </p:spPr>
        <p:txBody>
          <a:bodyPr>
            <a:normAutofit/>
          </a:bodyPr>
          <a:lstStyle/>
          <a:p>
            <a:pPr marL="457200" indent="-457200" algn="ctr">
              <a:buFont typeface="Arial" panose="020B0604020202020204" pitchFamily="34" charset="0"/>
              <a:buChar char="•"/>
            </a:pPr>
            <a:r>
              <a:rPr lang="en-US" sz="3200" b="1" dirty="0"/>
              <a:t> to let God be the true King of your heart </a:t>
            </a:r>
            <a:br>
              <a:rPr lang="en-US" sz="3200" b="1" dirty="0"/>
            </a:br>
            <a:br>
              <a:rPr lang="en-US" sz="3200" b="1" dirty="0"/>
            </a:br>
            <a:r>
              <a:rPr lang="en-US" sz="3200" b="1" dirty="0"/>
              <a:t>“Seek first his kingdom and his righteousness.” (Matthew 6:33) </a:t>
            </a:r>
            <a:br>
              <a:rPr lang="en-US" sz="3100" b="1" dirty="0"/>
            </a:br>
            <a:r>
              <a:rPr lang="en-US" sz="3100" b="1" dirty="0"/>
              <a:t> </a:t>
            </a:r>
            <a:br>
              <a:rPr lang="en-US" sz="3100" b="1" dirty="0"/>
            </a:br>
            <a:br>
              <a:rPr lang="en-US" sz="3100" b="1" dirty="0"/>
            </a:br>
            <a:br>
              <a:rPr lang="en-US" sz="3600" b="1" dirty="0"/>
            </a:br>
            <a:br>
              <a:rPr lang="en-US" sz="3600" b="1" dirty="0"/>
            </a:br>
            <a:endParaRPr lang="en-US" sz="3600" b="1"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75765"/>
            <a:ext cx="4633806" cy="2191870"/>
          </a:xfrm>
          <a:solidFill>
            <a:srgbClr val="FF0000"/>
          </a:solidFill>
        </p:spPr>
        <p:txBody>
          <a:bodyPr/>
          <a:lstStyle/>
          <a:p>
            <a:pPr algn="ctr"/>
            <a:r>
              <a:rPr lang="en-US" sz="3600" b="1" dirty="0"/>
              <a:t> You were created …</a:t>
            </a:r>
          </a:p>
          <a:p>
            <a:pPr algn="ctr"/>
            <a:endParaRPr lang="en-US" sz="3200" b="1" dirty="0"/>
          </a:p>
          <a:p>
            <a:pPr algn="ctr"/>
            <a:endParaRPr lang="en-US" sz="3200" b="1" dirty="0"/>
          </a:p>
        </p:txBody>
      </p:sp>
    </p:spTree>
    <p:extLst>
      <p:ext uri="{BB962C8B-B14F-4D97-AF65-F5344CB8AC3E}">
        <p14:creationId xmlns:p14="http://schemas.microsoft.com/office/powerpoint/2010/main" val="2007126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15000" y="1075765"/>
            <a:ext cx="5703143" cy="5526741"/>
          </a:xfrm>
        </p:spPr>
        <p:txBody>
          <a:bodyPr>
            <a:normAutofit fontScale="90000"/>
          </a:bodyPr>
          <a:lstStyle/>
          <a:p>
            <a:pPr marL="457200" indent="-457200" algn="ctr">
              <a:buFont typeface="Arial" panose="020B0604020202020204" pitchFamily="34" charset="0"/>
              <a:buChar char="•"/>
            </a:pPr>
            <a:r>
              <a:rPr lang="en-US" sz="3600" b="1" dirty="0"/>
              <a:t>to be the image bearer of God. </a:t>
            </a:r>
            <a:br>
              <a:rPr lang="en-US" sz="3600" b="1" dirty="0"/>
            </a:br>
            <a:br>
              <a:rPr lang="en-US" sz="3600" b="1" dirty="0"/>
            </a:br>
            <a:r>
              <a:rPr lang="en-US" sz="3600" b="1" dirty="0"/>
              <a:t>God created man in his own </a:t>
            </a:r>
            <a:r>
              <a:rPr lang="en-US" sz="3600" b="1" u="sng" dirty="0"/>
              <a:t>image</a:t>
            </a:r>
            <a:r>
              <a:rPr lang="en-US" sz="3600" b="1" dirty="0"/>
              <a:t>, in the image of God he created him; male and female he created them.” (Genesis 1:27) </a:t>
            </a:r>
            <a:br>
              <a:rPr lang="en-US" sz="3100" b="1" dirty="0"/>
            </a:br>
            <a:r>
              <a:rPr lang="en-US" sz="3100" b="1" dirty="0"/>
              <a:t> </a:t>
            </a:r>
            <a:br>
              <a:rPr lang="en-US" sz="3100" b="1" dirty="0"/>
            </a:br>
            <a:br>
              <a:rPr lang="en-US" sz="3100" b="1" dirty="0"/>
            </a:br>
            <a:br>
              <a:rPr lang="en-US" sz="3600" b="1" dirty="0"/>
            </a:br>
            <a:br>
              <a:rPr lang="en-US" sz="3600" b="1" dirty="0"/>
            </a:br>
            <a:endParaRPr lang="en-US" sz="3600" b="1"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75765"/>
            <a:ext cx="4633806" cy="2191870"/>
          </a:xfrm>
          <a:solidFill>
            <a:srgbClr val="FF0000"/>
          </a:solidFill>
        </p:spPr>
        <p:txBody>
          <a:bodyPr/>
          <a:lstStyle/>
          <a:p>
            <a:pPr algn="ctr"/>
            <a:r>
              <a:rPr lang="en-US" sz="3600" b="1" dirty="0"/>
              <a:t> You were created …</a:t>
            </a:r>
          </a:p>
          <a:p>
            <a:pPr algn="ctr"/>
            <a:endParaRPr lang="en-US" sz="3200" b="1" dirty="0"/>
          </a:p>
          <a:p>
            <a:pPr algn="ctr"/>
            <a:endParaRPr lang="en-US" sz="3200" b="1" dirty="0"/>
          </a:p>
        </p:txBody>
      </p:sp>
    </p:spTree>
    <p:extLst>
      <p:ext uri="{BB962C8B-B14F-4D97-AF65-F5344CB8AC3E}">
        <p14:creationId xmlns:p14="http://schemas.microsoft.com/office/powerpoint/2010/main" val="3686671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15000" y="1075765"/>
            <a:ext cx="5703143" cy="5526741"/>
          </a:xfrm>
        </p:spPr>
        <p:txBody>
          <a:bodyPr>
            <a:normAutofit/>
          </a:bodyPr>
          <a:lstStyle/>
          <a:p>
            <a:pPr algn="ctr">
              <a:buFont typeface="Arial" panose="020B0604020202020204" pitchFamily="34" charset="0"/>
              <a:buChar char="•"/>
            </a:pPr>
            <a:r>
              <a:rPr lang="en-US" sz="3200" dirty="0"/>
              <a:t>to be conformed to the character of Christ </a:t>
            </a:r>
            <a:br>
              <a:rPr lang="en-US" sz="3200" dirty="0"/>
            </a:br>
            <a:r>
              <a:rPr lang="en-US" sz="3200" dirty="0">
                <a:effectLst/>
              </a:rPr>
              <a:t>  </a:t>
            </a:r>
            <a:br>
              <a:rPr lang="en-US" sz="3200" dirty="0">
                <a:effectLst/>
              </a:rPr>
            </a:br>
            <a:r>
              <a:rPr lang="en-US" sz="3200" dirty="0">
                <a:effectLst/>
              </a:rPr>
              <a:t>        </a:t>
            </a:r>
            <a:r>
              <a:rPr lang="en-US" sz="3200" b="1" dirty="0">
                <a:effectLst/>
              </a:rPr>
              <a:t> “Those God foreknew he also predestined </a:t>
            </a:r>
            <a:r>
              <a:rPr lang="en-US" sz="3200" b="1" u="sng" dirty="0">
                <a:effectLst/>
              </a:rPr>
              <a:t>to be conformed</a:t>
            </a:r>
            <a:r>
              <a:rPr lang="en-US" sz="3200" b="1" dirty="0">
                <a:effectLst/>
              </a:rPr>
              <a:t> to the likeness of his Son.” (Romans 8:29) </a:t>
            </a:r>
            <a:br>
              <a:rPr lang="en-US" sz="1050" dirty="0">
                <a:effectLst/>
              </a:rPr>
            </a:br>
            <a:br>
              <a:rPr lang="en-US" sz="3100" b="1" dirty="0"/>
            </a:br>
            <a:br>
              <a:rPr lang="en-US" sz="3600" b="1" dirty="0"/>
            </a:br>
            <a:br>
              <a:rPr lang="en-US" sz="3600" b="1" dirty="0"/>
            </a:br>
            <a:endParaRPr lang="en-US" sz="3600" b="1"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75765"/>
            <a:ext cx="4633806" cy="2191870"/>
          </a:xfrm>
          <a:solidFill>
            <a:srgbClr val="FF0000"/>
          </a:solidFill>
        </p:spPr>
        <p:txBody>
          <a:bodyPr/>
          <a:lstStyle/>
          <a:p>
            <a:pPr algn="ctr"/>
            <a:r>
              <a:rPr lang="en-US" sz="3600" b="1" dirty="0"/>
              <a:t> You were created …</a:t>
            </a:r>
          </a:p>
          <a:p>
            <a:pPr algn="ctr"/>
            <a:endParaRPr lang="en-US" sz="3200" b="1" dirty="0"/>
          </a:p>
          <a:p>
            <a:pPr algn="ctr"/>
            <a:endParaRPr lang="en-US" sz="3200" b="1" dirty="0"/>
          </a:p>
        </p:txBody>
      </p:sp>
    </p:spTree>
    <p:extLst>
      <p:ext uri="{BB962C8B-B14F-4D97-AF65-F5344CB8AC3E}">
        <p14:creationId xmlns:p14="http://schemas.microsoft.com/office/powerpoint/2010/main" val="417668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15000" y="1075765"/>
            <a:ext cx="5703143" cy="4457397"/>
          </a:xfrm>
        </p:spPr>
        <p:txBody>
          <a:bodyPr>
            <a:normAutofit/>
          </a:bodyPr>
          <a:lstStyle/>
          <a:p>
            <a:r>
              <a:rPr lang="en-US" sz="3600" dirty="0"/>
              <a:t> </a:t>
            </a:r>
            <a:r>
              <a:rPr lang="en-US" sz="4000" dirty="0"/>
              <a:t>“Everyone who is called by my name … I created </a:t>
            </a:r>
            <a:r>
              <a:rPr lang="en-US" sz="4000" u="sng" dirty="0"/>
              <a:t>for my glory</a:t>
            </a:r>
            <a:r>
              <a:rPr lang="en-US" sz="4000" dirty="0"/>
              <a:t> … I formed and made.” (Isaiah 43:7) </a:t>
            </a:r>
            <a:endParaRPr lang="en-US" sz="3600"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75765"/>
            <a:ext cx="4633806" cy="2796988"/>
          </a:xfrm>
          <a:solidFill>
            <a:srgbClr val="FF0000"/>
          </a:solidFill>
        </p:spPr>
        <p:txBody>
          <a:bodyPr/>
          <a:lstStyle/>
          <a:p>
            <a:pPr algn="ctr"/>
            <a:r>
              <a:rPr lang="en-US" sz="4400" dirty="0"/>
              <a:t>to bring glory to God </a:t>
            </a:r>
          </a:p>
          <a:p>
            <a:pPr algn="ctr"/>
            <a:endParaRPr lang="en-US" sz="4000" dirty="0"/>
          </a:p>
          <a:p>
            <a:pPr algn="ctr"/>
            <a:endParaRPr lang="en-US" sz="4000" dirty="0"/>
          </a:p>
        </p:txBody>
      </p:sp>
    </p:spTree>
    <p:extLst>
      <p:ext uri="{BB962C8B-B14F-4D97-AF65-F5344CB8AC3E}">
        <p14:creationId xmlns:p14="http://schemas.microsoft.com/office/powerpoint/2010/main" val="42194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15000" y="1075765"/>
            <a:ext cx="5703143" cy="4457397"/>
          </a:xfrm>
        </p:spPr>
        <p:txBody>
          <a:bodyPr>
            <a:normAutofit/>
          </a:bodyPr>
          <a:lstStyle/>
          <a:p>
            <a:r>
              <a:rPr lang="en-US" sz="4400" dirty="0"/>
              <a:t> Q “Does God have a personal and unique purpose for my life?”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75765"/>
            <a:ext cx="4633806" cy="2191870"/>
          </a:xfrm>
          <a:solidFill>
            <a:srgbClr val="FF0000"/>
          </a:solidFill>
        </p:spPr>
        <p:txBody>
          <a:bodyPr/>
          <a:lstStyle/>
          <a:p>
            <a:pPr algn="ctr"/>
            <a:r>
              <a:rPr lang="en-US" sz="4000" dirty="0"/>
              <a:t>Discover the earthly purpose of your life.</a:t>
            </a:r>
          </a:p>
          <a:p>
            <a:pPr algn="ctr"/>
            <a:endParaRPr lang="en-US" sz="4000" dirty="0"/>
          </a:p>
        </p:txBody>
      </p:sp>
    </p:spTree>
    <p:extLst>
      <p:ext uri="{BB962C8B-B14F-4D97-AF65-F5344CB8AC3E}">
        <p14:creationId xmlns:p14="http://schemas.microsoft.com/office/powerpoint/2010/main" val="2565499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15000" y="1075765"/>
            <a:ext cx="5703143" cy="4457397"/>
          </a:xfrm>
        </p:spPr>
        <p:txBody>
          <a:bodyPr>
            <a:noAutofit/>
          </a:bodyPr>
          <a:lstStyle/>
          <a:p>
            <a:r>
              <a:rPr lang="en-US" sz="2800" dirty="0"/>
              <a:t> </a:t>
            </a:r>
            <a:r>
              <a:rPr lang="en-US" sz="2800" b="1" dirty="0"/>
              <a:t>Yes, and the </a:t>
            </a:r>
            <a:r>
              <a:rPr lang="en-US" sz="2800" b="1" u="sng" dirty="0"/>
              <a:t>purposes</a:t>
            </a:r>
            <a:r>
              <a:rPr lang="en-US" sz="2800" b="1" dirty="0"/>
              <a:t> for your life were preplanned in the heart of God. </a:t>
            </a:r>
            <a:br>
              <a:rPr lang="en-US" sz="2800" b="1" dirty="0"/>
            </a:br>
            <a:br>
              <a:rPr lang="en-US" sz="2800" b="1" dirty="0"/>
            </a:br>
            <a:r>
              <a:rPr lang="en-US" sz="2800" b="1" dirty="0"/>
              <a:t>  </a:t>
            </a:r>
            <a:br>
              <a:rPr lang="en-US" sz="2800" b="1" dirty="0"/>
            </a:br>
            <a:r>
              <a:rPr lang="en-US" sz="2800" b="1" dirty="0"/>
              <a:t>“For we are God’s workmanship, created in Christ Jesus </a:t>
            </a:r>
            <a:r>
              <a:rPr lang="en-US" sz="2800" b="1" u="sng" dirty="0"/>
              <a:t>to do good works</a:t>
            </a:r>
            <a:r>
              <a:rPr lang="en-US" sz="2800" b="1" dirty="0"/>
              <a:t>, which God prepared in advance for us to do.” (Ephesians 2:10)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075765"/>
            <a:ext cx="4633806" cy="2191870"/>
          </a:xfrm>
          <a:solidFill>
            <a:srgbClr val="FF0000"/>
          </a:solidFill>
        </p:spPr>
        <p:txBody>
          <a:bodyPr/>
          <a:lstStyle/>
          <a:p>
            <a:pPr algn="ctr"/>
            <a:r>
              <a:rPr lang="en-US" sz="4000" dirty="0"/>
              <a:t>Discover the earthly purpose of your life.</a:t>
            </a:r>
          </a:p>
          <a:p>
            <a:pPr algn="ctr"/>
            <a:endParaRPr lang="en-US" sz="4000" dirty="0"/>
          </a:p>
        </p:txBody>
      </p:sp>
    </p:spTree>
    <p:extLst>
      <p:ext uri="{BB962C8B-B14F-4D97-AF65-F5344CB8AC3E}">
        <p14:creationId xmlns:p14="http://schemas.microsoft.com/office/powerpoint/2010/main" val="1281680512"/>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5175639_Biography_presentation_cr - v2" id="{A01E65BC-612A-475B-B592-779A440066C3}" vid="{453437E2-1A5B-4416-AE85-AE3C10623C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B4AFBF-E012-4607-B95C-D9E661912AC6}">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C77EC923-6023-4411-8330-A0042153EED3}">
  <ds:schemaRefs>
    <ds:schemaRef ds:uri="http://schemas.microsoft.com/sharepoint/v3/contenttype/forms"/>
  </ds:schemaRefs>
</ds:datastoreItem>
</file>

<file path=customXml/itemProps3.xml><?xml version="1.0" encoding="utf-8"?>
<ds:datastoreItem xmlns:ds="http://schemas.openxmlformats.org/officeDocument/2006/customXml" ds:itemID="{B60E032F-2E55-4A86-BB2D-1A317C6429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Biography presentation</Template>
  <TotalTime>2688</TotalTime>
  <Words>736</Words>
  <Application>Microsoft Office PowerPoint</Application>
  <PresentationFormat>Widescreen</PresentationFormat>
  <Paragraphs>32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Century Schoolbook</vt:lpstr>
      <vt:lpstr>Corbel</vt:lpstr>
      <vt:lpstr>Headlines</vt:lpstr>
      <vt:lpstr>How to Develop a Life Plan</vt:lpstr>
      <vt:lpstr>“Now all has been heard; here is the conclusion of the matter: Fear God and keep his commandments, for this is the whole duty of man. For God will bring every deed into judgment, including every hidden thing, whether it is good or evil.”  (Ecclesiastes 12:13–14) </vt:lpstr>
      <vt:lpstr> to be like God in true righteousness and holiness   “Put on the new self, created to be like God in true righteousness and holiness.” (Ephesians 4:24)     </vt:lpstr>
      <vt:lpstr> to let God be the true King of your heart   “Seek first his kingdom and his righteousness.” (Matthew 6:33)       </vt:lpstr>
      <vt:lpstr>to be the image bearer of God.   God created man in his own image, in the image of God he created him; male and female he created them.” (Genesis 1:27)       </vt:lpstr>
      <vt:lpstr>to be conformed to the character of Christ              “Those God foreknew he also predestined to be conformed to the likeness of his Son.” (Romans 8:29)     </vt:lpstr>
      <vt:lpstr> “Everyone who is called by my name … I created for my glory … I formed and made.” (Isaiah 43:7) </vt:lpstr>
      <vt:lpstr> Q “Does God have a personal and unique purpose for my life?” </vt:lpstr>
      <vt:lpstr> Yes, and the purposes for your life were preplanned in the heart of God.      “For we are God’s workmanship, created in Christ Jesus to do good works, which God prepared in advance for us to do.” (Ephesians 2:10) </vt:lpstr>
      <vt:lpstr> “I will instruct you and teach you in the way you should go; I will counsel you and watch over you.” (Psalm 32:8) </vt:lpstr>
      <vt:lpstr> “Do not be anxious about anything, but in everything, by prayer and petition, with thanksgiving, present your requests to God. And the peace of God, which transcends all understanding, will guard your hearts and your minds in Christ Jesus.” (Philippians 4:6–7) </vt:lpstr>
      <vt:lpstr>“We have different gifts, according to the grace given us. If a man’s gift is prophesying, let him use it in proportion to his faith. If it is serving, let him serve; if it is teaching, let him teach; if it is encouraging, let him encourage; if it is contributing to the needs of others, let him give generously; if it is leadership, let him govern diligently; if it is showing mercy, let him do it cheerfully.” (Romans 12:6–8) </vt:lpstr>
      <vt:lpstr> “A wise man listens to advice.” (Proverbs 12:15)   What are your God-given responsibilities?   What activities have been most fulfilling, bringing joy to your heart?   What work has been most successful to you?   What is your primary God-given spiritual gift for serving others?   What desires do you often think about? </vt:lpstr>
      <vt:lpstr>What desires do you often think about?    “Delight yourself in the LORD and he will give you the desires of your heart.” (Psalm 37:4) </vt:lpstr>
      <vt:lpstr>How to Develop a Life Plan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Develop a Life Plan</dc:title>
  <dc:creator>Ronald Powell</dc:creator>
  <cp:lastModifiedBy>Ronald Powell</cp:lastModifiedBy>
  <cp:revision>3</cp:revision>
  <dcterms:created xsi:type="dcterms:W3CDTF">2021-08-09T17:23:09Z</dcterms:created>
  <dcterms:modified xsi:type="dcterms:W3CDTF">2021-08-11T14:11:36Z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