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7" r:id="rId14"/>
    <p:sldId id="268" r:id="rId15"/>
    <p:sldId id="269" r:id="rId16"/>
    <p:sldId id="271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6110" autoAdjust="0"/>
  </p:normalViewPr>
  <p:slideViewPr>
    <p:cSldViewPr snapToGrid="0">
      <p:cViewPr varScale="1">
        <p:scale>
          <a:sx n="102" d="100"/>
          <a:sy n="102" d="100"/>
        </p:scale>
        <p:origin x="120" y="210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9/2/2021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Proverbs 17:28 </a:t>
            </a:r>
            <a:br>
              <a:rPr lang="en-US" sz="4400" dirty="0"/>
            </a:br>
            <a:r>
              <a:rPr lang="en-US" sz="4400" dirty="0"/>
              <a:t>Even a fool, when he holdeth his peace, is counted wise: and he that shutteth his lips is esteemed a man of understanding.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729259"/>
          </a:xfrm>
        </p:spPr>
        <p:txBody>
          <a:bodyPr/>
          <a:lstStyle/>
          <a:p>
            <a:r>
              <a:rPr lang="en-US" dirty="0"/>
              <a:t>Every Idle Word (part 2)</a:t>
            </a:r>
          </a:p>
          <a:p>
            <a:r>
              <a:rPr lang="en-US" dirty="0"/>
              <a:t>With Bishop Ronald K. Powell</a:t>
            </a:r>
          </a:p>
        </p:txBody>
      </p:sp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914400"/>
            <a:ext cx="5670487" cy="5190565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662970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3600" b="1" dirty="0"/>
              <a:t>Turn to </a:t>
            </a:r>
            <a:r>
              <a:rPr lang="en-US" sz="3600" b="1" dirty="0">
                <a:solidFill>
                  <a:schemeClr val="tx1"/>
                </a:solidFill>
              </a:rPr>
              <a:t>James 3:2-12</a:t>
            </a:r>
          </a:p>
        </p:txBody>
      </p:sp>
    </p:spTree>
    <p:extLst>
      <p:ext uri="{BB962C8B-B14F-4D97-AF65-F5344CB8AC3E}">
        <p14:creationId xmlns:p14="http://schemas.microsoft.com/office/powerpoint/2010/main" val="17439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Proverbs 17:27 He that hath knowledge spareth his words: and a man of understanding is of an excellent spirit.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Job 13:5 O that ye would altogether hold your peace! and it should be your wisdom.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026042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So wise men limit words to avoid sin…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CA01417-AEC0-4E0B-9523-8713252611B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466" r="21466"/>
          <a:stretch>
            <a:fillRect/>
          </a:stretch>
        </p:blipFill>
        <p:spPr>
          <a:xfrm>
            <a:off x="1785671" y="11455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633283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Proverbs 15:28 The heart of the righteous studieth to answer: but the mouth of the wicked poureth out evil things.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595735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They study before speaking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AB1D7A-0AF5-4165-861E-E5F224301B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466" r="21466"/>
          <a:stretch>
            <a:fillRect/>
          </a:stretch>
        </p:blipFill>
        <p:spPr>
          <a:xfrm>
            <a:off x="1927872" y="11455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243919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James 1:19-20 Wherefore, my beloved brethren, let every man be swift to hear, slow to speak, slow to wrath: 20 For the wrath of man worketh not the righteousness of God.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945359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It is better to be swift at hearing than at speaking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DAB1D7A-0AF5-4165-861E-E5F224301B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1466" r="21466"/>
          <a:stretch>
            <a:fillRect/>
          </a:stretch>
        </p:blipFill>
        <p:spPr>
          <a:xfrm>
            <a:off x="1927872" y="11455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328779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711841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God gave you two ears but only one mouth. Cutting your words in half will then match your anatomy.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8524CEF-C308-4C77-A5CC-AB1F1FCE4E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312" r="25312"/>
          <a:stretch>
            <a:fillRect/>
          </a:stretch>
        </p:blipFill>
        <p:spPr>
          <a:xfrm>
            <a:off x="1785671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3000584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Psalm 39:1-3 I said, I will take heed to my ways, that I sin not with my tongue: I will keep my mouth with a bridle, while the wicked is before me. 2 I was dumb with silence, I held my peace, even from good; and my sorrow was stirred. 3 My heart was hot within me, while I was musing the fire burned: then spake I with my tongue,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60"/>
            <a:ext cx="4633806" cy="958806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Ah, but the fire to speak burns in some men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7C45DA-6555-4930-91CC-5F4418E08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1785671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239203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541916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    They cannot quench this fire; they cannot reduce the heat; they cannot rule the impulse; they must talk, now!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  What a curse to have an unruly mouth and tell everyone within hearing distance that you are a fool.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    Close your mouth, and even though you truly are one, no one but you will know it.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60"/>
            <a:ext cx="4633806" cy="958806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Ah, but the fire to speak burns in some men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B7C45DA-6555-4930-91CC-5F4418E08C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1785671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44448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5419165"/>
          </a:xfrm>
        </p:spPr>
        <p:txBody>
          <a:bodyPr>
            <a:noAutofit/>
          </a:bodyPr>
          <a:lstStyle/>
          <a:p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41193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This proverb does not apply to all men, as some do not speak enough.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C2A2CC-20B8-47F3-BB8F-E08730D0D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000" r="14000"/>
          <a:stretch>
            <a:fillRect/>
          </a:stretch>
        </p:blipFill>
        <p:spPr>
          <a:xfrm>
            <a:off x="1785671" y="990827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2575124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5419165"/>
          </a:xfrm>
        </p:spPr>
        <p:txBody>
          <a:bodyPr>
            <a:noAutofit/>
          </a:bodyPr>
          <a:lstStyle/>
          <a:p>
            <a:r>
              <a:rPr lang="en-US" sz="3200" dirty="0"/>
              <a:t>Proverbs 10:21 The lips of the righteous feed many: but fools die for want of wisdom</a:t>
            </a:r>
            <a:br>
              <a:rPr lang="en-US" sz="3200" dirty="0"/>
            </a:br>
            <a:r>
              <a:rPr lang="en-US" sz="3200" dirty="0"/>
              <a:t>.</a:t>
            </a:r>
            <a:br>
              <a:rPr lang="en-US" sz="3200" dirty="0"/>
            </a:br>
            <a:r>
              <a:rPr lang="en-US" sz="3200" dirty="0"/>
              <a:t>Proverbs 12:18  There is that speaketh like the piercings of a sword: but the tongue of the wise is health.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41193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Wise men learn the balance, not too much to be foolish, enough to be a tree of life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C2A2CC-20B8-47F3-BB8F-E08730D0D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000" r="14000"/>
          <a:stretch>
            <a:fillRect/>
          </a:stretch>
        </p:blipFill>
        <p:spPr>
          <a:xfrm>
            <a:off x="1785671" y="990827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349686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541916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Proverbs 15:4  A wholesome tongue is a tree of life: but perverseness therein is a breach in the spirit.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Proverbs 15:23 A man hath joy by the answer of his mouth: and a word spoken in due season, how good is it!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41193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Wise men learn the balance, not too much to be foolish, enough to be a tree of life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8C2A2CC-20B8-47F3-BB8F-E08730D0D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4000" r="14000"/>
          <a:stretch>
            <a:fillRect/>
          </a:stretch>
        </p:blipFill>
        <p:spPr>
          <a:xfrm>
            <a:off x="1785671" y="990827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4236810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57182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Anyone can do it, even a fool. </a:t>
            </a:r>
            <a:br>
              <a:rPr lang="en-US" sz="3600" dirty="0"/>
            </a:br>
            <a:r>
              <a:rPr lang="en-US" sz="3600" dirty="0"/>
              <a:t>Cut your words in half – others will consider you a wise and knowledgeable person.</a:t>
            </a:r>
            <a:br>
              <a:rPr lang="en-US" sz="3600" dirty="0"/>
            </a:br>
            <a:r>
              <a:rPr lang="en-US" sz="3600" b="1" dirty="0">
                <a:solidFill>
                  <a:srgbClr val="FFFF00"/>
                </a:solidFill>
              </a:rPr>
              <a:t>What a proverb! </a:t>
            </a:r>
            <a:br>
              <a:rPr lang="en-US" sz="3600" dirty="0"/>
            </a:br>
            <a:r>
              <a:rPr lang="en-US" sz="3600" dirty="0"/>
              <a:t>Here is profound advice and a wise tip to quickly enhance what others think about you.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87186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400" b="1" dirty="0"/>
              <a:t>Improve your image and reputation today…</a:t>
            </a:r>
          </a:p>
        </p:txBody>
      </p:sp>
    </p:spTree>
    <p:extLst>
      <p:ext uri="{BB962C8B-B14F-4D97-AF65-F5344CB8AC3E}">
        <p14:creationId xmlns:p14="http://schemas.microsoft.com/office/powerpoint/2010/main" val="3241702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541916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It is this careful application of absolute Bible statements that results in truth and wisdom.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If you press this rule on quiet men that seldom speak, they would never say anything.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D9AB30AD-FEB2-4B70-BBA2-44A72CDB5C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423" r="16423"/>
          <a:stretch>
            <a:fillRect/>
          </a:stretch>
        </p:blipFill>
        <p:spPr>
          <a:xfrm>
            <a:off x="1315024" y="1962215"/>
            <a:ext cx="2933569" cy="2933569"/>
          </a:xfrm>
        </p:spPr>
      </p:pic>
    </p:spTree>
    <p:extLst>
      <p:ext uri="{BB962C8B-B14F-4D97-AF65-F5344CB8AC3E}">
        <p14:creationId xmlns:p14="http://schemas.microsoft.com/office/powerpoint/2010/main" val="1606830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7"/>
            <a:ext cx="5670487" cy="506954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1 Peter 3:3-4 3 Your beauty should not come from outward adornment, such as elaborate hairstyles and the wearing of gold jewelry or fine clothes. 4 Rather, it should be that of your inner self, the unfading beauty of a gentle and quiet spirit, which is of great worth in God’s sight.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274359"/>
            <a:ext cx="4633806" cy="1875865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If this rule is true for men, it is truer for women, whose adorning feature is a meek and quiet spirit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0E11E86E-A778-4350-9E3E-20F269D0A6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693" b="14693"/>
          <a:stretch>
            <a:fillRect/>
          </a:stretch>
        </p:blipFill>
        <p:spPr>
          <a:xfrm>
            <a:off x="1785671" y="701753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3669916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5553635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3200" dirty="0"/>
              <a:t>Proverbs 9:13 Folly is an unruly woman; she is simple and knows nothing.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Proverbs 11:16 A kindhearted woman gains honor, but ruthless men gain only wealth.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Proverbs 27:15 A quarrelsome wife is like the dripping of a leaky roof in a rainstorm;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099548"/>
            <a:ext cx="4633806" cy="2265828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A talkative woman should cut her words in half to make sure she is not despised as the odious and clamorous woman.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1632016-16BB-44FA-BB5D-3BD375A8E3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667" r="16667"/>
          <a:stretch>
            <a:fillRect/>
          </a:stretch>
        </p:blipFill>
        <p:spPr>
          <a:xfrm>
            <a:off x="1331259" y="564777"/>
            <a:ext cx="2944906" cy="2397795"/>
          </a:xfrm>
        </p:spPr>
      </p:pic>
    </p:spTree>
    <p:extLst>
      <p:ext uri="{BB962C8B-B14F-4D97-AF65-F5344CB8AC3E}">
        <p14:creationId xmlns:p14="http://schemas.microsoft.com/office/powerpoint/2010/main" val="3937991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010836"/>
          </a:xfrm>
        </p:spPr>
        <p:txBody>
          <a:bodyPr>
            <a:noAutofit/>
          </a:bodyPr>
          <a:lstStyle/>
          <a:p>
            <a:r>
              <a:rPr lang="en-US" sz="3200" dirty="0"/>
              <a:t>President Abraham Lincoln said “It is better to remain silent and be thought a fool, than to speak out and remove all doubt.”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It is safer and more beneficial to be reserved, try it.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099547"/>
            <a:ext cx="4633806" cy="531159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President Abraham Lincoln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4BBA8EC-6400-46CE-9AE1-341CAF2F83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>
            <a:fillRect/>
          </a:stretch>
        </p:blipFill>
        <p:spPr>
          <a:xfrm>
            <a:off x="1678094" y="358971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473554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293224"/>
          </a:xfrm>
        </p:spPr>
        <p:txBody>
          <a:bodyPr>
            <a:noAutofit/>
          </a:bodyPr>
          <a:lstStyle/>
          <a:p>
            <a:r>
              <a:rPr lang="en-US" sz="3200" dirty="0"/>
              <a:t>If you do not have anything necessary, profitable, or good to say, why talk?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Others do not need noise to be happy or content.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Silence is golden. 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Making conversation to fill a void is disturbing the peace and foolish talking, for which you will be judged.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765295"/>
            <a:ext cx="4633806" cy="578105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Silence is golden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DD16BB9-3384-47DC-8995-E8A49A3A912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9898" b="9898"/>
          <a:stretch>
            <a:fillRect/>
          </a:stretch>
        </p:blipFill>
        <p:spPr>
          <a:xfrm>
            <a:off x="1493038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279342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293224"/>
          </a:xfrm>
        </p:spPr>
        <p:txBody>
          <a:bodyPr>
            <a:noAutofit/>
          </a:bodyPr>
          <a:lstStyle/>
          <a:p>
            <a:r>
              <a:rPr lang="en-US" sz="2800" dirty="0"/>
              <a:t>Ephesians 5:3-5  3 But among you there must not be even a hint of sexual immorality, or of any kind of impurity, or of greed, because these are improper for God’s holy people. </a:t>
            </a:r>
            <a:r>
              <a:rPr lang="en-US" sz="2800" dirty="0">
                <a:solidFill>
                  <a:srgbClr val="FFFF00"/>
                </a:solidFill>
              </a:rPr>
              <a:t>4 Nor should there be obscenity, foolish talk or coarse joking, which are out of place</a:t>
            </a:r>
            <a:r>
              <a:rPr lang="en-US" sz="2800" dirty="0"/>
              <a:t>, but rather thanksgiving. 5 For of this you can be sure: No immoral, impure or greedy person—such a person is an idolater—has any inheritance in the kingdom of Christ and of God.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765295"/>
            <a:ext cx="4633806" cy="1268618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Nor should there be obscenity, foolish talk or coarse joking,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6A9A12C-8620-466A-BA6E-96AE96F28B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593545" y="820746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97293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293224"/>
          </a:xfrm>
        </p:spPr>
        <p:txBody>
          <a:bodyPr>
            <a:noAutofit/>
          </a:bodyPr>
          <a:lstStyle/>
          <a:p>
            <a:r>
              <a:rPr lang="en-US" sz="2800" dirty="0"/>
              <a:t>Ecclesiastes 7:4-6 4 The heart of the wise is in the house of mourning, but the heart of fools is in the house of pleasure. 5 It is better to heed the rebuke of a wise person than to listen to the song of fools. 6 Like the crackling of thorns under the pot, so is the laughter of fools. This too is meaningless.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765295"/>
            <a:ext cx="4633806" cy="1268618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You are then the fulfillment of crackling thorns that Solomon so despised.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3930BF8-88D6-4B07-9689-497871891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167" b="5167"/>
          <a:stretch>
            <a:fillRect/>
          </a:stretch>
        </p:blipFill>
        <p:spPr>
          <a:xfrm>
            <a:off x="1678094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1137783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293224"/>
          </a:xfrm>
        </p:spPr>
        <p:txBody>
          <a:bodyPr>
            <a:noAutofit/>
          </a:bodyPr>
          <a:lstStyle/>
          <a:p>
            <a:r>
              <a:rPr lang="en-US" sz="2800" dirty="0"/>
              <a:t>Most people do not appreciate the incredible value of the Bible, for they have not read it, or they have not had teachers that read it.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Thank God for inspiring a book that covers everything from creation to the effect of speech on reputation to the final judgment and everything in between.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765295"/>
            <a:ext cx="4633806" cy="542754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Closing: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5CAAE1-BBAF-4999-B9C4-E4500D68C2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627" b="16627"/>
          <a:stretch>
            <a:fillRect/>
          </a:stretch>
        </p:blipFill>
        <p:spPr>
          <a:xfrm>
            <a:off x="1584118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812972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293224"/>
          </a:xfrm>
        </p:spPr>
        <p:txBody>
          <a:bodyPr>
            <a:noAutofit/>
          </a:bodyPr>
          <a:lstStyle/>
          <a:p>
            <a:r>
              <a:rPr lang="en-US" sz="2800" dirty="0"/>
              <a:t>The Lord Jesus Christ warned that you will give an account for every idle word in the Day of Judgment (Matt 12:36).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So provide wisely for your future at His judgment seat and protect your present reputation by holding your peace and shutting your lips.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Here is a double blessing, at least. Please God and men by reducing your words.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765295"/>
            <a:ext cx="4633806" cy="542754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Closing: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55CAAE1-BBAF-4999-B9C4-E4500D68C2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627" b="16627"/>
          <a:stretch>
            <a:fillRect/>
          </a:stretch>
        </p:blipFill>
        <p:spPr>
          <a:xfrm>
            <a:off x="1584118" y="1031205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804592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564776"/>
            <a:ext cx="5670487" cy="6293224"/>
          </a:xfrm>
        </p:spPr>
        <p:txBody>
          <a:bodyPr>
            <a:noAutofit/>
          </a:bodyPr>
          <a:lstStyle/>
          <a:p>
            <a:r>
              <a:rPr lang="en-US" sz="2800" dirty="0"/>
              <a:t>Though men may think you wise for your reduced speech, the living Word of God is not deceived at all.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All things are naked and opened before His eyes; He discerns the very thoughts and intents of your heart (Heb 4:12-14). 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So it is better to forsake your foolishness altogether and seek true wisdom in your heart. You cannot mislead Him.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089" y="3765295"/>
            <a:ext cx="4633806" cy="542754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Closing: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E1DA535-5EAA-4B43-AF9E-E7BA034AEF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2500" r="12500"/>
          <a:stretch>
            <a:fillRect/>
          </a:stretch>
        </p:blipFill>
        <p:spPr>
          <a:xfrm>
            <a:off x="1678094" y="839599"/>
            <a:ext cx="2397795" cy="2397795"/>
          </a:xfrm>
        </p:spPr>
      </p:pic>
    </p:spTree>
    <p:extLst>
      <p:ext uri="{BB962C8B-B14F-4D97-AF65-F5344CB8AC3E}">
        <p14:creationId xmlns:p14="http://schemas.microsoft.com/office/powerpoint/2010/main" val="3786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16107"/>
            <a:ext cx="5670487" cy="478715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Hasty speech, unstudied speech, or much speech marks a fool.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Closing your mouth and reducing your words will cause others to assume you are a wise and understanding person, even if you are a fool.</a:t>
            </a:r>
            <a:br>
              <a:rPr lang="en-US" sz="2800" b="1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God and King Solomon, both truly wise, guarantee it.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871869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400" b="1" dirty="0"/>
              <a:t>Improve your image and reputation today…</a:t>
            </a:r>
          </a:p>
        </p:txBody>
      </p:sp>
    </p:spTree>
    <p:extLst>
      <p:ext uri="{BB962C8B-B14F-4D97-AF65-F5344CB8AC3E}">
        <p14:creationId xmlns:p14="http://schemas.microsoft.com/office/powerpoint/2010/main" val="104989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571827"/>
          </a:xfrm>
        </p:spPr>
        <p:txBody>
          <a:bodyPr>
            <a:noAutofit/>
          </a:bodyPr>
          <a:lstStyle/>
          <a:p>
            <a:r>
              <a:rPr lang="en-US" sz="3600" dirty="0"/>
              <a:t>Proverbs 15:2 The tongue of the wise uses knowledge rightly, But the </a:t>
            </a:r>
            <a:r>
              <a:rPr lang="en-US" sz="3600" u="sng" dirty="0"/>
              <a:t>mouth of fools pours forth foolishness</a:t>
            </a:r>
            <a:r>
              <a:rPr lang="en-US" sz="3600" dirty="0"/>
              <a:t>.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Proverbs 29:11 A fool vents </a:t>
            </a:r>
            <a:r>
              <a:rPr lang="en-US" sz="3600" u="sng" dirty="0"/>
              <a:t>all his feelings</a:t>
            </a:r>
            <a:r>
              <a:rPr lang="en-US" sz="3600" dirty="0"/>
              <a:t>, But a wise man holds them back.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2774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800" b="1" dirty="0"/>
              <a:t>Speech reveals character…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995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571827"/>
          </a:xfrm>
        </p:spPr>
        <p:txBody>
          <a:bodyPr>
            <a:noAutofit/>
          </a:bodyPr>
          <a:lstStyle/>
          <a:p>
            <a:r>
              <a:rPr lang="en-US" sz="3600" dirty="0"/>
              <a:t>Ecclesiastes 5:3  For a dream comes through much activity, And </a:t>
            </a:r>
            <a:r>
              <a:rPr lang="en-US" sz="3600" u="sng" dirty="0"/>
              <a:t>a fool’s voice is known by his many words</a:t>
            </a:r>
            <a:r>
              <a:rPr lang="en-US" sz="3600" dirty="0"/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2774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800" b="1" dirty="0"/>
              <a:t>Speech reveals character…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0010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Ecclesiastes 10:12-14 12 The words of a wise man’s mouth are gracious, But </a:t>
            </a:r>
            <a:r>
              <a:rPr lang="en-US" sz="3200" u="sng" dirty="0"/>
              <a:t>the lips of a fool shall swallow him up</a:t>
            </a:r>
            <a:r>
              <a:rPr lang="en-US" sz="3200" dirty="0"/>
              <a:t>; 13 The </a:t>
            </a:r>
            <a:r>
              <a:rPr lang="en-US" sz="3200" u="sng" dirty="0"/>
              <a:t>words of his mouth begin with foolishness</a:t>
            </a:r>
            <a:r>
              <a:rPr lang="en-US" sz="3200" dirty="0"/>
              <a:t>,</a:t>
            </a:r>
            <a:br>
              <a:rPr lang="en-US" sz="3200" dirty="0"/>
            </a:br>
            <a:r>
              <a:rPr lang="en-US" sz="3200" dirty="0"/>
              <a:t>And </a:t>
            </a:r>
            <a:r>
              <a:rPr lang="en-US" sz="3200" u="sng" dirty="0"/>
              <a:t>the end of his talk is raving madness</a:t>
            </a:r>
            <a:r>
              <a:rPr lang="en-US" sz="3200" dirty="0"/>
              <a:t>. 14 A fool also multiplies words. No man knows what is to be; Who can tell him what will be after him?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2774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800" b="1" dirty="0"/>
              <a:t>Speech reveals character…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3613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Careful, deliberate, profitable, and proper speech marks a wise man. </a:t>
            </a:r>
            <a:br>
              <a:rPr lang="en-US" sz="3200" dirty="0"/>
            </a:br>
            <a:r>
              <a:rPr lang="en-US" sz="3200" u="sng" dirty="0"/>
              <a:t>Hasty, impulsive, vain, and froward words mark a foolish and wicked man</a:t>
            </a:r>
            <a:r>
              <a:rPr lang="en-US" sz="3200" dirty="0"/>
              <a:t>. A fool seldom says anything profitable or suitable (Eccl 10:3), but reducing his words will cause others to think he is careful and deliberate.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227747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800" b="1" dirty="0"/>
              <a:t>Speech reveals character…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191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779929"/>
            <a:ext cx="5670487" cy="5204012"/>
          </a:xfrm>
        </p:spPr>
        <p:txBody>
          <a:bodyPr>
            <a:noAutofit/>
          </a:bodyPr>
          <a:lstStyle/>
          <a:p>
            <a:br>
              <a:rPr lang="en-US" sz="3200" dirty="0"/>
            </a:br>
            <a:r>
              <a:rPr lang="en-US" sz="2800" dirty="0"/>
              <a:t>You learn by listening, not by talking.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You should not talk until necessary or profitable.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Others will assume your silence indicates careful observation and deep consideration of the topic and a deep search for the right thoughts and words before speaking.</a:t>
            </a:r>
            <a:br>
              <a:rPr lang="en-US" sz="2800" dirty="0"/>
            </a:br>
            <a:br>
              <a:rPr lang="en-US" sz="2800" dirty="0"/>
            </a:br>
            <a:r>
              <a:rPr lang="en-US" sz="2800" b="1" dirty="0">
                <a:solidFill>
                  <a:srgbClr val="FFFF00"/>
                </a:solidFill>
              </a:rPr>
              <a:t>Has a wise reputation ever been so cheap? Never!</a:t>
            </a:r>
            <a:br>
              <a:rPr lang="en-US" sz="2800" b="1" dirty="0">
                <a:solidFill>
                  <a:srgbClr val="FFFF00"/>
                </a:solidFill>
              </a:rPr>
            </a:b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542304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en-US" sz="2800" b="1" dirty="0"/>
              <a:t>It is wise to see and hear well, but to say little…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5749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6B78F3C-C828-4942-800B-DE069AF942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1613647" y="1541137"/>
            <a:ext cx="2837329" cy="18878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7656" y="1102659"/>
            <a:ext cx="5670487" cy="4881282"/>
          </a:xfrm>
        </p:spPr>
        <p:txBody>
          <a:bodyPr>
            <a:noAutofit/>
          </a:bodyPr>
          <a:lstStyle/>
          <a:p>
            <a:r>
              <a:rPr lang="en-US" sz="3200" dirty="0"/>
              <a:t>Proverbs 10:19 In the multitude of words sin is not lacking, But he who restrains his lips is wise.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Proverbs 18:21 Death and life are in the power of the tongue, And those who love it will eat its fruit.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2C4E3-AFAF-4630-AF6D-21FB3C29C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666" y="3774559"/>
            <a:ext cx="4633806" cy="1026042"/>
          </a:xfrm>
          <a:solidFill>
            <a:srgbClr val="C00000"/>
          </a:solidFill>
        </p:spPr>
        <p:txBody>
          <a:bodyPr/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The tongue is dangerous and easily hurts others…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860916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157</TotalTime>
  <Words>1686</Words>
  <Application>Microsoft Office PowerPoint</Application>
  <PresentationFormat>Widescreen</PresentationFormat>
  <Paragraphs>76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Schoolbook</vt:lpstr>
      <vt:lpstr>Corbel</vt:lpstr>
      <vt:lpstr>Headlines</vt:lpstr>
      <vt:lpstr>Proverbs 17:28  Even a fool, when he holdeth his peace, is counted wise: and he that shutteth his lips is esteemed a man of understanding.</vt:lpstr>
      <vt:lpstr>Anyone can do it, even a fool.  Cut your words in half – others will consider you a wise and knowledgeable person. What a proverb!  Here is profound advice and a wise tip to quickly enhance what others think about you.</vt:lpstr>
      <vt:lpstr>Hasty speech, unstudied speech, or much speech marks a fool.  Closing your mouth and reducing your words will cause others to assume you are a wise and understanding person, even if you are a fool.  God and King Solomon, both truly wise, guarantee it.</vt:lpstr>
      <vt:lpstr>Proverbs 15:2 The tongue of the wise uses knowledge rightly, But the mouth of fools pours forth foolishness.  Proverbs 29:11 A fool vents all his feelings, But a wise man holds them back. </vt:lpstr>
      <vt:lpstr>Ecclesiastes 5:3  For a dream comes through much activity, And a fool’s voice is known by his many words.</vt:lpstr>
      <vt:lpstr>Ecclesiastes 10:12-14 12 The words of a wise man’s mouth are gracious, But the lips of a fool shall swallow him up; 13 The words of his mouth begin with foolishness, And the end of his talk is raving madness. 14 A fool also multiplies words. No man knows what is to be; Who can tell him what will be after him?</vt:lpstr>
      <vt:lpstr>Careful, deliberate, profitable, and proper speech marks a wise man.  Hasty, impulsive, vain, and froward words mark a foolish and wicked man. A fool seldom says anything profitable or suitable (Eccl 10:3), but reducing his words will cause others to think he is careful and deliberate.</vt:lpstr>
      <vt:lpstr> You learn by listening, not by talking.  You should not talk until necessary or profitable.  Others will assume your silence indicates careful observation and deep consideration of the topic and a deep search for the right thoughts and words before speaking.  Has a wise reputation ever been so cheap? Never! </vt:lpstr>
      <vt:lpstr>Proverbs 10:19 In the multitude of words sin is not lacking, But he who restrains his lips is wise.  Proverbs 18:21 Death and life are in the power of the tongue, And those who love it will eat its fruit. </vt:lpstr>
      <vt:lpstr> </vt:lpstr>
      <vt:lpstr>Proverbs 17:27 He that hath knowledge spareth his words: and a man of understanding is of an excellent spirit.  Job 13:5 O that ye would altogether hold your peace! and it should be your wisdom. </vt:lpstr>
      <vt:lpstr>Proverbs 15:28 The heart of the righteous studieth to answer: but the mouth of the wicked poureth out evil things. </vt:lpstr>
      <vt:lpstr>James 1:19-20 Wherefore, my beloved brethren, let every man be swift to hear, slow to speak, slow to wrath: 20 For the wrath of man worketh not the righteousness of God. </vt:lpstr>
      <vt:lpstr>PowerPoint Presentation</vt:lpstr>
      <vt:lpstr>Psalm 39:1-3 I said, I will take heed to my ways, that I sin not with my tongue: I will keep my mouth with a bridle, while the wicked is before me. 2 I was dumb with silence, I held my peace, even from good; and my sorrow was stirred. 3 My heart was hot within me, while I was musing the fire burned: then spake I with my tongue,</vt:lpstr>
      <vt:lpstr>     They cannot quench this fire; they cannot reduce the heat; they cannot rule the impulse; they must talk, now!      What a curse to have an unruly mouth and tell everyone within hearing distance that you are a fool.      Close your mouth, and even though you truly are one, no one but you will know it.</vt:lpstr>
      <vt:lpstr>PowerPoint Presentation</vt:lpstr>
      <vt:lpstr>Proverbs 10:21 The lips of the righteous feed many: but fools die for want of wisdom . Proverbs 12:18  There is that speaketh like the piercings of a sword: but the tongue of the wise is health.</vt:lpstr>
      <vt:lpstr>  Proverbs 15:4  A wholesome tongue is a tree of life: but perverseness therein is a breach in the spirit.  Proverbs 15:23 A man hath joy by the answer of his mouth: and a word spoken in due season, how good is it! </vt:lpstr>
      <vt:lpstr> It is this careful application of absolute Bible statements that results in truth and wisdom.   If you press this rule on quiet men that seldom speak, they would never say anything.</vt:lpstr>
      <vt:lpstr>  1 Peter 3:3-4 3 Your beauty should not come from outward adornment, such as elaborate hairstyles and the wearing of gold jewelry or fine clothes. 4 Rather, it should be that of your inner self, the unfading beauty of a gentle and quiet spirit, which is of great worth in God’s sight.</vt:lpstr>
      <vt:lpstr> Proverbs 9:13 Folly is an unruly woman; she is simple and knows nothing.  Proverbs 11:16 A kindhearted woman gains honor, but ruthless men gain only wealth.  Proverbs 27:15 A quarrelsome wife is like the dripping of a leaky roof in a rainstorm; </vt:lpstr>
      <vt:lpstr>President Abraham Lincoln said “It is better to remain silent and be thought a fool, than to speak out and remove all doubt.”   It is safer and more beneficial to be reserved, try it.   </vt:lpstr>
      <vt:lpstr>If you do not have anything necessary, profitable, or good to say, why talk?   Others do not need noise to be happy or content.  Silence is golden.   Making conversation to fill a void is disturbing the peace and foolish talking, for which you will be judged.  </vt:lpstr>
      <vt:lpstr>Ephesians 5:3-5  3 But among you there must not be even a hint of sexual immorality, or of any kind of impurity, or of greed, because these are improper for God’s holy people. 4 Nor should there be obscenity, foolish talk or coarse joking, which are out of place, but rather thanksgiving. 5 For of this you can be sure: No immoral, impure or greedy person—such a person is an idolater—has any inheritance in the kingdom of Christ and of God. </vt:lpstr>
      <vt:lpstr>Ecclesiastes 7:4-6 4 The heart of the wise is in the house of mourning, but the heart of fools is in the house of pleasure. 5 It is better to heed the rebuke of a wise person than to listen to the song of fools. 6 Like the crackling of thorns under the pot, so is the laughter of fools. This too is meaningless.</vt:lpstr>
      <vt:lpstr>Most people do not appreciate the incredible value of the Bible, for they have not read it, or they have not had teachers that read it.   Thank God for inspiring a book that covers everything from creation to the effect of speech on reputation to the final judgment and everything in between.</vt:lpstr>
      <vt:lpstr>The Lord Jesus Christ warned that you will give an account for every idle word in the Day of Judgment (Matt 12:36).   So provide wisely for your future at His judgment seat and protect your present reputation by holding your peace and shutting your lips.   Here is a double blessing, at least. Please God and men by reducing your words.</vt:lpstr>
      <vt:lpstr>Though men may think you wise for your reduced speech, the living Word of God is not deceived at all.   All things are naked and opened before His eyes; He discerns the very thoughts and intents of your heart (Heb 4:12-14).   So it is better to forsake your foolishness altogether and seek true wisdom in your heart. You cannot mislead Him.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Proverbs 17:28  Even a fool, when he holdeth his peace, is counted wise: and he that shutteth his lips is esteemed a man of understanding.</dc:title>
  <dc:creator>Ronald Powell</dc:creator>
  <cp:lastModifiedBy>Ronald Powell</cp:lastModifiedBy>
  <cp:revision>1</cp:revision>
  <dcterms:created xsi:type="dcterms:W3CDTF">2021-09-02T15:13:55Z</dcterms:created>
  <dcterms:modified xsi:type="dcterms:W3CDTF">2021-09-02T17:51:17Z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