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478" r:id="rId4"/>
  </p:sldMasterIdLst>
  <p:notesMasterIdLst>
    <p:notesMasterId r:id="rId26"/>
  </p:notesMasterIdLst>
  <p:sldIdLst>
    <p:sldId id="256" r:id="rId5"/>
    <p:sldId id="257" r:id="rId6"/>
    <p:sldId id="313" r:id="rId7"/>
    <p:sldId id="315" r:id="rId8"/>
    <p:sldId id="317" r:id="rId9"/>
    <p:sldId id="316" r:id="rId10"/>
    <p:sldId id="318" r:id="rId11"/>
    <p:sldId id="319" r:id="rId12"/>
    <p:sldId id="320" r:id="rId13"/>
    <p:sldId id="321" r:id="rId14"/>
    <p:sldId id="322" r:id="rId15"/>
    <p:sldId id="323" r:id="rId16"/>
    <p:sldId id="325" r:id="rId17"/>
    <p:sldId id="324" r:id="rId18"/>
    <p:sldId id="326" r:id="rId19"/>
    <p:sldId id="327" r:id="rId20"/>
    <p:sldId id="328" r:id="rId21"/>
    <p:sldId id="329" r:id="rId22"/>
    <p:sldId id="330" r:id="rId23"/>
    <p:sldId id="331" r:id="rId24"/>
    <p:sldId id="280"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1" autoAdjust="0"/>
    <p:restoredTop sz="96357" autoAdjust="0"/>
  </p:normalViewPr>
  <p:slideViewPr>
    <p:cSldViewPr snapToGrid="0">
      <p:cViewPr varScale="1">
        <p:scale>
          <a:sx n="107" d="100"/>
          <a:sy n="107" d="100"/>
        </p:scale>
        <p:origin x="642" y="96"/>
      </p:cViewPr>
      <p:guideLst/>
    </p:cSldViewPr>
  </p:slideViewPr>
  <p:outlineViewPr>
    <p:cViewPr>
      <p:scale>
        <a:sx n="33" d="100"/>
        <a:sy n="33" d="100"/>
      </p:scale>
      <p:origin x="0" y="-47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F07771-3FAA-4D43-A059-9A7D838C2880}" type="datetimeFigureOut">
              <a:rPr lang="en-US" smtClean="0"/>
              <a:t>8/5/2021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B68C18-1BF1-F447-95ED-60EAAE35426E}" type="slidenum">
              <a:rPr lang="en-US" smtClean="0"/>
              <a:t>‹#›</a:t>
            </a:fld>
            <a:endParaRPr lang="en-US"/>
          </a:p>
        </p:txBody>
      </p:sp>
    </p:spTree>
    <p:extLst>
      <p:ext uri="{BB962C8B-B14F-4D97-AF65-F5344CB8AC3E}">
        <p14:creationId xmlns:p14="http://schemas.microsoft.com/office/powerpoint/2010/main" val="1391759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bg>
      <p:bgRef idx="1001">
        <a:schemeClr val="bg2"/>
      </p:bgRef>
    </p:bg>
    <p:spTree>
      <p:nvGrpSpPr>
        <p:cNvPr id="1" name=""/>
        <p:cNvGrpSpPr/>
        <p:nvPr/>
      </p:nvGrpSpPr>
      <p:grpSpPr>
        <a:xfrm>
          <a:off x="0" y="0"/>
          <a:ext cx="0" cy="0"/>
          <a:chOff x="0" y="0"/>
          <a:chExt cx="0" cy="0"/>
        </a:xfrm>
      </p:grpSpPr>
      <p:sp>
        <p:nvSpPr>
          <p:cNvPr id="12" name="Freeform 6" title="Page Number Shape"/>
          <p:cNvSpPr/>
          <p:nvPr/>
        </p:nvSpPr>
        <p:spPr bwMode="auto">
          <a:xfrm>
            <a:off x="11784011" y="-1"/>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accent1"/>
          </a:solidFill>
          <a:ln w="0">
            <a:noFill/>
            <a:prstDash val="solid"/>
            <a:round/>
            <a:headEnd/>
            <a:tailEnd/>
          </a:ln>
        </p:spPr>
      </p:sp>
      <p:sp>
        <p:nvSpPr>
          <p:cNvPr id="2" name="Title 1"/>
          <p:cNvSpPr>
            <a:spLocks noGrp="1"/>
          </p:cNvSpPr>
          <p:nvPr>
            <p:ph type="ctrTitle"/>
          </p:nvPr>
        </p:nvSpPr>
        <p:spPr>
          <a:xfrm>
            <a:off x="5747656" y="1264197"/>
            <a:ext cx="5670487" cy="4268965"/>
          </a:xfrm>
        </p:spPr>
        <p:txBody>
          <a:bodyPr anchor="ctr">
            <a:normAutofit/>
          </a:bodyPr>
          <a:lstStyle>
            <a:lvl1pPr algn="l">
              <a:lnSpc>
                <a:spcPct val="85000"/>
              </a:lnSpc>
              <a:defRPr sz="6000" cap="none" baseline="0">
                <a:solidFill>
                  <a:schemeClr val="tx2"/>
                </a:solidFill>
              </a:defRPr>
            </a:lvl1pPr>
          </a:lstStyle>
          <a:p>
            <a:r>
              <a:rPr lang="en-US" noProof="0"/>
              <a:t>Click to edit Master title style</a:t>
            </a:r>
          </a:p>
        </p:txBody>
      </p:sp>
      <p:sp>
        <p:nvSpPr>
          <p:cNvPr id="3" name="Subtitle 2"/>
          <p:cNvSpPr>
            <a:spLocks noGrp="1"/>
          </p:cNvSpPr>
          <p:nvPr>
            <p:ph type="subTitle" idx="1"/>
          </p:nvPr>
        </p:nvSpPr>
        <p:spPr>
          <a:xfrm>
            <a:off x="667666" y="4151085"/>
            <a:ext cx="4633806" cy="1591181"/>
          </a:xfrm>
        </p:spPr>
        <p:txBody>
          <a:bodyPr anchor="b">
            <a:noAutofit/>
          </a:bodyPr>
          <a:lstStyle>
            <a:lvl1pPr marL="0" indent="0" algn="r">
              <a:lnSpc>
                <a:spcPct val="100000"/>
              </a:lnSpc>
              <a:spcBef>
                <a:spcPts val="0"/>
              </a:spcBef>
              <a:buNone/>
              <a:defRPr sz="23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cxnSp>
        <p:nvCxnSpPr>
          <p:cNvPr id="9" name="Straight Connector 8" title="Verticle Rule Line"/>
          <p:cNvCxnSpPr>
            <a:cxnSpLocks/>
          </p:cNvCxnSpPr>
          <p:nvPr/>
        </p:nvCxnSpPr>
        <p:spPr>
          <a:xfrm>
            <a:off x="5524563" y="1115733"/>
            <a:ext cx="0" cy="4626534"/>
          </a:xfrm>
          <a:prstGeom prst="line">
            <a:avLst/>
          </a:prstGeom>
          <a:ln w="635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Picture Placeholder 10">
            <a:extLst>
              <a:ext uri="{FF2B5EF4-FFF2-40B4-BE49-F238E27FC236}">
                <a16:creationId xmlns:a16="http://schemas.microsoft.com/office/drawing/2014/main" id="{137A75DA-C6FF-4420-94B9-E3338D1F9A04}"/>
              </a:ext>
            </a:extLst>
          </p:cNvPr>
          <p:cNvSpPr>
            <a:spLocks noGrp="1"/>
          </p:cNvSpPr>
          <p:nvPr>
            <p:ph type="pic" sz="quarter" idx="10" hasCustomPrompt="1"/>
          </p:nvPr>
        </p:nvSpPr>
        <p:spPr>
          <a:xfrm>
            <a:off x="2743615" y="1367500"/>
            <a:ext cx="2397795" cy="2397795"/>
          </a:xfrm>
          <a:prstGeom prst="ellipse">
            <a:avLst/>
          </a:prstGeom>
          <a:solidFill>
            <a:schemeClr val="bg1"/>
          </a:solidFill>
        </p:spPr>
        <p:txBody>
          <a:bodyPr anchor="ctr"/>
          <a:lstStyle>
            <a:lvl1pPr marL="0" indent="0" algn="ctr">
              <a:buNone/>
              <a:defRPr i="1"/>
            </a:lvl1pPr>
          </a:lstStyle>
          <a:p>
            <a:r>
              <a:rPr lang="en-US" noProof="0"/>
              <a:t>Insert Portrait Photo</a:t>
            </a:r>
          </a:p>
        </p:txBody>
      </p:sp>
    </p:spTree>
    <p:extLst>
      <p:ext uri="{BB962C8B-B14F-4D97-AF65-F5344CB8AC3E}">
        <p14:creationId xmlns:p14="http://schemas.microsoft.com/office/powerpoint/2010/main" val="182742633"/>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lvl1pPr>
              <a:defRPr>
                <a:solidFill>
                  <a:schemeClr val="bg1"/>
                </a:solidFill>
              </a:defRPr>
            </a:lvl1pPr>
          </a:lstStyle>
          <a:p>
            <a:r>
              <a:rPr lang="en-US" noProof="0"/>
              <a:t>Click to edit Master title style</a:t>
            </a:r>
          </a:p>
        </p:txBody>
      </p:sp>
      <p:sp>
        <p:nvSpPr>
          <p:cNvPr id="4" name="Date Placeholder 3"/>
          <p:cNvSpPr>
            <a:spLocks noGrp="1"/>
          </p:cNvSpPr>
          <p:nvPr>
            <p:ph type="dt" sz="half" idx="10"/>
          </p:nvPr>
        </p:nvSpPr>
        <p:spPr/>
        <p:txBody>
          <a:bodyPr/>
          <a:lstStyle>
            <a:lvl1pPr>
              <a:defRPr>
                <a:solidFill>
                  <a:schemeClr val="bg1"/>
                </a:solidFill>
              </a:defRPr>
            </a:lvl1pPr>
          </a:lstStyle>
          <a:p>
            <a:fld id="{471D0754-1959-7F4F-A198-3F4710E170D8}" type="datetime1">
              <a:rPr lang="en-US" noProof="0" smtClean="0"/>
              <a:t>8/5/2021</a:t>
            </a:fld>
            <a:endParaRPr lang="en-US" noProof="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solidFill>
                  <a:schemeClr val="bg1"/>
                </a:solidFill>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Content Placeholder 6">
            <a:extLst>
              <a:ext uri="{FF2B5EF4-FFF2-40B4-BE49-F238E27FC236}">
                <a16:creationId xmlns:a16="http://schemas.microsoft.com/office/drawing/2014/main" id="{FBC751F3-ABD6-4995-8494-4932D12ACE1B}"/>
              </a:ext>
            </a:extLst>
          </p:cNvPr>
          <p:cNvSpPr>
            <a:spLocks noGrp="1"/>
          </p:cNvSpPr>
          <p:nvPr>
            <p:ph sz="quarter" idx="19"/>
          </p:nvPr>
        </p:nvSpPr>
        <p:spPr>
          <a:xfrm>
            <a:off x="5326063" y="559678"/>
            <a:ext cx="6103937" cy="5191835"/>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875451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lvl1pPr>
              <a:defRPr>
                <a:solidFill>
                  <a:schemeClr val="bg1"/>
                </a:solidFill>
              </a:defRPr>
            </a:lvl1pPr>
          </a:lstStyle>
          <a:p>
            <a:r>
              <a:rPr lang="en-US" noProof="0"/>
              <a:t>Click to edit Master title style</a:t>
            </a:r>
          </a:p>
        </p:txBody>
      </p:sp>
      <p:sp>
        <p:nvSpPr>
          <p:cNvPr id="4" name="Date Placeholder 3"/>
          <p:cNvSpPr>
            <a:spLocks noGrp="1"/>
          </p:cNvSpPr>
          <p:nvPr>
            <p:ph type="dt" sz="half" idx="10"/>
          </p:nvPr>
        </p:nvSpPr>
        <p:spPr/>
        <p:txBody>
          <a:bodyPr/>
          <a:lstStyle>
            <a:lvl1pPr>
              <a:defRPr>
                <a:solidFill>
                  <a:schemeClr val="bg1"/>
                </a:solidFill>
              </a:defRPr>
            </a:lvl1pPr>
          </a:lstStyle>
          <a:p>
            <a:fld id="{471D0754-1959-7F4F-A198-3F4710E170D8}" type="datetime1">
              <a:rPr lang="en-US" noProof="0" smtClean="0"/>
              <a:t>8/5/2021</a:t>
            </a:fld>
            <a:endParaRPr lang="en-US" noProof="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solidFill>
                  <a:schemeClr val="bg1"/>
                </a:solidFill>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Picture Placeholder 6">
            <a:extLst>
              <a:ext uri="{FF2B5EF4-FFF2-40B4-BE49-F238E27FC236}">
                <a16:creationId xmlns:a16="http://schemas.microsoft.com/office/drawing/2014/main" id="{1466EC8C-C8BE-4149-A684-18CFF4574C18}"/>
              </a:ext>
            </a:extLst>
          </p:cNvPr>
          <p:cNvSpPr>
            <a:spLocks noGrp="1"/>
          </p:cNvSpPr>
          <p:nvPr>
            <p:ph type="pic" sz="quarter" idx="19"/>
          </p:nvPr>
        </p:nvSpPr>
        <p:spPr>
          <a:xfrm>
            <a:off x="5297488" y="559678"/>
            <a:ext cx="6132512" cy="5191835"/>
          </a:xfrm>
        </p:spPr>
        <p:txBody>
          <a:bodyPr anchor="ctr"/>
          <a:lstStyle>
            <a:lvl1pPr marL="0" indent="0" algn="ctr">
              <a:buNone/>
              <a:defRPr/>
            </a:lvl1pPr>
          </a:lstStyle>
          <a:p>
            <a:r>
              <a:rPr lang="en-US" noProof="0"/>
              <a:t>Click icon to add picture</a:t>
            </a:r>
          </a:p>
        </p:txBody>
      </p:sp>
    </p:spTree>
    <p:extLst>
      <p:ext uri="{BB962C8B-B14F-4D97-AF65-F5344CB8AC3E}">
        <p14:creationId xmlns:p14="http://schemas.microsoft.com/office/powerpoint/2010/main" val="36874912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7"/>
            <a:ext cx="3833906" cy="5274923"/>
          </a:xfrm>
        </p:spPr>
        <p:txBody>
          <a:bodyPr anchor="b"/>
          <a:lstStyle>
            <a:lvl1pPr>
              <a:defRPr>
                <a:solidFill>
                  <a:schemeClr val="bg1"/>
                </a:solidFill>
              </a:defRPr>
            </a:lvl1pPr>
          </a:lstStyle>
          <a:p>
            <a:r>
              <a:rPr lang="en-US" noProof="0"/>
              <a:t>Click to edit Master title style</a:t>
            </a:r>
          </a:p>
        </p:txBody>
      </p:sp>
      <p:sp>
        <p:nvSpPr>
          <p:cNvPr id="4" name="Date Placeholder 3"/>
          <p:cNvSpPr>
            <a:spLocks noGrp="1"/>
          </p:cNvSpPr>
          <p:nvPr>
            <p:ph type="dt" sz="half" idx="10"/>
          </p:nvPr>
        </p:nvSpPr>
        <p:spPr/>
        <p:txBody>
          <a:bodyPr/>
          <a:lstStyle>
            <a:lvl1pPr>
              <a:defRPr>
                <a:solidFill>
                  <a:schemeClr val="bg1"/>
                </a:solidFill>
              </a:defRPr>
            </a:lvl1pPr>
          </a:lstStyle>
          <a:p>
            <a:fld id="{471D0754-1959-7F4F-A198-3F4710E170D8}" type="datetime1">
              <a:rPr lang="en-US" noProof="0" smtClean="0"/>
              <a:t>8/5/2021</a:t>
            </a:fld>
            <a:endParaRPr lang="en-US" noProof="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4889D34E-DF9E-41B7-A5EC-B9D63999B3D0}"/>
              </a:ext>
            </a:extLst>
          </p:cNvPr>
          <p:cNvSpPr>
            <a:spLocks noGrp="1"/>
          </p:cNvSpPr>
          <p:nvPr>
            <p:ph idx="1"/>
          </p:nvPr>
        </p:nvSpPr>
        <p:spPr>
          <a:xfrm>
            <a:off x="5181600" y="559678"/>
            <a:ext cx="6172200" cy="5617285"/>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2226173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Content Placeholder 2"/>
          <p:cNvSpPr>
            <a:spLocks noGrp="1"/>
          </p:cNvSpPr>
          <p:nvPr>
            <p:ph sz="half" idx="1"/>
          </p:nvPr>
        </p:nvSpPr>
        <p:spPr>
          <a:xfrm>
            <a:off x="5181600" y="540628"/>
            <a:ext cx="6248400" cy="2488946"/>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5181600" y="3712467"/>
            <a:ext cx="6248400" cy="248222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p:cNvSpPr>
            <a:spLocks noGrp="1"/>
          </p:cNvSpPr>
          <p:nvPr>
            <p:ph type="dt" sz="half" idx="10"/>
          </p:nvPr>
        </p:nvSpPr>
        <p:spPr/>
        <p:txBody>
          <a:bodyPr/>
          <a:lstStyle/>
          <a:p>
            <a:fld id="{F316E73E-FB98-2A42-974A-9CD83D46C100}" type="datetime1">
              <a:rPr lang="en-US" noProof="0" smtClean="0"/>
              <a:t>8/5/2021</a:t>
            </a:fld>
            <a:endParaRPr lang="en-US" noProof="0"/>
          </a:p>
        </p:txBody>
      </p:sp>
      <p:sp>
        <p:nvSpPr>
          <p:cNvPr id="6" name="Footer Placeholder 5"/>
          <p:cNvSpPr>
            <a:spLocks noGrp="1"/>
          </p:cNvSpPr>
          <p:nvPr>
            <p:ph type="ftr" sz="quarter" idx="11"/>
          </p:nvPr>
        </p:nvSpPr>
        <p:spPr/>
        <p:txBody>
          <a:bodyPr/>
          <a:lstStyle/>
          <a:p>
            <a:endParaRPr lang="en-US" noProof="0"/>
          </a:p>
        </p:txBody>
      </p:sp>
      <p:sp>
        <p:nvSpPr>
          <p:cNvPr id="7" name="Slide Number Placeholder 6"/>
          <p:cNvSpPr>
            <a:spLocks noGrp="1"/>
          </p:cNvSpPr>
          <p:nvPr>
            <p:ph type="sldNum" sz="quarter" idx="12"/>
          </p:nvPr>
        </p:nvSpPr>
        <p:spPr/>
        <p:txBody>
          <a:bodyPr/>
          <a:lstStyle/>
          <a:p>
            <a:fld id="{13D2E340-0663-474B-992C-9192B5C45E57}" type="slidenum">
              <a:rPr lang="en-US" noProof="0" smtClean="0"/>
              <a:t>‹#›</a:t>
            </a:fld>
            <a:endParaRPr lang="en-US" noProof="0"/>
          </a:p>
        </p:txBody>
      </p:sp>
    </p:spTree>
    <p:extLst>
      <p:ext uri="{BB962C8B-B14F-4D97-AF65-F5344CB8AC3E}">
        <p14:creationId xmlns:p14="http://schemas.microsoft.com/office/powerpoint/2010/main" val="24543023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7784"/>
            <a:ext cx="3831336" cy="4956048"/>
          </a:xfrm>
        </p:spPr>
        <p:txBody>
          <a:bodyPr/>
          <a:lstStyle/>
          <a:p>
            <a:r>
              <a:rPr lang="en-US" noProof="0"/>
              <a:t>Click to edit Master title style</a:t>
            </a:r>
          </a:p>
        </p:txBody>
      </p:sp>
      <p:sp>
        <p:nvSpPr>
          <p:cNvPr id="3" name="Text Placeholder 2"/>
          <p:cNvSpPr>
            <a:spLocks noGrp="1"/>
          </p:cNvSpPr>
          <p:nvPr>
            <p:ph type="body" idx="1"/>
          </p:nvPr>
        </p:nvSpPr>
        <p:spPr>
          <a:xfrm>
            <a:off x="5181600" y="558065"/>
            <a:ext cx="6245352"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4" name="Content Placeholder 3"/>
          <p:cNvSpPr>
            <a:spLocks noGrp="1"/>
          </p:cNvSpPr>
          <p:nvPr>
            <p:ph sz="half" idx="2"/>
          </p:nvPr>
        </p:nvSpPr>
        <p:spPr>
          <a:xfrm>
            <a:off x="5181600" y="1526671"/>
            <a:ext cx="6245352" cy="175564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p:cNvSpPr>
            <a:spLocks noGrp="1"/>
          </p:cNvSpPr>
          <p:nvPr>
            <p:ph type="body" sz="quarter" idx="3"/>
          </p:nvPr>
        </p:nvSpPr>
        <p:spPr>
          <a:xfrm>
            <a:off x="5181600" y="3700826"/>
            <a:ext cx="62484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6" name="Content Placeholder 5"/>
          <p:cNvSpPr>
            <a:spLocks noGrp="1"/>
          </p:cNvSpPr>
          <p:nvPr>
            <p:ph sz="quarter" idx="4"/>
          </p:nvPr>
        </p:nvSpPr>
        <p:spPr>
          <a:xfrm>
            <a:off x="5181600" y="4669432"/>
            <a:ext cx="6245352" cy="175564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p:cNvSpPr>
            <a:spLocks noGrp="1"/>
          </p:cNvSpPr>
          <p:nvPr>
            <p:ph type="dt" sz="half" idx="10"/>
          </p:nvPr>
        </p:nvSpPr>
        <p:spPr/>
        <p:txBody>
          <a:bodyPr/>
          <a:lstStyle/>
          <a:p>
            <a:fld id="{98A115EF-7A83-9842-815E-554E5DEB63CD}" type="datetime1">
              <a:rPr lang="en-US" noProof="0" smtClean="0"/>
              <a:t>8/5/2021</a:t>
            </a:fld>
            <a:endParaRPr lang="en-US" noProof="0"/>
          </a:p>
        </p:txBody>
      </p:sp>
      <p:sp>
        <p:nvSpPr>
          <p:cNvPr id="8" name="Footer Placeholder 7"/>
          <p:cNvSpPr>
            <a:spLocks noGrp="1"/>
          </p:cNvSpPr>
          <p:nvPr>
            <p:ph type="ftr" sz="quarter" idx="11"/>
          </p:nvPr>
        </p:nvSpPr>
        <p:spPr/>
        <p:txBody>
          <a:bodyPr/>
          <a:lstStyle/>
          <a:p>
            <a:endParaRPr lang="en-US" noProof="0"/>
          </a:p>
        </p:txBody>
      </p:sp>
      <p:sp>
        <p:nvSpPr>
          <p:cNvPr id="9" name="Slide Number Placeholder 8"/>
          <p:cNvSpPr>
            <a:spLocks noGrp="1"/>
          </p:cNvSpPr>
          <p:nvPr>
            <p:ph type="sldNum" sz="quarter" idx="12"/>
          </p:nvPr>
        </p:nvSpPr>
        <p:spPr/>
        <p:txBody>
          <a:bodyPr/>
          <a:lstStyle/>
          <a:p>
            <a:fld id="{13D2E340-0663-474B-992C-9192B5C45E57}" type="slidenum">
              <a:rPr lang="en-US" noProof="0" smtClean="0"/>
              <a:t>‹#›</a:t>
            </a:fld>
            <a:endParaRPr lang="en-US" noProof="0"/>
          </a:p>
        </p:txBody>
      </p:sp>
    </p:spTree>
    <p:extLst>
      <p:ext uri="{BB962C8B-B14F-4D97-AF65-F5344CB8AC3E}">
        <p14:creationId xmlns:p14="http://schemas.microsoft.com/office/powerpoint/2010/main" val="4277019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Date Placeholder 2"/>
          <p:cNvSpPr>
            <a:spLocks noGrp="1"/>
          </p:cNvSpPr>
          <p:nvPr>
            <p:ph type="dt" sz="half" idx="10"/>
          </p:nvPr>
        </p:nvSpPr>
        <p:spPr/>
        <p:txBody>
          <a:bodyPr/>
          <a:lstStyle/>
          <a:p>
            <a:fld id="{4BE097A0-4000-B744-87D8-18F42A934248}" type="datetime1">
              <a:rPr lang="en-US" noProof="0" smtClean="0"/>
              <a:t>8/5/2021</a:t>
            </a:fld>
            <a:endParaRPr lang="en-US" noProof="0"/>
          </a:p>
        </p:txBody>
      </p:sp>
      <p:sp>
        <p:nvSpPr>
          <p:cNvPr id="4" name="Footer Placeholder 3"/>
          <p:cNvSpPr>
            <a:spLocks noGrp="1"/>
          </p:cNvSpPr>
          <p:nvPr>
            <p:ph type="ftr" sz="quarter" idx="11"/>
          </p:nvPr>
        </p:nvSpPr>
        <p:spPr/>
        <p:txBody>
          <a:bodyPr/>
          <a:lstStyle/>
          <a:p>
            <a:endParaRPr lang="en-US" noProof="0"/>
          </a:p>
        </p:txBody>
      </p:sp>
      <p:sp>
        <p:nvSpPr>
          <p:cNvPr id="5" name="Slide Number Placeholder 4"/>
          <p:cNvSpPr>
            <a:spLocks noGrp="1"/>
          </p:cNvSpPr>
          <p:nvPr>
            <p:ph type="sldNum" sz="quarter" idx="12"/>
          </p:nvPr>
        </p:nvSpPr>
        <p:spPr/>
        <p:txBody>
          <a:bodyPr/>
          <a:lstStyle/>
          <a:p>
            <a:fld id="{13D2E340-0663-474B-992C-9192B5C45E57}" type="slidenum">
              <a:rPr lang="en-US" noProof="0" smtClean="0"/>
              <a:t>‹#›</a:t>
            </a:fld>
            <a:endParaRPr lang="en-US" noProof="0"/>
          </a:p>
        </p:txBody>
      </p:sp>
    </p:spTree>
    <p:extLst>
      <p:ext uri="{BB962C8B-B14F-4D97-AF65-F5344CB8AC3E}">
        <p14:creationId xmlns:p14="http://schemas.microsoft.com/office/powerpoint/2010/main" val="20434470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974EA9-4639-9B48-9E98-70455404EF00}" type="datetime1">
              <a:rPr lang="en-US" noProof="0" smtClean="0"/>
              <a:t>8/5/2021</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13D2E340-0663-474B-992C-9192B5C45E57}" type="slidenum">
              <a:rPr lang="en-US" noProof="0" smtClean="0"/>
              <a:t>‹#›</a:t>
            </a:fld>
            <a:endParaRPr lang="en-US" noProof="0"/>
          </a:p>
        </p:txBody>
      </p:sp>
    </p:spTree>
    <p:extLst>
      <p:ext uri="{BB962C8B-B14F-4D97-AF65-F5344CB8AC3E}">
        <p14:creationId xmlns:p14="http://schemas.microsoft.com/office/powerpoint/2010/main" val="823902382"/>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E2565D1-06D8-4141-9B5F-95C29313C16C}"/>
              </a:ext>
            </a:extLst>
          </p:cNvPr>
          <p:cNvSpPr/>
          <p:nvPr userDrawn="1"/>
        </p:nvSpPr>
        <p:spPr>
          <a:xfrm>
            <a:off x="0" y="0"/>
            <a:ext cx="48961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0" name="Text Placeholder 19">
            <a:extLst>
              <a:ext uri="{FF2B5EF4-FFF2-40B4-BE49-F238E27FC236}">
                <a16:creationId xmlns:a16="http://schemas.microsoft.com/office/drawing/2014/main" id="{04FBD4F5-432F-4C2D-A734-6CC48615FF21}"/>
              </a:ext>
            </a:extLst>
          </p:cNvPr>
          <p:cNvSpPr>
            <a:spLocks noGrp="1"/>
          </p:cNvSpPr>
          <p:nvPr>
            <p:ph type="body" sz="quarter" idx="18" hasCustomPrompt="1"/>
          </p:nvPr>
        </p:nvSpPr>
        <p:spPr>
          <a:xfrm>
            <a:off x="762000" y="2895600"/>
            <a:ext cx="3842550" cy="2855913"/>
          </a:xfrm>
        </p:spPr>
        <p:txBody>
          <a:bodyPr/>
          <a:lstStyle>
            <a:lvl1pPr marL="0" indent="0" algn="r">
              <a:buNone/>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sp>
        <p:nvSpPr>
          <p:cNvPr id="3" name="Content Placeholder 2"/>
          <p:cNvSpPr>
            <a:spLocks noGrp="1"/>
          </p:cNvSpPr>
          <p:nvPr>
            <p:ph idx="1"/>
          </p:nvPr>
        </p:nvSpPr>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10"/>
          </p:nvPr>
        </p:nvSpPr>
        <p:spPr/>
        <p:txBody>
          <a:bodyPr/>
          <a:lstStyle/>
          <a:p>
            <a:fld id="{C3BDDDD7-72ED-FC4E-8075-0107060235C5}" type="datetime1">
              <a:rPr lang="en-US" noProof="0" smtClean="0"/>
              <a:t>8/5/2021</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11" name="Title 1">
            <a:extLst>
              <a:ext uri="{FF2B5EF4-FFF2-40B4-BE49-F238E27FC236}">
                <a16:creationId xmlns:a16="http://schemas.microsoft.com/office/drawing/2014/main" id="{3837580B-9009-4524-B820-7ACB27BCBEB4}"/>
              </a:ext>
            </a:extLst>
          </p:cNvPr>
          <p:cNvSpPr>
            <a:spLocks noGrp="1"/>
          </p:cNvSpPr>
          <p:nvPr>
            <p:ph type="title"/>
          </p:nvPr>
        </p:nvSpPr>
        <p:spPr>
          <a:xfrm>
            <a:off x="762000" y="559678"/>
            <a:ext cx="3833906" cy="2221622"/>
          </a:xfrm>
        </p:spPr>
        <p:txBody>
          <a:bodyPr anchor="b"/>
          <a:lstStyle/>
          <a:p>
            <a:r>
              <a:rPr lang="en-US" noProof="0"/>
              <a:t>Click to edit Master title style</a:t>
            </a:r>
          </a:p>
        </p:txBody>
      </p:sp>
      <p:cxnSp>
        <p:nvCxnSpPr>
          <p:cNvPr id="12" name="Straight Connector 11" title="Horizontal Rule Line">
            <a:extLst>
              <a:ext uri="{FF2B5EF4-FFF2-40B4-BE49-F238E27FC236}">
                <a16:creationId xmlns:a16="http://schemas.microsoft.com/office/drawing/2014/main" id="{54F1A406-73A8-450C-B21C-AA9616F476C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7954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6 Image / Icon Bullets Light">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p>
            <a:r>
              <a:rPr lang="en-US" noProof="0"/>
              <a:t>Click to edit Master title style</a:t>
            </a:r>
          </a:p>
        </p:txBody>
      </p:sp>
      <p:sp>
        <p:nvSpPr>
          <p:cNvPr id="4" name="Date Placeholder 3"/>
          <p:cNvSpPr>
            <a:spLocks noGrp="1"/>
          </p:cNvSpPr>
          <p:nvPr>
            <p:ph type="dt" sz="half" idx="10"/>
          </p:nvPr>
        </p:nvSpPr>
        <p:spPr/>
        <p:txBody>
          <a:bodyPr/>
          <a:lstStyle/>
          <a:p>
            <a:fld id="{26B3D9D9-8B30-6A45-929D-0A0366E2E953}" type="datetime1">
              <a:rPr lang="en-US" noProof="0" smtClean="0"/>
              <a:t>8/5/2021</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6" name="Content Placeholder 2">
            <a:extLst>
              <a:ext uri="{FF2B5EF4-FFF2-40B4-BE49-F238E27FC236}">
                <a16:creationId xmlns:a16="http://schemas.microsoft.com/office/drawing/2014/main" id="{0CF91DE7-F23F-444D-B56E-B059EC98D983}"/>
              </a:ext>
            </a:extLst>
          </p:cNvPr>
          <p:cNvSpPr>
            <a:spLocks noGrp="1"/>
          </p:cNvSpPr>
          <p:nvPr>
            <p:ph idx="1" hasCustomPrompt="1"/>
          </p:nvPr>
        </p:nvSpPr>
        <p:spPr>
          <a:xfrm>
            <a:off x="5162550"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19" name="Text Placeholder 8">
            <a:extLst>
              <a:ext uri="{FF2B5EF4-FFF2-40B4-BE49-F238E27FC236}">
                <a16:creationId xmlns:a16="http://schemas.microsoft.com/office/drawing/2014/main" id="{DD8B7AFB-040F-4222-BF21-649EEB9B7663}"/>
              </a:ext>
            </a:extLst>
          </p:cNvPr>
          <p:cNvSpPr>
            <a:spLocks noGrp="1"/>
          </p:cNvSpPr>
          <p:nvPr>
            <p:ph type="body" sz="quarter" idx="13" hasCustomPrompt="1"/>
          </p:nvPr>
        </p:nvSpPr>
        <p:spPr>
          <a:xfrm>
            <a:off x="7295581"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2" name="Text Placeholder 10">
            <a:extLst>
              <a:ext uri="{FF2B5EF4-FFF2-40B4-BE49-F238E27FC236}">
                <a16:creationId xmlns:a16="http://schemas.microsoft.com/office/drawing/2014/main" id="{36C44B50-DCD8-4661-AE20-1744F5052F2B}"/>
              </a:ext>
            </a:extLst>
          </p:cNvPr>
          <p:cNvSpPr>
            <a:spLocks noGrp="1"/>
          </p:cNvSpPr>
          <p:nvPr>
            <p:ph type="body" sz="quarter" idx="14" hasCustomPrompt="1"/>
          </p:nvPr>
        </p:nvSpPr>
        <p:spPr>
          <a:xfrm>
            <a:off x="9428613"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3" name="Text Placeholder 6">
            <a:extLst>
              <a:ext uri="{FF2B5EF4-FFF2-40B4-BE49-F238E27FC236}">
                <a16:creationId xmlns:a16="http://schemas.microsoft.com/office/drawing/2014/main" id="{C0107EA4-5D36-4C90-97D0-F9F14116BDE7}"/>
              </a:ext>
            </a:extLst>
          </p:cNvPr>
          <p:cNvSpPr>
            <a:spLocks noGrp="1"/>
          </p:cNvSpPr>
          <p:nvPr>
            <p:ph type="body" sz="quarter" idx="19" hasCustomPrompt="1"/>
          </p:nvPr>
        </p:nvSpPr>
        <p:spPr>
          <a:xfrm>
            <a:off x="5162550" y="3429000"/>
            <a:ext cx="1944000" cy="2700000"/>
          </a:xfrm>
          <a:solidFill>
            <a:schemeClr val="bg1"/>
          </a:solidFill>
        </p:spPr>
        <p:txBody>
          <a:bodyPr lIns="0" tIns="1332000" rIns="0" bIns="0"/>
          <a:lstStyle>
            <a:lvl1pPr marL="0" indent="0" algn="ctr">
              <a:buNone/>
              <a:defRPr sz="1600">
                <a:solidFill>
                  <a:schemeClr val="tx1">
                    <a:lumMod val="85000"/>
                    <a:lumOff val="15000"/>
                  </a:schemeClr>
                </a:solidFill>
              </a:defRPr>
            </a:lvl1pPr>
          </a:lstStyle>
          <a:p>
            <a:pPr lvl="0"/>
            <a:r>
              <a:rPr lang="en-US" noProof="0"/>
              <a:t>Item Description</a:t>
            </a:r>
          </a:p>
        </p:txBody>
      </p:sp>
      <p:sp>
        <p:nvSpPr>
          <p:cNvPr id="24" name="Text Placeholder 15">
            <a:extLst>
              <a:ext uri="{FF2B5EF4-FFF2-40B4-BE49-F238E27FC236}">
                <a16:creationId xmlns:a16="http://schemas.microsoft.com/office/drawing/2014/main" id="{CB22D40E-097C-4007-9190-A37498065321}"/>
              </a:ext>
            </a:extLst>
          </p:cNvPr>
          <p:cNvSpPr>
            <a:spLocks noGrp="1"/>
          </p:cNvSpPr>
          <p:nvPr>
            <p:ph type="body" sz="quarter" idx="20" hasCustomPrompt="1"/>
          </p:nvPr>
        </p:nvSpPr>
        <p:spPr>
          <a:xfrm>
            <a:off x="7295356" y="3429000"/>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5" name="Text Placeholder 18">
            <a:extLst>
              <a:ext uri="{FF2B5EF4-FFF2-40B4-BE49-F238E27FC236}">
                <a16:creationId xmlns:a16="http://schemas.microsoft.com/office/drawing/2014/main" id="{D385A57E-D5E6-4E0A-BE4C-C1B40196AB2B}"/>
              </a:ext>
            </a:extLst>
          </p:cNvPr>
          <p:cNvSpPr>
            <a:spLocks noGrp="1"/>
          </p:cNvSpPr>
          <p:nvPr>
            <p:ph type="body" sz="quarter" idx="21" hasCustomPrompt="1"/>
          </p:nvPr>
        </p:nvSpPr>
        <p:spPr>
          <a:xfrm>
            <a:off x="9428163" y="3429000"/>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6" name="Picture Placeholder 22">
            <a:extLst>
              <a:ext uri="{FF2B5EF4-FFF2-40B4-BE49-F238E27FC236}">
                <a16:creationId xmlns:a16="http://schemas.microsoft.com/office/drawing/2014/main" id="{3D1BBD84-BA1A-4F7F-BD78-6D42162E33D5}"/>
              </a:ext>
            </a:extLst>
          </p:cNvPr>
          <p:cNvSpPr>
            <a:spLocks noGrp="1"/>
          </p:cNvSpPr>
          <p:nvPr>
            <p:ph type="pic" sz="quarter" idx="22" hasCustomPrompt="1"/>
          </p:nvPr>
        </p:nvSpPr>
        <p:spPr>
          <a:xfrm>
            <a:off x="5648550"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7" name="Picture Placeholder 24">
            <a:extLst>
              <a:ext uri="{FF2B5EF4-FFF2-40B4-BE49-F238E27FC236}">
                <a16:creationId xmlns:a16="http://schemas.microsoft.com/office/drawing/2014/main" id="{75DDD589-ADD5-491E-B180-F1FCDF9ED6A1}"/>
              </a:ext>
            </a:extLst>
          </p:cNvPr>
          <p:cNvSpPr>
            <a:spLocks noGrp="1"/>
          </p:cNvSpPr>
          <p:nvPr>
            <p:ph type="pic" sz="quarter" idx="23" hasCustomPrompt="1"/>
          </p:nvPr>
        </p:nvSpPr>
        <p:spPr>
          <a:xfrm>
            <a:off x="7781581"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8" name="Picture Placeholder 26">
            <a:extLst>
              <a:ext uri="{FF2B5EF4-FFF2-40B4-BE49-F238E27FC236}">
                <a16:creationId xmlns:a16="http://schemas.microsoft.com/office/drawing/2014/main" id="{BFFFDD99-5C1A-4C7C-8FA2-BEA3DB4BA884}"/>
              </a:ext>
            </a:extLst>
          </p:cNvPr>
          <p:cNvSpPr>
            <a:spLocks noGrp="1"/>
          </p:cNvSpPr>
          <p:nvPr>
            <p:ph type="pic" sz="quarter" idx="24" hasCustomPrompt="1"/>
          </p:nvPr>
        </p:nvSpPr>
        <p:spPr>
          <a:xfrm>
            <a:off x="9914613"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9" name="Picture Placeholder 30">
            <a:extLst>
              <a:ext uri="{FF2B5EF4-FFF2-40B4-BE49-F238E27FC236}">
                <a16:creationId xmlns:a16="http://schemas.microsoft.com/office/drawing/2014/main" id="{23C5456C-A352-4CF6-8671-B2572BAD518D}"/>
              </a:ext>
            </a:extLst>
          </p:cNvPr>
          <p:cNvSpPr>
            <a:spLocks noGrp="1"/>
          </p:cNvSpPr>
          <p:nvPr>
            <p:ph type="pic" sz="quarter" idx="25" hasCustomPrompt="1"/>
          </p:nvPr>
        </p:nvSpPr>
        <p:spPr>
          <a:xfrm>
            <a:off x="5648550"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0" name="Picture Placeholder 32">
            <a:extLst>
              <a:ext uri="{FF2B5EF4-FFF2-40B4-BE49-F238E27FC236}">
                <a16:creationId xmlns:a16="http://schemas.microsoft.com/office/drawing/2014/main" id="{C7C33AAD-B12F-4AA1-80BD-D7D3D1304B98}"/>
              </a:ext>
            </a:extLst>
          </p:cNvPr>
          <p:cNvSpPr>
            <a:spLocks noGrp="1"/>
          </p:cNvSpPr>
          <p:nvPr>
            <p:ph type="pic" sz="quarter" idx="26" hasCustomPrompt="1"/>
          </p:nvPr>
        </p:nvSpPr>
        <p:spPr>
          <a:xfrm>
            <a:off x="7781581"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1" name="Picture Placeholder 34">
            <a:extLst>
              <a:ext uri="{FF2B5EF4-FFF2-40B4-BE49-F238E27FC236}">
                <a16:creationId xmlns:a16="http://schemas.microsoft.com/office/drawing/2014/main" id="{E2951AF1-2CE3-48B5-9CF3-7488DCDF3299}"/>
              </a:ext>
            </a:extLst>
          </p:cNvPr>
          <p:cNvSpPr>
            <a:spLocks noGrp="1"/>
          </p:cNvSpPr>
          <p:nvPr>
            <p:ph type="pic" sz="quarter" idx="27" hasCustomPrompt="1"/>
          </p:nvPr>
        </p:nvSpPr>
        <p:spPr>
          <a:xfrm>
            <a:off x="9914613"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Tree>
    <p:extLst>
      <p:ext uri="{BB962C8B-B14F-4D97-AF65-F5344CB8AC3E}">
        <p14:creationId xmlns:p14="http://schemas.microsoft.com/office/powerpoint/2010/main" val="4187982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umbered Bullets in a row">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p>
            <a:r>
              <a:rPr lang="en-US" noProof="0"/>
              <a:t>Click to edit Master title style</a:t>
            </a:r>
          </a:p>
        </p:txBody>
      </p:sp>
      <p:sp>
        <p:nvSpPr>
          <p:cNvPr id="3" name="Content Placeholder 2"/>
          <p:cNvSpPr>
            <a:spLocks noGrp="1"/>
          </p:cNvSpPr>
          <p:nvPr>
            <p:ph idx="1" hasCustomPrompt="1"/>
          </p:nvPr>
        </p:nvSpPr>
        <p:spPr>
          <a:xfrm>
            <a:off x="5162550" y="2019300"/>
            <a:ext cx="1944000" cy="2700000"/>
          </a:xfrm>
          <a:gradFill>
            <a:gsLst>
              <a:gs pos="0">
                <a:schemeClr val="accent1">
                  <a:lumMod val="20000"/>
                  <a:lumOff val="80000"/>
                </a:schemeClr>
              </a:gs>
              <a:gs pos="99000">
                <a:schemeClr val="accent1">
                  <a:lumMod val="20000"/>
                  <a:lumOff val="80000"/>
                </a:schemeClr>
              </a:gs>
              <a:gs pos="100000">
                <a:schemeClr val="accent1"/>
              </a:gs>
            </a:gsLst>
            <a:lin ang="5400000" scaled="1"/>
          </a:gradFill>
        </p:spPr>
        <p:txBody>
          <a:bodyPr lIns="0" tIns="1332000" rIns="0" bIns="0">
            <a:noAutofit/>
          </a:bodyPr>
          <a:lstStyle>
            <a:lvl1pPr marL="0" indent="0" algn="ctr">
              <a:buNone/>
              <a:defRPr sz="1600"/>
            </a:lvl1pPr>
          </a:lstStyle>
          <a:p>
            <a:pPr lvl="0"/>
            <a:r>
              <a:rPr lang="en-US" noProof="0"/>
              <a:t>Event Description</a:t>
            </a:r>
          </a:p>
        </p:txBody>
      </p:sp>
      <p:sp>
        <p:nvSpPr>
          <p:cNvPr id="4" name="Date Placeholder 3"/>
          <p:cNvSpPr>
            <a:spLocks noGrp="1"/>
          </p:cNvSpPr>
          <p:nvPr>
            <p:ph type="dt" sz="half" idx="10"/>
          </p:nvPr>
        </p:nvSpPr>
        <p:spPr/>
        <p:txBody>
          <a:bodyPr/>
          <a:lstStyle/>
          <a:p>
            <a:fld id="{54919B67-2563-3544-8019-B2D766585AE6}" type="datetime1">
              <a:rPr lang="en-US" noProof="0" smtClean="0"/>
              <a:t>8/5/2021</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9" name="Text Placeholder 8">
            <a:extLst>
              <a:ext uri="{FF2B5EF4-FFF2-40B4-BE49-F238E27FC236}">
                <a16:creationId xmlns:a16="http://schemas.microsoft.com/office/drawing/2014/main" id="{617748B7-E5B4-4481-8BBD-FA336F544D66}"/>
              </a:ext>
            </a:extLst>
          </p:cNvPr>
          <p:cNvSpPr>
            <a:spLocks noGrp="1"/>
          </p:cNvSpPr>
          <p:nvPr>
            <p:ph type="body" sz="quarter" idx="13" hasCustomPrompt="1"/>
          </p:nvPr>
        </p:nvSpPr>
        <p:spPr>
          <a:xfrm>
            <a:off x="7295806" y="2019300"/>
            <a:ext cx="1943100" cy="2700000"/>
          </a:xfrm>
          <a:gradFill>
            <a:gsLst>
              <a:gs pos="0">
                <a:schemeClr val="accent3">
                  <a:lumMod val="20000"/>
                  <a:lumOff val="80000"/>
                </a:schemeClr>
              </a:gs>
              <a:gs pos="99000">
                <a:schemeClr val="accent3">
                  <a:lumMod val="20000"/>
                  <a:lumOff val="80000"/>
                </a:schemeClr>
              </a:gs>
              <a:gs pos="100000">
                <a:schemeClr val="accent3"/>
              </a:gs>
            </a:gsLst>
            <a:lin ang="5400000" scaled="1"/>
          </a:gradFill>
        </p:spPr>
        <p:txBody>
          <a:bodyPr lIns="0" tIns="1332000" rIns="0" bIns="0">
            <a:noAutofit/>
          </a:bodyPr>
          <a:lstStyle>
            <a:lvl1pPr marL="0" indent="0" algn="ctr">
              <a:buNone/>
              <a:defRPr sz="1600"/>
            </a:lvl1pPr>
          </a:lstStyle>
          <a:p>
            <a:pPr lvl="0"/>
            <a:r>
              <a:rPr lang="en-US" noProof="0"/>
              <a:t>Event Description</a:t>
            </a:r>
          </a:p>
        </p:txBody>
      </p:sp>
      <p:sp>
        <p:nvSpPr>
          <p:cNvPr id="11" name="Text Placeholder 10">
            <a:extLst>
              <a:ext uri="{FF2B5EF4-FFF2-40B4-BE49-F238E27FC236}">
                <a16:creationId xmlns:a16="http://schemas.microsoft.com/office/drawing/2014/main" id="{47DBBB1B-8761-455D-AD09-0A48C1ED27E0}"/>
              </a:ext>
            </a:extLst>
          </p:cNvPr>
          <p:cNvSpPr>
            <a:spLocks noGrp="1"/>
          </p:cNvSpPr>
          <p:nvPr>
            <p:ph type="body" sz="quarter" idx="14" hasCustomPrompt="1"/>
          </p:nvPr>
        </p:nvSpPr>
        <p:spPr>
          <a:xfrm>
            <a:off x="9428163" y="2019300"/>
            <a:ext cx="1943100" cy="2700000"/>
          </a:xfrm>
          <a:gradFill>
            <a:gsLst>
              <a:gs pos="0">
                <a:schemeClr val="accent5">
                  <a:lumMod val="20000"/>
                  <a:lumOff val="80000"/>
                </a:schemeClr>
              </a:gs>
              <a:gs pos="99000">
                <a:schemeClr val="accent5">
                  <a:lumMod val="20000"/>
                  <a:lumOff val="80000"/>
                </a:schemeClr>
              </a:gs>
              <a:gs pos="100000">
                <a:schemeClr val="accent5"/>
              </a:gs>
            </a:gsLst>
            <a:lin ang="5400000" scaled="1"/>
          </a:gradFill>
        </p:spPr>
        <p:txBody>
          <a:bodyPr lIns="0" tIns="1332000" rIns="0" bIns="0">
            <a:noAutofit/>
          </a:bodyPr>
          <a:lstStyle>
            <a:lvl1pPr marL="0" indent="0" algn="ctr">
              <a:buNone/>
              <a:defRPr sz="1600"/>
            </a:lvl1pPr>
          </a:lstStyle>
          <a:p>
            <a:pPr lvl="0"/>
            <a:r>
              <a:rPr lang="en-US" noProof="0"/>
              <a:t>Event Description</a:t>
            </a:r>
          </a:p>
        </p:txBody>
      </p:sp>
      <p:sp>
        <p:nvSpPr>
          <p:cNvPr id="13" name="Text Placeholder 12">
            <a:extLst>
              <a:ext uri="{FF2B5EF4-FFF2-40B4-BE49-F238E27FC236}">
                <a16:creationId xmlns:a16="http://schemas.microsoft.com/office/drawing/2014/main" id="{701A7388-8628-470F-82E9-729C86AAFDC5}"/>
              </a:ext>
            </a:extLst>
          </p:cNvPr>
          <p:cNvSpPr>
            <a:spLocks noGrp="1"/>
          </p:cNvSpPr>
          <p:nvPr>
            <p:ph type="body" sz="quarter" idx="15" hasCustomPrompt="1"/>
          </p:nvPr>
        </p:nvSpPr>
        <p:spPr>
          <a:xfrm>
            <a:off x="5720550" y="2324100"/>
            <a:ext cx="828000" cy="828000"/>
          </a:xfrm>
          <a:prstGeom prst="ellipse">
            <a:avLst/>
          </a:prstGeom>
          <a:solidFill>
            <a:schemeClr val="tx1">
              <a:lumMod val="85000"/>
              <a:lumOff val="15000"/>
            </a:schemeClr>
          </a:solidFill>
        </p:spPr>
        <p:txBody>
          <a:bodyPr lIns="0" tIns="0" rIns="0" bIns="0" anchor="ctr">
            <a:noAutofit/>
          </a:bodyPr>
          <a:lstStyle>
            <a:lvl1pPr marL="0" indent="0" algn="ctr">
              <a:lnSpc>
                <a:spcPct val="100000"/>
              </a:lnSpc>
              <a:buNone/>
              <a:defRPr sz="2000" i="1">
                <a:solidFill>
                  <a:schemeClr val="bg1"/>
                </a:solidFill>
                <a:latin typeface="+mj-lt"/>
              </a:defRPr>
            </a:lvl1pPr>
          </a:lstStyle>
          <a:p>
            <a:pPr lvl="0"/>
            <a:r>
              <a:rPr lang="en-US" noProof="0"/>
              <a:t>1</a:t>
            </a:r>
          </a:p>
        </p:txBody>
      </p:sp>
      <p:sp>
        <p:nvSpPr>
          <p:cNvPr id="15" name="Text Placeholder 14">
            <a:extLst>
              <a:ext uri="{FF2B5EF4-FFF2-40B4-BE49-F238E27FC236}">
                <a16:creationId xmlns:a16="http://schemas.microsoft.com/office/drawing/2014/main" id="{CAE5D4FA-2556-4640-8793-063247AA272E}"/>
              </a:ext>
            </a:extLst>
          </p:cNvPr>
          <p:cNvSpPr>
            <a:spLocks noGrp="1"/>
          </p:cNvSpPr>
          <p:nvPr>
            <p:ph type="body" sz="quarter" idx="16" hasCustomPrompt="1"/>
          </p:nvPr>
        </p:nvSpPr>
        <p:spPr>
          <a:xfrm>
            <a:off x="7853356" y="2324100"/>
            <a:ext cx="828000" cy="828000"/>
          </a:xfrm>
          <a:prstGeom prst="ellipse">
            <a:avLst/>
          </a:prstGeom>
          <a:solidFill>
            <a:schemeClr val="tx1">
              <a:lumMod val="85000"/>
              <a:lumOff val="15000"/>
            </a:schemeClr>
          </a:solidFill>
        </p:spPr>
        <p:txBody>
          <a:bodyPr lIns="0" tIns="0" rIns="0" bIns="0" anchor="ctr"/>
          <a:lstStyle>
            <a:lvl1pPr marL="0" indent="0" algn="ctr">
              <a:buNone/>
              <a:defRPr i="1">
                <a:solidFill>
                  <a:schemeClr val="bg1"/>
                </a:solidFill>
                <a:latin typeface="+mj-lt"/>
              </a:defRPr>
            </a:lvl1pPr>
          </a:lstStyle>
          <a:p>
            <a:pPr lvl="0"/>
            <a:r>
              <a:rPr lang="en-US" noProof="0"/>
              <a:t>2</a:t>
            </a:r>
          </a:p>
        </p:txBody>
      </p:sp>
      <p:sp>
        <p:nvSpPr>
          <p:cNvPr id="17" name="Text Placeholder 16">
            <a:extLst>
              <a:ext uri="{FF2B5EF4-FFF2-40B4-BE49-F238E27FC236}">
                <a16:creationId xmlns:a16="http://schemas.microsoft.com/office/drawing/2014/main" id="{8379251E-EDF2-4AC5-AB5B-C1FD66A9D6F3}"/>
              </a:ext>
            </a:extLst>
          </p:cNvPr>
          <p:cNvSpPr>
            <a:spLocks noGrp="1"/>
          </p:cNvSpPr>
          <p:nvPr>
            <p:ph type="body" sz="quarter" idx="17" hasCustomPrompt="1"/>
          </p:nvPr>
        </p:nvSpPr>
        <p:spPr>
          <a:xfrm>
            <a:off x="9985713" y="2324100"/>
            <a:ext cx="828000" cy="828000"/>
          </a:xfrm>
          <a:prstGeom prst="ellipse">
            <a:avLst/>
          </a:prstGeom>
          <a:solidFill>
            <a:schemeClr val="tx1">
              <a:lumMod val="85000"/>
              <a:lumOff val="15000"/>
            </a:schemeClr>
          </a:solidFill>
        </p:spPr>
        <p:txBody>
          <a:bodyPr lIns="0" tIns="0" rIns="0" bIns="0" anchor="ctr"/>
          <a:lstStyle>
            <a:lvl1pPr marL="0" indent="0" algn="ctr">
              <a:buNone/>
              <a:defRPr i="1">
                <a:solidFill>
                  <a:schemeClr val="bg1"/>
                </a:solidFill>
                <a:latin typeface="+mj-lt"/>
              </a:defRPr>
            </a:lvl1pPr>
          </a:lstStyle>
          <a:p>
            <a:pPr lvl="0"/>
            <a:r>
              <a:rPr lang="en-US" noProof="0"/>
              <a:t>3</a:t>
            </a:r>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1316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Subtitle only">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lvl1pPr>
              <a:defRPr>
                <a:solidFill>
                  <a:schemeClr val="bg1"/>
                </a:solidFill>
              </a:defRPr>
            </a:lvl1pPr>
          </a:lstStyle>
          <a:p>
            <a:r>
              <a:rPr lang="en-US" noProof="0"/>
              <a:t>Click to edit Master title style</a:t>
            </a:r>
          </a:p>
        </p:txBody>
      </p:sp>
      <p:sp>
        <p:nvSpPr>
          <p:cNvPr id="4" name="Date Placeholder 3"/>
          <p:cNvSpPr>
            <a:spLocks noGrp="1"/>
          </p:cNvSpPr>
          <p:nvPr>
            <p:ph type="dt" sz="half" idx="10"/>
          </p:nvPr>
        </p:nvSpPr>
        <p:spPr/>
        <p:txBody>
          <a:bodyPr/>
          <a:lstStyle>
            <a:lvl1pPr>
              <a:defRPr>
                <a:solidFill>
                  <a:schemeClr val="bg1"/>
                </a:solidFill>
              </a:defRPr>
            </a:lvl1pPr>
          </a:lstStyle>
          <a:p>
            <a:fld id="{471D0754-1959-7F4F-A198-3F4710E170D8}" type="datetime1">
              <a:rPr lang="en-US" noProof="0" smtClean="0"/>
              <a:t>8/5/2021</a:t>
            </a:fld>
            <a:endParaRPr lang="en-US" noProof="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solidFill>
                  <a:schemeClr val="bg1"/>
                </a:solidFill>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3914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6 Image / Icon Bullets">
    <p:bg>
      <p:bgPr>
        <a:solidFill>
          <a:schemeClr val="bg2"/>
        </a:solidFill>
        <a:effectLst/>
      </p:bgPr>
    </p:bg>
    <p:spTree>
      <p:nvGrpSpPr>
        <p:cNvPr id="1" name=""/>
        <p:cNvGrpSpPr/>
        <p:nvPr/>
      </p:nvGrpSpPr>
      <p:grpSpPr>
        <a:xfrm>
          <a:off x="0" y="0"/>
          <a:ext cx="0" cy="0"/>
          <a:chOff x="0" y="0"/>
          <a:chExt cx="0" cy="0"/>
        </a:xfrm>
      </p:grpSpPr>
      <p:sp>
        <p:nvSpPr>
          <p:cNvPr id="9" name="Freeform 6" title="Page Number Shape">
            <a:extLst>
              <a:ext uri="{FF2B5EF4-FFF2-40B4-BE49-F238E27FC236}">
                <a16:creationId xmlns:a16="http://schemas.microsoft.com/office/drawing/2014/main" id="{4C028BF1-8F7F-4E8E-9D47-05D46323E336}"/>
              </a:ext>
            </a:extLst>
          </p:cNvPr>
          <p:cNvSpPr/>
          <p:nvPr userDrawn="1"/>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solidFill>
          <a:ln w="0">
            <a:noFill/>
            <a:prstDash val="solid"/>
            <a:round/>
            <a:headEnd/>
            <a:tailEnd/>
          </a:ln>
        </p:spPr>
      </p:sp>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lvl1pPr>
              <a:defRPr>
                <a:solidFill>
                  <a:schemeClr val="bg1"/>
                </a:solidFill>
              </a:defRPr>
            </a:lvl1pPr>
          </a:lstStyle>
          <a:p>
            <a:r>
              <a:rPr lang="en-US" noProof="0"/>
              <a:t>Click to edit Master title style</a:t>
            </a:r>
          </a:p>
        </p:txBody>
      </p:sp>
      <p:sp>
        <p:nvSpPr>
          <p:cNvPr id="4" name="Date Placeholder 3"/>
          <p:cNvSpPr>
            <a:spLocks noGrp="1"/>
          </p:cNvSpPr>
          <p:nvPr>
            <p:ph type="dt" sz="half" idx="10"/>
          </p:nvPr>
        </p:nvSpPr>
        <p:spPr/>
        <p:txBody>
          <a:bodyPr/>
          <a:lstStyle>
            <a:lvl1pPr>
              <a:defRPr>
                <a:solidFill>
                  <a:schemeClr val="bg1"/>
                </a:solidFill>
              </a:defRPr>
            </a:lvl1pPr>
          </a:lstStyle>
          <a:p>
            <a:fld id="{F8F1C92E-34EF-7443-98EE-55EB64C2F5FD}" type="datetime1">
              <a:rPr lang="en-US" noProof="0" smtClean="0"/>
              <a:t>8/5/2021</a:t>
            </a:fld>
            <a:endParaRPr lang="en-US" noProof="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solidFill>
                  <a:schemeClr val="bg1"/>
                </a:solidFill>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5D7203A2-76F7-4D98-BFEB-C48DDC3E5C6C}"/>
              </a:ext>
            </a:extLst>
          </p:cNvPr>
          <p:cNvSpPr>
            <a:spLocks noGrp="1"/>
          </p:cNvSpPr>
          <p:nvPr>
            <p:ph idx="1" hasCustomPrompt="1"/>
          </p:nvPr>
        </p:nvSpPr>
        <p:spPr>
          <a:xfrm>
            <a:off x="5162550"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11" name="Text Placeholder 8">
            <a:extLst>
              <a:ext uri="{FF2B5EF4-FFF2-40B4-BE49-F238E27FC236}">
                <a16:creationId xmlns:a16="http://schemas.microsoft.com/office/drawing/2014/main" id="{333FF03C-99D8-472E-A74F-87D3B5A5696D}"/>
              </a:ext>
            </a:extLst>
          </p:cNvPr>
          <p:cNvSpPr>
            <a:spLocks noGrp="1"/>
          </p:cNvSpPr>
          <p:nvPr>
            <p:ph type="body" sz="quarter" idx="13" hasCustomPrompt="1"/>
          </p:nvPr>
        </p:nvSpPr>
        <p:spPr>
          <a:xfrm>
            <a:off x="7295581"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12" name="Text Placeholder 10">
            <a:extLst>
              <a:ext uri="{FF2B5EF4-FFF2-40B4-BE49-F238E27FC236}">
                <a16:creationId xmlns:a16="http://schemas.microsoft.com/office/drawing/2014/main" id="{982C482D-2EED-4942-A5D4-D8A794C2486A}"/>
              </a:ext>
            </a:extLst>
          </p:cNvPr>
          <p:cNvSpPr>
            <a:spLocks noGrp="1"/>
          </p:cNvSpPr>
          <p:nvPr>
            <p:ph type="body" sz="quarter" idx="14" hasCustomPrompt="1"/>
          </p:nvPr>
        </p:nvSpPr>
        <p:spPr>
          <a:xfrm>
            <a:off x="9428613"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7" name="Text Placeholder 6">
            <a:extLst>
              <a:ext uri="{FF2B5EF4-FFF2-40B4-BE49-F238E27FC236}">
                <a16:creationId xmlns:a16="http://schemas.microsoft.com/office/drawing/2014/main" id="{51D4C5CB-E26D-42D3-B242-792D37C5074D}"/>
              </a:ext>
            </a:extLst>
          </p:cNvPr>
          <p:cNvSpPr>
            <a:spLocks noGrp="1"/>
          </p:cNvSpPr>
          <p:nvPr>
            <p:ph type="body" sz="quarter" idx="19" hasCustomPrompt="1"/>
          </p:nvPr>
        </p:nvSpPr>
        <p:spPr>
          <a:xfrm>
            <a:off x="5162550" y="3429000"/>
            <a:ext cx="1944000" cy="2700000"/>
          </a:xfrm>
          <a:solidFill>
            <a:schemeClr val="bg1"/>
          </a:solidFill>
        </p:spPr>
        <p:txBody>
          <a:bodyPr lIns="0" tIns="1332000" rIns="0" bIns="0"/>
          <a:lstStyle>
            <a:lvl1pPr marL="0" indent="0" algn="ctr">
              <a:buNone/>
              <a:defRPr sz="1600">
                <a:solidFill>
                  <a:schemeClr val="tx1">
                    <a:lumMod val="85000"/>
                    <a:lumOff val="15000"/>
                  </a:schemeClr>
                </a:solidFill>
              </a:defRPr>
            </a:lvl1pPr>
          </a:lstStyle>
          <a:p>
            <a:pPr lvl="0"/>
            <a:r>
              <a:rPr lang="en-US" noProof="0"/>
              <a:t>Item Description</a:t>
            </a:r>
          </a:p>
        </p:txBody>
      </p:sp>
      <p:sp>
        <p:nvSpPr>
          <p:cNvPr id="16" name="Text Placeholder 15">
            <a:extLst>
              <a:ext uri="{FF2B5EF4-FFF2-40B4-BE49-F238E27FC236}">
                <a16:creationId xmlns:a16="http://schemas.microsoft.com/office/drawing/2014/main" id="{8F1F9D8C-5E2A-414E-9E1D-AB7DF4824DB3}"/>
              </a:ext>
            </a:extLst>
          </p:cNvPr>
          <p:cNvSpPr>
            <a:spLocks noGrp="1"/>
          </p:cNvSpPr>
          <p:nvPr>
            <p:ph type="body" sz="quarter" idx="20" hasCustomPrompt="1"/>
          </p:nvPr>
        </p:nvSpPr>
        <p:spPr>
          <a:xfrm>
            <a:off x="7295356" y="3429000"/>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19" name="Text Placeholder 18">
            <a:extLst>
              <a:ext uri="{FF2B5EF4-FFF2-40B4-BE49-F238E27FC236}">
                <a16:creationId xmlns:a16="http://schemas.microsoft.com/office/drawing/2014/main" id="{571AC612-4E8C-42E2-88EB-DB98E2791D0C}"/>
              </a:ext>
            </a:extLst>
          </p:cNvPr>
          <p:cNvSpPr>
            <a:spLocks noGrp="1"/>
          </p:cNvSpPr>
          <p:nvPr>
            <p:ph type="body" sz="quarter" idx="21" hasCustomPrompt="1"/>
          </p:nvPr>
        </p:nvSpPr>
        <p:spPr>
          <a:xfrm>
            <a:off x="9428163" y="3429000"/>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3" name="Picture Placeholder 22">
            <a:extLst>
              <a:ext uri="{FF2B5EF4-FFF2-40B4-BE49-F238E27FC236}">
                <a16:creationId xmlns:a16="http://schemas.microsoft.com/office/drawing/2014/main" id="{2AA95DF8-549D-4CA3-8E1A-D2DEB8CF4608}"/>
              </a:ext>
            </a:extLst>
          </p:cNvPr>
          <p:cNvSpPr>
            <a:spLocks noGrp="1"/>
          </p:cNvSpPr>
          <p:nvPr>
            <p:ph type="pic" sz="quarter" idx="22" hasCustomPrompt="1"/>
          </p:nvPr>
        </p:nvSpPr>
        <p:spPr>
          <a:xfrm>
            <a:off x="5648550"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5" name="Picture Placeholder 24">
            <a:extLst>
              <a:ext uri="{FF2B5EF4-FFF2-40B4-BE49-F238E27FC236}">
                <a16:creationId xmlns:a16="http://schemas.microsoft.com/office/drawing/2014/main" id="{AA78BAAC-8764-4AFE-9AC1-DF47930B46EB}"/>
              </a:ext>
            </a:extLst>
          </p:cNvPr>
          <p:cNvSpPr>
            <a:spLocks noGrp="1"/>
          </p:cNvSpPr>
          <p:nvPr>
            <p:ph type="pic" sz="quarter" idx="23" hasCustomPrompt="1"/>
          </p:nvPr>
        </p:nvSpPr>
        <p:spPr>
          <a:xfrm>
            <a:off x="7781581"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7" name="Picture Placeholder 26">
            <a:extLst>
              <a:ext uri="{FF2B5EF4-FFF2-40B4-BE49-F238E27FC236}">
                <a16:creationId xmlns:a16="http://schemas.microsoft.com/office/drawing/2014/main" id="{88491EA9-E431-4D48-BD30-3BA8FACC97F2}"/>
              </a:ext>
            </a:extLst>
          </p:cNvPr>
          <p:cNvSpPr>
            <a:spLocks noGrp="1"/>
          </p:cNvSpPr>
          <p:nvPr>
            <p:ph type="pic" sz="quarter" idx="24" hasCustomPrompt="1"/>
          </p:nvPr>
        </p:nvSpPr>
        <p:spPr>
          <a:xfrm>
            <a:off x="9914613"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1" name="Picture Placeholder 30">
            <a:extLst>
              <a:ext uri="{FF2B5EF4-FFF2-40B4-BE49-F238E27FC236}">
                <a16:creationId xmlns:a16="http://schemas.microsoft.com/office/drawing/2014/main" id="{130F713C-752D-4C1A-89AB-638A7DAF60A8}"/>
              </a:ext>
            </a:extLst>
          </p:cNvPr>
          <p:cNvSpPr>
            <a:spLocks noGrp="1"/>
          </p:cNvSpPr>
          <p:nvPr>
            <p:ph type="pic" sz="quarter" idx="25" hasCustomPrompt="1"/>
          </p:nvPr>
        </p:nvSpPr>
        <p:spPr>
          <a:xfrm>
            <a:off x="5648550"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3" name="Picture Placeholder 32">
            <a:extLst>
              <a:ext uri="{FF2B5EF4-FFF2-40B4-BE49-F238E27FC236}">
                <a16:creationId xmlns:a16="http://schemas.microsoft.com/office/drawing/2014/main" id="{EDF00299-5001-4927-B344-D4AE0D5F0393}"/>
              </a:ext>
            </a:extLst>
          </p:cNvPr>
          <p:cNvSpPr>
            <a:spLocks noGrp="1"/>
          </p:cNvSpPr>
          <p:nvPr>
            <p:ph type="pic" sz="quarter" idx="26" hasCustomPrompt="1"/>
          </p:nvPr>
        </p:nvSpPr>
        <p:spPr>
          <a:xfrm>
            <a:off x="7781581"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5" name="Picture Placeholder 34">
            <a:extLst>
              <a:ext uri="{FF2B5EF4-FFF2-40B4-BE49-F238E27FC236}">
                <a16:creationId xmlns:a16="http://schemas.microsoft.com/office/drawing/2014/main" id="{4CBE51A8-3BCA-490E-93CB-B70BBCCD9671}"/>
              </a:ext>
            </a:extLst>
          </p:cNvPr>
          <p:cNvSpPr>
            <a:spLocks noGrp="1"/>
          </p:cNvSpPr>
          <p:nvPr>
            <p:ph type="pic" sz="quarter" idx="27" hasCustomPrompt="1"/>
          </p:nvPr>
        </p:nvSpPr>
        <p:spPr>
          <a:xfrm>
            <a:off x="9914613"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Tree>
    <p:extLst>
      <p:ext uri="{BB962C8B-B14F-4D97-AF65-F5344CB8AC3E}">
        <p14:creationId xmlns:p14="http://schemas.microsoft.com/office/powerpoint/2010/main" val="1232522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 Medium Photos with Descriptions">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hasCustomPrompt="1"/>
          </p:nvPr>
        </p:nvSpPr>
        <p:spPr>
          <a:xfrm>
            <a:off x="762000" y="2831932"/>
            <a:ext cx="3833906" cy="1562638"/>
          </a:xfrm>
        </p:spPr>
        <p:txBody>
          <a:bodyPr anchor="b"/>
          <a:lstStyle>
            <a:lvl1pPr>
              <a:defRPr/>
            </a:lvl1pPr>
          </a:lstStyle>
          <a:p>
            <a:r>
              <a:rPr lang="en-US" noProof="0"/>
              <a:t>Click to edit your title</a:t>
            </a:r>
          </a:p>
        </p:txBody>
      </p:sp>
      <p:sp>
        <p:nvSpPr>
          <p:cNvPr id="4" name="Date Placeholder 3"/>
          <p:cNvSpPr>
            <a:spLocks noGrp="1"/>
          </p:cNvSpPr>
          <p:nvPr>
            <p:ph type="dt" sz="half" idx="10"/>
          </p:nvPr>
        </p:nvSpPr>
        <p:spPr/>
        <p:txBody>
          <a:bodyPr/>
          <a:lstStyle/>
          <a:p>
            <a:fld id="{4176DA4A-63D4-BC43-9B38-53D06F7CC9C4}" type="datetime1">
              <a:rPr lang="en-US" noProof="0" smtClean="0"/>
              <a:t>8/5/2021</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4573117"/>
            <a:ext cx="3842550" cy="1178396"/>
          </a:xfrm>
        </p:spPr>
        <p:txBody>
          <a:bodyPr/>
          <a:lstStyle>
            <a:lvl1pPr marL="0" indent="0" algn="r">
              <a:buNone/>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Picture Placeholder 10">
            <a:extLst>
              <a:ext uri="{FF2B5EF4-FFF2-40B4-BE49-F238E27FC236}">
                <a16:creationId xmlns:a16="http://schemas.microsoft.com/office/drawing/2014/main" id="{4EDDE9BC-8D20-403B-A5FE-C277A3515DE4}"/>
              </a:ext>
            </a:extLst>
          </p:cNvPr>
          <p:cNvSpPr>
            <a:spLocks noGrp="1"/>
          </p:cNvSpPr>
          <p:nvPr>
            <p:ph type="pic" sz="quarter" idx="19" hasCustomPrompt="1"/>
          </p:nvPr>
        </p:nvSpPr>
        <p:spPr>
          <a:xfrm>
            <a:off x="2424736" y="482857"/>
            <a:ext cx="2179814" cy="2179814"/>
          </a:xfrm>
          <a:prstGeom prst="ellipse">
            <a:avLst/>
          </a:prstGeom>
          <a:solidFill>
            <a:schemeClr val="bg1">
              <a:lumMod val="95000"/>
            </a:schemeClr>
          </a:solidFill>
        </p:spPr>
        <p:txBody>
          <a:bodyPr anchor="ctr"/>
          <a:lstStyle>
            <a:lvl1pPr marL="0" indent="0" algn="ctr">
              <a:buNone/>
              <a:defRPr i="1"/>
            </a:lvl1pPr>
          </a:lstStyle>
          <a:p>
            <a:r>
              <a:rPr lang="en-US" noProof="0"/>
              <a:t>Insert Portrait Photo</a:t>
            </a:r>
          </a:p>
        </p:txBody>
      </p:sp>
      <p:sp>
        <p:nvSpPr>
          <p:cNvPr id="19" name="Content Placeholder 2">
            <a:extLst>
              <a:ext uri="{FF2B5EF4-FFF2-40B4-BE49-F238E27FC236}">
                <a16:creationId xmlns:a16="http://schemas.microsoft.com/office/drawing/2014/main" id="{2BF5E186-AFA1-42AA-AE51-CF3AC059F0FB}"/>
              </a:ext>
            </a:extLst>
          </p:cNvPr>
          <p:cNvSpPr>
            <a:spLocks noGrp="1"/>
          </p:cNvSpPr>
          <p:nvPr>
            <p:ph idx="1" hasCustomPrompt="1"/>
          </p:nvPr>
        </p:nvSpPr>
        <p:spPr>
          <a:xfrm>
            <a:off x="5162550" y="559678"/>
            <a:ext cx="1944000" cy="2700000"/>
          </a:xfrm>
          <a:solidFill>
            <a:schemeClr val="bg1"/>
          </a:solidFill>
        </p:spPr>
        <p:txBody>
          <a:bodyPr lIns="0" tIns="1944000" rIns="0" bIns="72000" anchor="ctr">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2" name="Text Placeholder 8">
            <a:extLst>
              <a:ext uri="{FF2B5EF4-FFF2-40B4-BE49-F238E27FC236}">
                <a16:creationId xmlns:a16="http://schemas.microsoft.com/office/drawing/2014/main" id="{C860CCD0-F268-4994-9434-F0E0132A4E53}"/>
              </a:ext>
            </a:extLst>
          </p:cNvPr>
          <p:cNvSpPr>
            <a:spLocks noGrp="1"/>
          </p:cNvSpPr>
          <p:nvPr>
            <p:ph type="body" sz="quarter" idx="13" hasCustomPrompt="1"/>
          </p:nvPr>
        </p:nvSpPr>
        <p:spPr>
          <a:xfrm>
            <a:off x="7295581" y="559678"/>
            <a:ext cx="1944000" cy="2700000"/>
          </a:xfrm>
          <a:solidFill>
            <a:schemeClr val="bg1"/>
          </a:solidFill>
        </p:spPr>
        <p:txBody>
          <a:bodyPr lIns="0" tIns="1944000" rIns="0" bIns="72000" anchor="ctr">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3" name="Text Placeholder 10">
            <a:extLst>
              <a:ext uri="{FF2B5EF4-FFF2-40B4-BE49-F238E27FC236}">
                <a16:creationId xmlns:a16="http://schemas.microsoft.com/office/drawing/2014/main" id="{28D5E220-4F6C-4A47-9F47-4CA88EA230DF}"/>
              </a:ext>
            </a:extLst>
          </p:cNvPr>
          <p:cNvSpPr>
            <a:spLocks noGrp="1"/>
          </p:cNvSpPr>
          <p:nvPr>
            <p:ph type="body" sz="quarter" idx="14" hasCustomPrompt="1"/>
          </p:nvPr>
        </p:nvSpPr>
        <p:spPr>
          <a:xfrm>
            <a:off x="9428613" y="559678"/>
            <a:ext cx="1944000" cy="2700000"/>
          </a:xfrm>
          <a:solidFill>
            <a:schemeClr val="bg1"/>
          </a:solidFill>
        </p:spPr>
        <p:txBody>
          <a:bodyPr lIns="0" tIns="1944000" rIns="0" bIns="72000" anchor="ctr">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4" name="Text Placeholder 6">
            <a:extLst>
              <a:ext uri="{FF2B5EF4-FFF2-40B4-BE49-F238E27FC236}">
                <a16:creationId xmlns:a16="http://schemas.microsoft.com/office/drawing/2014/main" id="{1DFEF73A-C0FC-4A4C-8342-991CEFF532E2}"/>
              </a:ext>
            </a:extLst>
          </p:cNvPr>
          <p:cNvSpPr>
            <a:spLocks noGrp="1"/>
          </p:cNvSpPr>
          <p:nvPr>
            <p:ph type="body" sz="quarter" idx="20" hasCustomPrompt="1"/>
          </p:nvPr>
        </p:nvSpPr>
        <p:spPr>
          <a:xfrm>
            <a:off x="5162550" y="3429000"/>
            <a:ext cx="1944000" cy="2700000"/>
          </a:xfrm>
          <a:solidFill>
            <a:schemeClr val="bg1"/>
          </a:solidFill>
        </p:spPr>
        <p:txBody>
          <a:bodyPr lIns="0" tIns="1944000" rIns="0" bIns="72000" anchor="ctr"/>
          <a:lstStyle>
            <a:lvl1pPr marL="0" indent="0" algn="ctr">
              <a:buNone/>
              <a:defRPr sz="1600">
                <a:solidFill>
                  <a:schemeClr val="tx1">
                    <a:lumMod val="85000"/>
                    <a:lumOff val="15000"/>
                  </a:schemeClr>
                </a:solidFill>
              </a:defRPr>
            </a:lvl1pPr>
          </a:lstStyle>
          <a:p>
            <a:pPr lvl="0"/>
            <a:r>
              <a:rPr lang="en-US" noProof="0"/>
              <a:t>Item Description</a:t>
            </a:r>
          </a:p>
        </p:txBody>
      </p:sp>
      <p:sp>
        <p:nvSpPr>
          <p:cNvPr id="25" name="Text Placeholder 15">
            <a:extLst>
              <a:ext uri="{FF2B5EF4-FFF2-40B4-BE49-F238E27FC236}">
                <a16:creationId xmlns:a16="http://schemas.microsoft.com/office/drawing/2014/main" id="{E60572FB-0574-4BE3-9637-7CA7B5ACA8DE}"/>
              </a:ext>
            </a:extLst>
          </p:cNvPr>
          <p:cNvSpPr>
            <a:spLocks noGrp="1"/>
          </p:cNvSpPr>
          <p:nvPr>
            <p:ph type="body" sz="quarter" idx="21" hasCustomPrompt="1"/>
          </p:nvPr>
        </p:nvSpPr>
        <p:spPr>
          <a:xfrm>
            <a:off x="7295356" y="3429000"/>
            <a:ext cx="1944000" cy="2700000"/>
          </a:xfrm>
          <a:solidFill>
            <a:schemeClr val="bg1"/>
          </a:solidFill>
        </p:spPr>
        <p:txBody>
          <a:bodyPr lIns="0" tIns="1944000" rIns="0" bIns="72000" anchor="ctr">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6" name="Text Placeholder 18">
            <a:extLst>
              <a:ext uri="{FF2B5EF4-FFF2-40B4-BE49-F238E27FC236}">
                <a16:creationId xmlns:a16="http://schemas.microsoft.com/office/drawing/2014/main" id="{155E2FBC-2458-49C4-B75C-CAEAC6D9F10F}"/>
              </a:ext>
            </a:extLst>
          </p:cNvPr>
          <p:cNvSpPr>
            <a:spLocks noGrp="1"/>
          </p:cNvSpPr>
          <p:nvPr>
            <p:ph type="body" sz="quarter" idx="22" hasCustomPrompt="1"/>
          </p:nvPr>
        </p:nvSpPr>
        <p:spPr>
          <a:xfrm>
            <a:off x="9428163" y="3429000"/>
            <a:ext cx="1944000" cy="2700000"/>
          </a:xfrm>
          <a:solidFill>
            <a:schemeClr val="bg1"/>
          </a:solidFill>
        </p:spPr>
        <p:txBody>
          <a:bodyPr lIns="0" tIns="1944000" rIns="0" bIns="72000" anchor="ctr">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7" name="Picture Placeholder 22">
            <a:extLst>
              <a:ext uri="{FF2B5EF4-FFF2-40B4-BE49-F238E27FC236}">
                <a16:creationId xmlns:a16="http://schemas.microsoft.com/office/drawing/2014/main" id="{844B1DAB-161E-44A0-9E15-DA816B46A48E}"/>
              </a:ext>
            </a:extLst>
          </p:cNvPr>
          <p:cNvSpPr>
            <a:spLocks noGrp="1"/>
          </p:cNvSpPr>
          <p:nvPr>
            <p:ph type="pic" sz="quarter" idx="23" hasCustomPrompt="1"/>
          </p:nvPr>
        </p:nvSpPr>
        <p:spPr>
          <a:xfrm>
            <a:off x="5234550" y="647388"/>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8" name="Picture Placeholder 24">
            <a:extLst>
              <a:ext uri="{FF2B5EF4-FFF2-40B4-BE49-F238E27FC236}">
                <a16:creationId xmlns:a16="http://schemas.microsoft.com/office/drawing/2014/main" id="{8811849A-335B-47C0-980E-357EE8C4BCC2}"/>
              </a:ext>
            </a:extLst>
          </p:cNvPr>
          <p:cNvSpPr>
            <a:spLocks noGrp="1"/>
          </p:cNvSpPr>
          <p:nvPr>
            <p:ph type="pic" sz="quarter" idx="24" hasCustomPrompt="1"/>
          </p:nvPr>
        </p:nvSpPr>
        <p:spPr>
          <a:xfrm>
            <a:off x="7367581" y="647388"/>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9" name="Picture Placeholder 26">
            <a:extLst>
              <a:ext uri="{FF2B5EF4-FFF2-40B4-BE49-F238E27FC236}">
                <a16:creationId xmlns:a16="http://schemas.microsoft.com/office/drawing/2014/main" id="{E1254A81-6A51-429E-91AC-6B4CADA71DC5}"/>
              </a:ext>
            </a:extLst>
          </p:cNvPr>
          <p:cNvSpPr>
            <a:spLocks noGrp="1"/>
          </p:cNvSpPr>
          <p:nvPr>
            <p:ph type="pic" sz="quarter" idx="25" hasCustomPrompt="1"/>
          </p:nvPr>
        </p:nvSpPr>
        <p:spPr>
          <a:xfrm>
            <a:off x="9500613" y="647388"/>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0" name="Picture Placeholder 30">
            <a:extLst>
              <a:ext uri="{FF2B5EF4-FFF2-40B4-BE49-F238E27FC236}">
                <a16:creationId xmlns:a16="http://schemas.microsoft.com/office/drawing/2014/main" id="{64053090-461C-448F-9705-7FEE78A41337}"/>
              </a:ext>
            </a:extLst>
          </p:cNvPr>
          <p:cNvSpPr>
            <a:spLocks noGrp="1"/>
          </p:cNvSpPr>
          <p:nvPr>
            <p:ph type="pic" sz="quarter" idx="26" hasCustomPrompt="1"/>
          </p:nvPr>
        </p:nvSpPr>
        <p:spPr>
          <a:xfrm>
            <a:off x="5234550" y="3516711"/>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1" name="Picture Placeholder 32">
            <a:extLst>
              <a:ext uri="{FF2B5EF4-FFF2-40B4-BE49-F238E27FC236}">
                <a16:creationId xmlns:a16="http://schemas.microsoft.com/office/drawing/2014/main" id="{7AD2F7CB-CFE4-4C72-864A-D00C1CEAA23D}"/>
              </a:ext>
            </a:extLst>
          </p:cNvPr>
          <p:cNvSpPr>
            <a:spLocks noGrp="1"/>
          </p:cNvSpPr>
          <p:nvPr>
            <p:ph type="pic" sz="quarter" idx="27" hasCustomPrompt="1"/>
          </p:nvPr>
        </p:nvSpPr>
        <p:spPr>
          <a:xfrm>
            <a:off x="7367581" y="3516711"/>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2" name="Picture Placeholder 34">
            <a:extLst>
              <a:ext uri="{FF2B5EF4-FFF2-40B4-BE49-F238E27FC236}">
                <a16:creationId xmlns:a16="http://schemas.microsoft.com/office/drawing/2014/main" id="{CCA07CA3-C8D4-41EA-A0FB-74E1A4770398}"/>
              </a:ext>
            </a:extLst>
          </p:cNvPr>
          <p:cNvSpPr>
            <a:spLocks noGrp="1"/>
          </p:cNvSpPr>
          <p:nvPr>
            <p:ph type="pic" sz="quarter" idx="28" hasCustomPrompt="1"/>
          </p:nvPr>
        </p:nvSpPr>
        <p:spPr>
          <a:xfrm>
            <a:off x="9500163" y="3516711"/>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Tree>
    <p:extLst>
      <p:ext uri="{BB962C8B-B14F-4D97-AF65-F5344CB8AC3E}">
        <p14:creationId xmlns:p14="http://schemas.microsoft.com/office/powerpoint/2010/main" val="1108071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2"/>
      </p:bgRef>
    </p:bg>
    <p:spTree>
      <p:nvGrpSpPr>
        <p:cNvPr id="1" name=""/>
        <p:cNvGrpSpPr/>
        <p:nvPr/>
      </p:nvGrpSpPr>
      <p:grpSpPr>
        <a:xfrm>
          <a:off x="0" y="0"/>
          <a:ext cx="0" cy="0"/>
          <a:chOff x="0" y="0"/>
          <a:chExt cx="0" cy="0"/>
        </a:xfrm>
      </p:grpSpPr>
      <p:sp>
        <p:nvSpPr>
          <p:cNvPr id="12" name="Freeform 6" title="Page Number Shape"/>
          <p:cNvSpPr/>
          <p:nvPr/>
        </p:nvSpPr>
        <p:spPr bwMode="auto">
          <a:xfrm>
            <a:off x="11784011" y="-1"/>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accent1"/>
          </a:solidFill>
          <a:ln w="0">
            <a:noFill/>
            <a:prstDash val="solid"/>
            <a:round/>
            <a:headEnd/>
            <a:tailEnd/>
          </a:ln>
        </p:spPr>
      </p:sp>
      <p:sp>
        <p:nvSpPr>
          <p:cNvPr id="2" name="Title 1"/>
          <p:cNvSpPr>
            <a:spLocks noGrp="1"/>
          </p:cNvSpPr>
          <p:nvPr>
            <p:ph type="ctrTitle"/>
          </p:nvPr>
        </p:nvSpPr>
        <p:spPr>
          <a:xfrm>
            <a:off x="5747656" y="1264197"/>
            <a:ext cx="5670487" cy="4268965"/>
          </a:xfrm>
        </p:spPr>
        <p:txBody>
          <a:bodyPr anchor="ctr">
            <a:normAutofit/>
          </a:bodyPr>
          <a:lstStyle>
            <a:lvl1pPr algn="l">
              <a:lnSpc>
                <a:spcPct val="85000"/>
              </a:lnSpc>
              <a:defRPr sz="6000" cap="none" baseline="0">
                <a:solidFill>
                  <a:schemeClr val="tx2"/>
                </a:solidFill>
              </a:defRPr>
            </a:lvl1pPr>
          </a:lstStyle>
          <a:p>
            <a:r>
              <a:rPr lang="en-US" noProof="0"/>
              <a:t>Click to edit Master title style</a:t>
            </a:r>
          </a:p>
        </p:txBody>
      </p:sp>
      <p:sp>
        <p:nvSpPr>
          <p:cNvPr id="3" name="Subtitle 2"/>
          <p:cNvSpPr>
            <a:spLocks noGrp="1"/>
          </p:cNvSpPr>
          <p:nvPr>
            <p:ph type="subTitle" idx="1"/>
          </p:nvPr>
        </p:nvSpPr>
        <p:spPr>
          <a:xfrm>
            <a:off x="667666" y="4151085"/>
            <a:ext cx="4633806" cy="1591181"/>
          </a:xfrm>
        </p:spPr>
        <p:txBody>
          <a:bodyPr anchor="b">
            <a:noAutofit/>
          </a:bodyPr>
          <a:lstStyle>
            <a:lvl1pPr marL="0" indent="0" algn="r">
              <a:lnSpc>
                <a:spcPct val="100000"/>
              </a:lnSpc>
              <a:spcBef>
                <a:spcPts val="0"/>
              </a:spcBef>
              <a:buNone/>
              <a:defRPr sz="23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cxnSp>
        <p:nvCxnSpPr>
          <p:cNvPr id="9" name="Straight Connector 8" title="Verticle Rule Line"/>
          <p:cNvCxnSpPr>
            <a:cxnSpLocks/>
          </p:cNvCxnSpPr>
          <p:nvPr/>
        </p:nvCxnSpPr>
        <p:spPr>
          <a:xfrm>
            <a:off x="5524563" y="1115733"/>
            <a:ext cx="0" cy="4626534"/>
          </a:xfrm>
          <a:prstGeom prst="line">
            <a:avLst/>
          </a:prstGeom>
          <a:ln w="635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2053122"/>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7" name="Freeform 6" title="Page Number Shape"/>
          <p:cNvSpPr/>
          <p:nvPr/>
        </p:nvSpPr>
        <p:spPr bwMode="auto">
          <a:xfrm>
            <a:off x="11784011" y="1393748"/>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947673" y="2571722"/>
            <a:ext cx="8296654" cy="3286153"/>
          </a:xfrm>
        </p:spPr>
        <p:txBody>
          <a:bodyPr anchor="t">
            <a:normAutofit/>
          </a:bodyPr>
          <a:lstStyle>
            <a:lvl1pPr>
              <a:lnSpc>
                <a:spcPct val="85000"/>
              </a:lnSpc>
              <a:defRPr sz="7700" cap="none" baseline="0">
                <a:solidFill>
                  <a:schemeClr val="tx1">
                    <a:lumMod val="85000"/>
                    <a:lumOff val="15000"/>
                  </a:schemeClr>
                </a:solidFill>
              </a:defRPr>
            </a:lvl1pPr>
          </a:lstStyle>
          <a:p>
            <a:r>
              <a:rPr lang="en-US" noProof="0"/>
              <a:t>Click to edit Master title style</a:t>
            </a:r>
          </a:p>
        </p:txBody>
      </p:sp>
      <p:sp>
        <p:nvSpPr>
          <p:cNvPr id="3" name="Text Placeholder 2"/>
          <p:cNvSpPr>
            <a:spLocks noGrp="1"/>
          </p:cNvSpPr>
          <p:nvPr>
            <p:ph type="body" idx="1"/>
          </p:nvPr>
        </p:nvSpPr>
        <p:spPr>
          <a:xfrm>
            <a:off x="1947673" y="1393748"/>
            <a:ext cx="8401429" cy="819150"/>
          </a:xfrm>
        </p:spPr>
        <p:txBody>
          <a:bodyPr anchor="ctr">
            <a:normAutofit/>
          </a:bodyPr>
          <a:lstStyle>
            <a:lvl1pPr marL="0" indent="0" algn="r">
              <a:lnSpc>
                <a:spcPct val="113000"/>
              </a:lnSpc>
              <a:spcBef>
                <a:spcPts val="0"/>
              </a:spcBef>
              <a:buNone/>
              <a:defRPr sz="2000" b="0" i="1" baseline="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
        <p:nvSpPr>
          <p:cNvPr id="4" name="Date Placeholder 3"/>
          <p:cNvSpPr>
            <a:spLocks noGrp="1"/>
          </p:cNvSpPr>
          <p:nvPr>
            <p:ph type="dt" sz="half" idx="10"/>
          </p:nvPr>
        </p:nvSpPr>
        <p:spPr>
          <a:xfrm>
            <a:off x="8742955" y="6314439"/>
            <a:ext cx="1596622" cy="365125"/>
          </a:xfrm>
        </p:spPr>
        <p:txBody>
          <a:bodyPr/>
          <a:lstStyle>
            <a:lvl1pPr>
              <a:defRPr sz="1200">
                <a:solidFill>
                  <a:schemeClr val="tx1">
                    <a:lumMod val="85000"/>
                    <a:lumOff val="15000"/>
                  </a:schemeClr>
                </a:solidFill>
              </a:defRPr>
            </a:lvl1pPr>
          </a:lstStyle>
          <a:p>
            <a:fld id="{529964A5-3468-3F49-AD7A-0CF5EB762F89}" type="datetime1">
              <a:rPr lang="en-US" noProof="0" smtClean="0"/>
              <a:t>8/5/2021</a:t>
            </a:fld>
            <a:endParaRPr lang="en-US" noProof="0"/>
          </a:p>
        </p:txBody>
      </p:sp>
      <p:sp>
        <p:nvSpPr>
          <p:cNvPr id="5" name="Footer Placeholder 4"/>
          <p:cNvSpPr>
            <a:spLocks noGrp="1"/>
          </p:cNvSpPr>
          <p:nvPr>
            <p:ph type="ftr" sz="quarter" idx="11"/>
          </p:nvPr>
        </p:nvSpPr>
        <p:spPr>
          <a:xfrm>
            <a:off x="1947673" y="6314440"/>
            <a:ext cx="6480226" cy="365125"/>
          </a:xfrm>
        </p:spPr>
        <p:txBody>
          <a:bodyPr/>
          <a:lstStyle>
            <a:lvl1pPr>
              <a:defRPr b="0">
                <a:solidFill>
                  <a:schemeClr val="tx1">
                    <a:lumMod val="85000"/>
                    <a:lumOff val="15000"/>
                  </a:schemeClr>
                </a:solidFill>
              </a:defRPr>
            </a:lvl1pPr>
          </a:lstStyle>
          <a:p>
            <a:endParaRPr lang="en-US" noProof="0"/>
          </a:p>
        </p:txBody>
      </p:sp>
      <p:sp>
        <p:nvSpPr>
          <p:cNvPr id="6" name="Slide Number Placeholder 5"/>
          <p:cNvSpPr>
            <a:spLocks noGrp="1"/>
          </p:cNvSpPr>
          <p:nvPr>
            <p:ph type="sldNum" sz="quarter" idx="12"/>
          </p:nvPr>
        </p:nvSpPr>
        <p:spPr>
          <a:xfrm>
            <a:off x="11784011" y="1620760"/>
            <a:ext cx="407988" cy="365125"/>
          </a:xfrm>
        </p:spPr>
        <p:txBody>
          <a:bodyPr/>
          <a:lstStyle>
            <a:lvl1pPr>
              <a:defRPr>
                <a:solidFill>
                  <a:schemeClr val="bg2"/>
                </a:solidFill>
              </a:defRPr>
            </a:lvl1pPr>
          </a:lstStyle>
          <a:p>
            <a:fld id="{13D2E340-0663-474B-992C-9192B5C45E57}" type="slidenum">
              <a:rPr lang="en-US" noProof="0" smtClean="0"/>
              <a:t>‹#›</a:t>
            </a:fld>
            <a:endParaRPr lang="en-US" noProof="0"/>
          </a:p>
        </p:txBody>
      </p:sp>
      <p:cxnSp>
        <p:nvCxnSpPr>
          <p:cNvPr id="10" name="Straight Connector 9" title="Horizontal Rule Line"/>
          <p:cNvCxnSpPr/>
          <p:nvPr/>
        </p:nvCxnSpPr>
        <p:spPr>
          <a:xfrm flipH="1">
            <a:off x="1" y="6178167"/>
            <a:ext cx="10244326"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8453484"/>
      </p:ext>
    </p:extLst>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762000" y="559678"/>
            <a:ext cx="3833906" cy="4952492"/>
          </a:xfrm>
          <a:prstGeom prst="rect">
            <a:avLst/>
          </a:prstGeom>
        </p:spPr>
        <p:txBody>
          <a:bodyPr vert="horz" lIns="91440" tIns="45720" rIns="91440" bIns="45720" rtlCol="0" anchor="t">
            <a:normAutofit/>
          </a:bodyPr>
          <a:lstStyle/>
          <a:p>
            <a:r>
              <a:rPr lang="en-US" noProof="0"/>
              <a:t>Click to edit Master title style</a:t>
            </a:r>
          </a:p>
        </p:txBody>
      </p:sp>
      <p:sp>
        <p:nvSpPr>
          <p:cNvPr id="3" name="Text Placeholder 2"/>
          <p:cNvSpPr>
            <a:spLocks noGrp="1"/>
          </p:cNvSpPr>
          <p:nvPr>
            <p:ph type="body" idx="1"/>
          </p:nvPr>
        </p:nvSpPr>
        <p:spPr>
          <a:xfrm>
            <a:off x="5181600" y="569066"/>
            <a:ext cx="6248398" cy="5655156"/>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2"/>
          </p:nvPr>
        </p:nvSpPr>
        <p:spPr>
          <a:xfrm>
            <a:off x="762001" y="5930060"/>
            <a:ext cx="3814856" cy="365125"/>
          </a:xfrm>
          <a:prstGeom prst="rect">
            <a:avLst/>
          </a:prstGeom>
        </p:spPr>
        <p:txBody>
          <a:bodyPr vert="horz" lIns="91440" tIns="45720" rIns="91440" bIns="45720" rtlCol="0" anchor="t"/>
          <a:lstStyle>
            <a:lvl1pPr algn="r">
              <a:defRPr sz="1000" b="0" i="1" baseline="0">
                <a:solidFill>
                  <a:schemeClr val="tx1">
                    <a:lumMod val="85000"/>
                    <a:lumOff val="15000"/>
                  </a:schemeClr>
                </a:solidFill>
                <a:latin typeface="+mj-lt"/>
              </a:defRPr>
            </a:lvl1pPr>
          </a:lstStyle>
          <a:p>
            <a:fld id="{A90851AE-F437-A04B-ADE2-D5E346F2089C}" type="datetime1">
              <a:rPr lang="en-US" noProof="0" smtClean="0"/>
              <a:t>8/5/2021</a:t>
            </a:fld>
            <a:endParaRPr lang="en-US" noProof="0"/>
          </a:p>
        </p:txBody>
      </p:sp>
      <p:sp>
        <p:nvSpPr>
          <p:cNvPr id="5" name="Footer Placeholder 4"/>
          <p:cNvSpPr>
            <a:spLocks noGrp="1"/>
          </p:cNvSpPr>
          <p:nvPr>
            <p:ph type="ftr" sz="quarter" idx="3"/>
          </p:nvPr>
        </p:nvSpPr>
        <p:spPr>
          <a:xfrm>
            <a:off x="762001" y="6314440"/>
            <a:ext cx="3814856" cy="365125"/>
          </a:xfrm>
          <a:prstGeom prst="rect">
            <a:avLst/>
          </a:prstGeom>
        </p:spPr>
        <p:txBody>
          <a:bodyPr vert="horz" lIns="91440" tIns="45720" rIns="91440" bIns="45720" rtlCol="0" anchor="t"/>
          <a:lstStyle>
            <a:lvl1pPr algn="r">
              <a:defRPr sz="1200" b="1" i="1" baseline="0">
                <a:solidFill>
                  <a:schemeClr val="tx1">
                    <a:lumMod val="85000"/>
                    <a:lumOff val="15000"/>
                  </a:schemeClr>
                </a:solidFill>
                <a:latin typeface="+mj-lt"/>
              </a:defRPr>
            </a:lvl1pPr>
          </a:lstStyle>
          <a:p>
            <a:endParaRPr lang="en-US" noProof="0"/>
          </a:p>
        </p:txBody>
      </p:sp>
      <p:sp>
        <p:nvSpPr>
          <p:cNvPr id="6" name="Slide Number Placeholder 5"/>
          <p:cNvSpPr>
            <a:spLocks noGrp="1"/>
          </p:cNvSpPr>
          <p:nvPr>
            <p:ph type="sldNum" sz="quarter" idx="4"/>
          </p:nvPr>
        </p:nvSpPr>
        <p:spPr>
          <a:xfrm>
            <a:off x="11784011" y="5607592"/>
            <a:ext cx="407988"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fld id="{13D2E340-0663-474B-992C-9192B5C45E57}" type="slidenum">
              <a:rPr lang="en-US" noProof="0" smtClean="0"/>
              <a:t>‹#›</a:t>
            </a:fld>
            <a:endParaRPr lang="en-US" noProof="0"/>
          </a:p>
        </p:txBody>
      </p:sp>
      <p:cxnSp>
        <p:nvCxnSpPr>
          <p:cNvPr id="10" name="Straight Connector 9" title="Horizontal Rule Line"/>
          <p:cNvCxnSpPr/>
          <p:nvPr/>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6093967"/>
      </p:ext>
    </p:extLst>
  </p:cSld>
  <p:clrMap bg1="lt1" tx1="dk1" bg2="lt2" tx2="dk2" accent1="accent1" accent2="accent2" accent3="accent3" accent4="accent4" accent5="accent5" accent6="accent6" hlink="hlink" folHlink="folHlink"/>
  <p:sldLayoutIdLst>
    <p:sldLayoutId id="2147484479" r:id="rId1"/>
    <p:sldLayoutId id="2147484480" r:id="rId2"/>
    <p:sldLayoutId id="2147484495" r:id="rId3"/>
    <p:sldLayoutId id="2147484490" r:id="rId4"/>
    <p:sldLayoutId id="2147484491" r:id="rId5"/>
    <p:sldLayoutId id="2147484492" r:id="rId6"/>
    <p:sldLayoutId id="2147484493" r:id="rId7"/>
    <p:sldLayoutId id="2147484496" r:id="rId8"/>
    <p:sldLayoutId id="2147484481" r:id="rId9"/>
    <p:sldLayoutId id="2147484498" r:id="rId10"/>
    <p:sldLayoutId id="2147484499" r:id="rId11"/>
    <p:sldLayoutId id="2147484500" r:id="rId12"/>
    <p:sldLayoutId id="2147484482" r:id="rId13"/>
    <p:sldLayoutId id="2147484483" r:id="rId14"/>
    <p:sldLayoutId id="2147484484" r:id="rId15"/>
    <p:sldLayoutId id="2147484485" r:id="rId16"/>
  </p:sldLayoutIdLst>
  <p:hf hdr="0" ftr="0" dt="0"/>
  <p:txStyles>
    <p:title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32">
          <p15:clr>
            <a:srgbClr val="F26B43"/>
          </p15:clr>
        </p15:guide>
        <p15:guide id="2" pos="480">
          <p15:clr>
            <a:srgbClr val="F26B43"/>
          </p15:clr>
        </p15:guide>
        <p15:guide id="3" orient="horz" pos="432">
          <p15:clr>
            <a:srgbClr val="F26B43"/>
          </p15:clr>
        </p15:guide>
        <p15:guide id="4" pos="7200">
          <p15:clr>
            <a:srgbClr val="F26B43"/>
          </p15:clr>
        </p15:guide>
        <p15:guide id="5" pos="32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p:txBody>
          <a:bodyPr/>
          <a:lstStyle/>
          <a:p>
            <a:r>
              <a:rPr lang="en-US" dirty="0"/>
              <a:t>“MISPLACED PURPOSES (part 2) ”</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4151084"/>
            <a:ext cx="4633806" cy="662963"/>
          </a:xfrm>
        </p:spPr>
        <p:txBody>
          <a:bodyPr/>
          <a:lstStyle/>
          <a:p>
            <a:pPr algn="l"/>
            <a:r>
              <a:rPr lang="en-US" dirty="0"/>
              <a:t>Is there any purpose in my life? </a:t>
            </a:r>
          </a:p>
          <a:p>
            <a:pPr algn="l"/>
            <a:endParaRPr lang="en-US" dirty="0"/>
          </a:p>
          <a:p>
            <a:pPr algn="l"/>
            <a:r>
              <a:rPr lang="en-US" dirty="0"/>
              <a:t>With Bishop Ronald K. Powell</a:t>
            </a:r>
          </a:p>
        </p:txBody>
      </p:sp>
      <p:pic>
        <p:nvPicPr>
          <p:cNvPr id="9" name="Picture Placeholder 8">
            <a:extLst>
              <a:ext uri="{FF2B5EF4-FFF2-40B4-BE49-F238E27FC236}">
                <a16:creationId xmlns:a16="http://schemas.microsoft.com/office/drawing/2014/main" id="{7C5275D6-109B-4A78-9566-20288A161F89}"/>
              </a:ext>
            </a:extLst>
          </p:cNvPr>
          <p:cNvPicPr>
            <a:picLocks noGrp="1" noChangeAspect="1"/>
          </p:cNvPicPr>
          <p:nvPr>
            <p:ph type="pic" sz="quarter" idx="10"/>
          </p:nvPr>
        </p:nvPicPr>
        <p:blipFill>
          <a:blip r:embed="rId2"/>
          <a:srcRect/>
          <a:stretch>
            <a:fillRect/>
          </a:stretch>
        </p:blipFill>
        <p:spPr/>
      </p:pic>
    </p:spTree>
    <p:extLst>
      <p:ext uri="{BB962C8B-B14F-4D97-AF65-F5344CB8AC3E}">
        <p14:creationId xmlns:p14="http://schemas.microsoft.com/office/powerpoint/2010/main" val="11938868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762000" y="559677"/>
            <a:ext cx="3833906" cy="1331875"/>
          </a:xfrm>
          <a:solidFill>
            <a:srgbClr val="FF0000"/>
          </a:solidFill>
        </p:spPr>
        <p:txBody>
          <a:bodyPr>
            <a:normAutofit fontScale="90000"/>
          </a:bodyPr>
          <a:lstStyle/>
          <a:p>
            <a:pPr algn="ctr"/>
            <a:r>
              <a:rPr lang="en-US" sz="3200" b="1" dirty="0">
                <a:solidFill>
                  <a:schemeClr val="bg1"/>
                </a:solidFill>
              </a:rPr>
              <a:t>3. CAUSES FOR NOT FINDING PURPOSE IN LIFE </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181599" y="430305"/>
            <a:ext cx="6347013" cy="6069107"/>
          </a:xfrm>
          <a:prstGeom prst="rect">
            <a:avLst/>
          </a:prstGeom>
          <a:solidFill>
            <a:schemeClr val="tx1"/>
          </a:solidFill>
        </p:spPr>
        <p:txBody>
          <a:bodyPr wrap="square" rtlCol="0">
            <a:noAutofit/>
          </a:bodyPr>
          <a:lstStyle/>
          <a:p>
            <a:pPr marL="342900" indent="-342900">
              <a:buFont typeface="Arial" panose="020B0604020202020204" pitchFamily="34" charset="0"/>
              <a:buChar char="•"/>
            </a:pPr>
            <a:r>
              <a:rPr lang="en-US" sz="3000" dirty="0">
                <a:solidFill>
                  <a:schemeClr val="bg1"/>
                </a:solidFill>
              </a:rPr>
              <a:t>Can you imagine being the richest of the rich? Wouldn’t wealth provide for every purpose in life? King Solomon was abundantly blessed with power and every conceivable material possession. With his 700 wives and 300 concubines, he lavished upon himself every human pleasure. Yet, all these things could not bring satisfaction to his soul. Through Solomon, we see that money cannot buy meaning to life … possessions will never buy purpose in life. </a:t>
            </a: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10</a:t>
            </a:fld>
            <a:endParaRPr lang="en-US"/>
          </a:p>
        </p:txBody>
      </p:sp>
    </p:spTree>
    <p:extLst>
      <p:ext uri="{BB962C8B-B14F-4D97-AF65-F5344CB8AC3E}">
        <p14:creationId xmlns:p14="http://schemas.microsoft.com/office/powerpoint/2010/main" val="336544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762000" y="559677"/>
            <a:ext cx="3833906" cy="1331875"/>
          </a:xfrm>
          <a:solidFill>
            <a:srgbClr val="FF0000"/>
          </a:solidFill>
        </p:spPr>
        <p:txBody>
          <a:bodyPr>
            <a:normAutofit fontScale="90000"/>
          </a:bodyPr>
          <a:lstStyle/>
          <a:p>
            <a:pPr algn="ctr"/>
            <a:r>
              <a:rPr lang="en-US" sz="3200" b="1" dirty="0">
                <a:solidFill>
                  <a:schemeClr val="bg1"/>
                </a:solidFill>
              </a:rPr>
              <a:t>3. CAUSES FOR NOT FINDING PURPOSE IN LIFE </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181599" y="430305"/>
            <a:ext cx="6347013" cy="6069107"/>
          </a:xfrm>
          <a:prstGeom prst="rect">
            <a:avLst/>
          </a:prstGeom>
          <a:solidFill>
            <a:schemeClr val="tx1"/>
          </a:solidFill>
        </p:spPr>
        <p:txBody>
          <a:bodyPr wrap="square" rtlCol="0">
            <a:noAutofit/>
          </a:bodyPr>
          <a:lstStyle/>
          <a:p>
            <a:pPr marL="342900" indent="-342900">
              <a:buFont typeface="Arial" panose="020B0604020202020204" pitchFamily="34" charset="0"/>
              <a:buChar char="•"/>
            </a:pPr>
            <a:r>
              <a:rPr lang="en-US" sz="3600" dirty="0">
                <a:solidFill>
                  <a:schemeClr val="bg1"/>
                </a:solidFill>
              </a:rPr>
              <a:t> “God gives a man wealth, possessions and honor, so that he lacks nothing his heart desires, but God does not enable him to enjoy them, and a stranger enjoys them instead. This is meaningless, a grievous evil.” </a:t>
            </a:r>
          </a:p>
          <a:p>
            <a:pPr marL="342900" indent="-342900">
              <a:buFont typeface="Arial" panose="020B0604020202020204" pitchFamily="34" charset="0"/>
              <a:buChar char="•"/>
            </a:pPr>
            <a:endParaRPr lang="en-US" sz="3600" dirty="0">
              <a:solidFill>
                <a:schemeClr val="bg1"/>
              </a:solidFill>
            </a:endParaRPr>
          </a:p>
          <a:p>
            <a:r>
              <a:rPr lang="en-US" sz="3600" dirty="0">
                <a:solidFill>
                  <a:schemeClr val="bg1"/>
                </a:solidFill>
              </a:rPr>
              <a:t> (Ecclesiastes 6:2) </a:t>
            </a: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11</a:t>
            </a:fld>
            <a:endParaRPr lang="en-US"/>
          </a:p>
        </p:txBody>
      </p:sp>
    </p:spTree>
    <p:extLst>
      <p:ext uri="{BB962C8B-B14F-4D97-AF65-F5344CB8AC3E}">
        <p14:creationId xmlns:p14="http://schemas.microsoft.com/office/powerpoint/2010/main" val="16652481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762000" y="559677"/>
            <a:ext cx="3833906" cy="1654605"/>
          </a:xfrm>
          <a:solidFill>
            <a:srgbClr val="FF0000"/>
          </a:solidFill>
        </p:spPr>
        <p:txBody>
          <a:bodyPr>
            <a:normAutofit fontScale="90000"/>
          </a:bodyPr>
          <a:lstStyle/>
          <a:p>
            <a:pPr algn="l"/>
            <a:r>
              <a:rPr lang="en-US" sz="3200" b="1" dirty="0">
                <a:solidFill>
                  <a:schemeClr val="bg1"/>
                </a:solidFill>
              </a:rPr>
              <a:t>4. Seeking Significance “In All the Wrong Places” </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181599" y="430305"/>
            <a:ext cx="6347013" cy="6069107"/>
          </a:xfrm>
          <a:prstGeom prst="rect">
            <a:avLst/>
          </a:prstGeom>
          <a:solidFill>
            <a:schemeClr val="tx1"/>
          </a:solidFill>
        </p:spPr>
        <p:txBody>
          <a:bodyPr wrap="square" rtlCol="0">
            <a:noAutofit/>
          </a:bodyPr>
          <a:lstStyle/>
          <a:p>
            <a:pPr marL="342900" indent="-342900">
              <a:buFont typeface="Arial" panose="020B0604020202020204" pitchFamily="34" charset="0"/>
              <a:buChar char="•"/>
            </a:pPr>
            <a:r>
              <a:rPr lang="en-US" sz="3600" dirty="0">
                <a:solidFill>
                  <a:schemeClr val="bg1"/>
                </a:solidFill>
              </a:rPr>
              <a:t>  “Enter through the narrow gate. For wide is the gate and broad is the road that leads to destruction, and many enter through it.” </a:t>
            </a:r>
          </a:p>
          <a:p>
            <a:pPr marL="342900" indent="-342900">
              <a:buFont typeface="Arial" panose="020B0604020202020204" pitchFamily="34" charset="0"/>
              <a:buChar char="•"/>
            </a:pPr>
            <a:endParaRPr lang="en-US" sz="3600" dirty="0">
              <a:solidFill>
                <a:schemeClr val="bg1"/>
              </a:solidFill>
            </a:endParaRPr>
          </a:p>
          <a:p>
            <a:r>
              <a:rPr lang="en-US" sz="3600" dirty="0">
                <a:solidFill>
                  <a:schemeClr val="bg1"/>
                </a:solidFill>
              </a:rPr>
              <a:t>(Matthew 7:13) </a:t>
            </a: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12</a:t>
            </a:fld>
            <a:endParaRPr lang="en-US"/>
          </a:p>
        </p:txBody>
      </p:sp>
    </p:spTree>
    <p:extLst>
      <p:ext uri="{BB962C8B-B14F-4D97-AF65-F5344CB8AC3E}">
        <p14:creationId xmlns:p14="http://schemas.microsoft.com/office/powerpoint/2010/main" val="23792504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762000" y="559677"/>
            <a:ext cx="3833906" cy="1654605"/>
          </a:xfrm>
          <a:solidFill>
            <a:srgbClr val="FF0000"/>
          </a:solidFill>
        </p:spPr>
        <p:txBody>
          <a:bodyPr>
            <a:normAutofit fontScale="90000"/>
          </a:bodyPr>
          <a:lstStyle/>
          <a:p>
            <a:pPr algn="l"/>
            <a:r>
              <a:rPr lang="en-US" sz="3200" b="1" dirty="0">
                <a:solidFill>
                  <a:schemeClr val="bg1"/>
                </a:solidFill>
              </a:rPr>
              <a:t>4. Seeking Significance “In All the Wrong Places” </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082987" y="493058"/>
            <a:ext cx="6347013" cy="6069107"/>
          </a:xfrm>
          <a:prstGeom prst="rect">
            <a:avLst/>
          </a:prstGeom>
          <a:solidFill>
            <a:schemeClr val="tx1"/>
          </a:solidFill>
        </p:spPr>
        <p:txBody>
          <a:bodyPr wrap="square" rtlCol="0">
            <a:noAutofit/>
          </a:bodyPr>
          <a:lstStyle/>
          <a:p>
            <a:pPr marL="342900" indent="-342900">
              <a:buFont typeface="Arial" panose="020B0604020202020204" pitchFamily="34" charset="0"/>
              <a:buChar char="•"/>
            </a:pPr>
            <a:r>
              <a:rPr lang="en-US" sz="3600" dirty="0">
                <a:solidFill>
                  <a:schemeClr val="bg1"/>
                </a:solidFill>
              </a:rPr>
              <a:t>seeking to be happy </a:t>
            </a:r>
          </a:p>
          <a:p>
            <a:pPr marL="342900" indent="-342900">
              <a:buFont typeface="Arial" panose="020B0604020202020204" pitchFamily="34" charset="0"/>
              <a:buChar char="•"/>
            </a:pPr>
            <a:r>
              <a:rPr lang="en-US" sz="3600" dirty="0">
                <a:solidFill>
                  <a:srgbClr val="FFFF00"/>
                </a:solidFill>
              </a:rPr>
              <a:t>seeking to be holy </a:t>
            </a:r>
          </a:p>
          <a:p>
            <a:pPr marL="342900" indent="-342900">
              <a:buFont typeface="Arial" panose="020B0604020202020204" pitchFamily="34" charset="0"/>
              <a:buChar char="•"/>
            </a:pPr>
            <a:r>
              <a:rPr lang="en-US" sz="3600" dirty="0">
                <a:solidFill>
                  <a:schemeClr val="bg1"/>
                </a:solidFill>
              </a:rPr>
              <a:t>Seeking to be religious in a church </a:t>
            </a:r>
          </a:p>
          <a:p>
            <a:pPr marL="342900" indent="-342900">
              <a:buFont typeface="Arial" panose="020B0604020202020204" pitchFamily="34" charset="0"/>
              <a:buChar char="•"/>
            </a:pPr>
            <a:r>
              <a:rPr lang="en-US" sz="3600" dirty="0">
                <a:solidFill>
                  <a:srgbClr val="FFFF00"/>
                </a:solidFill>
              </a:rPr>
              <a:t>seeking to grow in a relationship with Christ </a:t>
            </a:r>
          </a:p>
          <a:p>
            <a:pPr marL="342900" indent="-342900">
              <a:buFont typeface="Arial" panose="020B0604020202020204" pitchFamily="34" charset="0"/>
              <a:buChar char="•"/>
            </a:pPr>
            <a:r>
              <a:rPr lang="en-US" sz="3600" dirty="0">
                <a:solidFill>
                  <a:schemeClr val="bg1"/>
                </a:solidFill>
              </a:rPr>
              <a:t>seeking cultural Christianity </a:t>
            </a:r>
          </a:p>
          <a:p>
            <a:pPr marL="342900" indent="-342900">
              <a:buFont typeface="Arial" panose="020B0604020202020204" pitchFamily="34" charset="0"/>
              <a:buChar char="•"/>
            </a:pPr>
            <a:r>
              <a:rPr lang="en-US" sz="3600" dirty="0">
                <a:solidFill>
                  <a:srgbClr val="FFFF00"/>
                </a:solidFill>
              </a:rPr>
              <a:t>seeking biblical Christianity </a:t>
            </a:r>
          </a:p>
          <a:p>
            <a:pPr marL="342900" indent="-342900">
              <a:buFont typeface="Arial" panose="020B0604020202020204" pitchFamily="34" charset="0"/>
              <a:buChar char="•"/>
            </a:pPr>
            <a:r>
              <a:rPr lang="en-US" sz="3600" dirty="0">
                <a:solidFill>
                  <a:schemeClr val="bg1"/>
                </a:solidFill>
              </a:rPr>
              <a:t>Seeking external do’s and don'ts </a:t>
            </a:r>
          </a:p>
          <a:p>
            <a:r>
              <a:rPr lang="en-US" sz="3600" dirty="0">
                <a:solidFill>
                  <a:schemeClr val="bg1"/>
                </a:solidFill>
              </a:rPr>
              <a:t>    </a:t>
            </a: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13</a:t>
            </a:fld>
            <a:endParaRPr lang="en-US"/>
          </a:p>
        </p:txBody>
      </p:sp>
    </p:spTree>
    <p:extLst>
      <p:ext uri="{BB962C8B-B14F-4D97-AF65-F5344CB8AC3E}">
        <p14:creationId xmlns:p14="http://schemas.microsoft.com/office/powerpoint/2010/main" val="41644729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762000" y="559677"/>
            <a:ext cx="3833906" cy="1654605"/>
          </a:xfrm>
          <a:solidFill>
            <a:srgbClr val="FF0000"/>
          </a:solidFill>
        </p:spPr>
        <p:txBody>
          <a:bodyPr>
            <a:normAutofit fontScale="90000"/>
          </a:bodyPr>
          <a:lstStyle/>
          <a:p>
            <a:pPr algn="l"/>
            <a:r>
              <a:rPr lang="en-US" sz="3200" b="1" dirty="0">
                <a:solidFill>
                  <a:schemeClr val="bg1"/>
                </a:solidFill>
              </a:rPr>
              <a:t>4. Seeking Significance “In All the Wrong Places” </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181599" y="430305"/>
            <a:ext cx="6347013" cy="6069107"/>
          </a:xfrm>
          <a:prstGeom prst="rect">
            <a:avLst/>
          </a:prstGeom>
          <a:solidFill>
            <a:schemeClr val="tx1"/>
          </a:solidFill>
        </p:spPr>
        <p:txBody>
          <a:bodyPr wrap="square" rtlCol="0">
            <a:noAutofit/>
          </a:bodyPr>
          <a:lstStyle/>
          <a:p>
            <a:pPr marL="342900" indent="-342900">
              <a:buFont typeface="Arial" panose="020B0604020202020204" pitchFamily="34" charset="0"/>
              <a:buChar char="•"/>
            </a:pPr>
            <a:r>
              <a:rPr lang="en-US" sz="3600" dirty="0">
                <a:solidFill>
                  <a:schemeClr val="bg1"/>
                </a:solidFill>
              </a:rPr>
              <a:t>seeking your own will </a:t>
            </a:r>
          </a:p>
          <a:p>
            <a:pPr marL="342900" indent="-342900">
              <a:buFont typeface="Arial" panose="020B0604020202020204" pitchFamily="34" charset="0"/>
              <a:buChar char="•"/>
            </a:pPr>
            <a:r>
              <a:rPr lang="en-US" sz="3600" dirty="0">
                <a:solidFill>
                  <a:srgbClr val="FFFF00"/>
                </a:solidFill>
              </a:rPr>
              <a:t>seeking God’s will </a:t>
            </a:r>
          </a:p>
          <a:p>
            <a:pPr marL="342900" indent="-342900">
              <a:buFont typeface="Arial" panose="020B0604020202020204" pitchFamily="34" charset="0"/>
              <a:buChar char="•"/>
            </a:pPr>
            <a:r>
              <a:rPr lang="en-US" sz="3600" dirty="0">
                <a:solidFill>
                  <a:schemeClr val="bg1"/>
                </a:solidFill>
              </a:rPr>
              <a:t>seeking to live for present gain </a:t>
            </a:r>
          </a:p>
          <a:p>
            <a:pPr marL="342900" indent="-342900">
              <a:buFont typeface="Arial" panose="020B0604020202020204" pitchFamily="34" charset="0"/>
              <a:buChar char="•"/>
            </a:pPr>
            <a:r>
              <a:rPr lang="en-US" sz="3600" dirty="0">
                <a:solidFill>
                  <a:schemeClr val="bg1"/>
                </a:solidFill>
              </a:rPr>
              <a:t>Seeking external do’s and don’ts </a:t>
            </a:r>
          </a:p>
          <a:p>
            <a:pPr marL="342900" indent="-342900">
              <a:buFont typeface="Arial" panose="020B0604020202020204" pitchFamily="34" charset="0"/>
              <a:buChar char="•"/>
            </a:pPr>
            <a:r>
              <a:rPr lang="en-US" sz="3600" dirty="0">
                <a:solidFill>
                  <a:srgbClr val="FFFF00"/>
                </a:solidFill>
              </a:rPr>
              <a:t>seeking internal obedience of the heart  </a:t>
            </a:r>
            <a:endParaRPr lang="en-US" sz="3600" dirty="0">
              <a:solidFill>
                <a:schemeClr val="bg1"/>
              </a:solidFill>
            </a:endParaRPr>
          </a:p>
          <a:p>
            <a:pPr marL="342900" indent="-342900">
              <a:buFont typeface="Arial" panose="020B0604020202020204" pitchFamily="34" charset="0"/>
              <a:buChar char="•"/>
            </a:pPr>
            <a:r>
              <a:rPr lang="en-US" sz="3600" dirty="0">
                <a:solidFill>
                  <a:srgbClr val="FFFF00"/>
                </a:solidFill>
              </a:rPr>
              <a:t>seeking to live for eternal values     </a:t>
            </a: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14</a:t>
            </a:fld>
            <a:endParaRPr lang="en-US"/>
          </a:p>
        </p:txBody>
      </p:sp>
    </p:spTree>
    <p:extLst>
      <p:ext uri="{BB962C8B-B14F-4D97-AF65-F5344CB8AC3E}">
        <p14:creationId xmlns:p14="http://schemas.microsoft.com/office/powerpoint/2010/main" val="22881201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762000" y="559677"/>
            <a:ext cx="3833906" cy="1654605"/>
          </a:xfrm>
          <a:solidFill>
            <a:srgbClr val="FF0000"/>
          </a:solidFill>
        </p:spPr>
        <p:txBody>
          <a:bodyPr>
            <a:normAutofit fontScale="90000"/>
          </a:bodyPr>
          <a:lstStyle/>
          <a:p>
            <a:pPr algn="l"/>
            <a:r>
              <a:rPr lang="en-US" sz="3200" b="1" dirty="0">
                <a:solidFill>
                  <a:schemeClr val="bg1"/>
                </a:solidFill>
              </a:rPr>
              <a:t>4. Seeking Significance “In All the Wrong Places” </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181599" y="430305"/>
            <a:ext cx="6347013" cy="6069107"/>
          </a:xfrm>
          <a:prstGeom prst="rect">
            <a:avLst/>
          </a:prstGeom>
          <a:solidFill>
            <a:schemeClr val="tx1"/>
          </a:solidFill>
        </p:spPr>
        <p:txBody>
          <a:bodyPr wrap="square" rtlCol="0">
            <a:noAutofit/>
          </a:bodyPr>
          <a:lstStyle/>
          <a:p>
            <a:pPr marL="342900" indent="-342900">
              <a:buFont typeface="Arial" panose="020B0604020202020204" pitchFamily="34" charset="0"/>
              <a:buChar char="•"/>
            </a:pPr>
            <a:r>
              <a:rPr lang="en-US" sz="3600" dirty="0">
                <a:solidFill>
                  <a:schemeClr val="bg1"/>
                </a:solidFill>
              </a:rPr>
              <a:t> “So, we fix our eyes not on what is seen, but on what is unseen. For what is seen is temporary, but what is unseen is eternal.” </a:t>
            </a:r>
          </a:p>
          <a:p>
            <a:pPr marL="342900" indent="-342900">
              <a:buFont typeface="Arial" panose="020B0604020202020204" pitchFamily="34" charset="0"/>
              <a:buChar char="•"/>
            </a:pPr>
            <a:endParaRPr lang="en-US" sz="3600" dirty="0">
              <a:solidFill>
                <a:schemeClr val="bg1"/>
              </a:solidFill>
            </a:endParaRPr>
          </a:p>
          <a:p>
            <a:r>
              <a:rPr lang="en-US" sz="3600" dirty="0">
                <a:solidFill>
                  <a:schemeClr val="bg1"/>
                </a:solidFill>
              </a:rPr>
              <a:t>(2 Corinthians 4:18) </a:t>
            </a:r>
            <a:endParaRPr lang="en-US" sz="3600" dirty="0">
              <a:solidFill>
                <a:srgbClr val="FFFF00"/>
              </a:solidFill>
            </a:endParaRP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15</a:t>
            </a:fld>
            <a:endParaRPr lang="en-US"/>
          </a:p>
        </p:txBody>
      </p:sp>
      <p:sp>
        <p:nvSpPr>
          <p:cNvPr id="2" name="Rectangle 1">
            <a:extLst>
              <a:ext uri="{FF2B5EF4-FFF2-40B4-BE49-F238E27FC236}">
                <a16:creationId xmlns:a16="http://schemas.microsoft.com/office/drawing/2014/main" id="{83123691-53B7-4FA6-A279-8AAEE4723708}"/>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a:ln>
                  <a:noFill/>
                </a:ln>
                <a:solidFill>
                  <a:schemeClr val="tx1"/>
                </a:solidFill>
                <a:effectLst/>
                <a:latin typeface="Arial" panose="020B0604020202020204" pitchFamily="34" charset="0"/>
              </a:rPr>
              <a:t>Seeking external do’s and dont’s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a:ln>
                  <a:noFill/>
                </a:ln>
                <a:solidFill>
                  <a:schemeClr val="tx1"/>
                </a:solidFill>
                <a:effectLst/>
                <a:latin typeface="Arial" panose="020B0604020202020204" pitchFamily="34" charset="0"/>
              </a:rPr>
              <a:t>    seeking internal obedience of the heart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a:ln>
                  <a:noFill/>
                </a:ln>
                <a:solidFill>
                  <a:schemeClr val="tx1"/>
                </a:solidFill>
                <a:effectLst/>
                <a:latin typeface="Arial" panose="020B0604020202020204" pitchFamily="34" charset="0"/>
              </a:rPr>
              <a:t>    Seeking human approval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a:ln>
                  <a:noFill/>
                </a:ln>
                <a:solidFill>
                  <a:schemeClr val="tx1"/>
                </a:solidFill>
                <a:effectLst/>
                <a:latin typeface="Arial" panose="020B0604020202020204" pitchFamily="34" charset="0"/>
              </a:rPr>
              <a:t>    seeking God’s approval  </a:t>
            </a:r>
          </a:p>
        </p:txBody>
      </p:sp>
    </p:spTree>
    <p:extLst>
      <p:ext uri="{BB962C8B-B14F-4D97-AF65-F5344CB8AC3E}">
        <p14:creationId xmlns:p14="http://schemas.microsoft.com/office/powerpoint/2010/main" val="40398346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762000" y="559677"/>
            <a:ext cx="3833906" cy="1654605"/>
          </a:xfrm>
          <a:solidFill>
            <a:srgbClr val="FF0000"/>
          </a:solidFill>
        </p:spPr>
        <p:txBody>
          <a:bodyPr>
            <a:normAutofit fontScale="90000"/>
          </a:bodyPr>
          <a:lstStyle/>
          <a:p>
            <a:pPr algn="l"/>
            <a:r>
              <a:rPr lang="en-US" sz="3200" b="1" dirty="0">
                <a:solidFill>
                  <a:schemeClr val="bg1"/>
                </a:solidFill>
              </a:rPr>
              <a:t>4. Seeking Significance “In All the Wrong Places” </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181599" y="430305"/>
            <a:ext cx="6347013" cy="6069107"/>
          </a:xfrm>
          <a:prstGeom prst="rect">
            <a:avLst/>
          </a:prstGeom>
          <a:solidFill>
            <a:schemeClr val="tx1"/>
          </a:solidFill>
        </p:spPr>
        <p:txBody>
          <a:bodyPr wrap="square" rtlCol="0">
            <a:noAutofit/>
          </a:bodyPr>
          <a:lstStyle/>
          <a:p>
            <a:pPr marL="342900" indent="-342900">
              <a:buFont typeface="Arial" panose="020B0604020202020204" pitchFamily="34" charset="0"/>
              <a:buChar char="•"/>
            </a:pPr>
            <a:r>
              <a:rPr lang="en-US" sz="3600" dirty="0">
                <a:solidFill>
                  <a:schemeClr val="bg1"/>
                </a:solidFill>
              </a:rPr>
              <a:t> Root Cause</a:t>
            </a:r>
          </a:p>
          <a:p>
            <a:pPr marL="342900" indent="-342900">
              <a:buFont typeface="Arial" panose="020B0604020202020204" pitchFamily="34" charset="0"/>
              <a:buChar char="•"/>
            </a:pPr>
            <a:r>
              <a:rPr lang="en-US" sz="3600" dirty="0">
                <a:solidFill>
                  <a:srgbClr val="FFFF00"/>
                </a:solidFill>
              </a:rPr>
              <a:t>WRONG BELIEF: </a:t>
            </a:r>
          </a:p>
          <a:p>
            <a:pPr marL="342900" indent="-342900">
              <a:buFont typeface="Arial" panose="020B0604020202020204" pitchFamily="34" charset="0"/>
              <a:buChar char="•"/>
            </a:pPr>
            <a:r>
              <a:rPr lang="en-US" sz="3600" dirty="0">
                <a:solidFill>
                  <a:schemeClr val="bg1"/>
                </a:solidFill>
              </a:rPr>
              <a:t>      “I’ll feel significant if my possessions, popularity and power increase.” </a:t>
            </a:r>
          </a:p>
          <a:p>
            <a:pPr marL="342900" indent="-342900">
              <a:buFont typeface="Arial" panose="020B0604020202020204" pitchFamily="34" charset="0"/>
              <a:buChar char="•"/>
            </a:pPr>
            <a:r>
              <a:rPr lang="en-US" sz="3600" dirty="0">
                <a:solidFill>
                  <a:srgbClr val="FFFF00"/>
                </a:solidFill>
              </a:rPr>
              <a:t>RIGHT BELIEF: </a:t>
            </a:r>
          </a:p>
          <a:p>
            <a:pPr marL="342900" indent="-342900">
              <a:buFont typeface="Arial" panose="020B0604020202020204" pitchFamily="34" charset="0"/>
              <a:buChar char="•"/>
            </a:pPr>
            <a:r>
              <a:rPr lang="en-US" sz="3600" dirty="0">
                <a:solidFill>
                  <a:schemeClr val="bg1"/>
                </a:solidFill>
              </a:rPr>
              <a:t>      My significance is based on God’s fulfilling His purpose for me by conforming my character to Christ’s character.  </a:t>
            </a:r>
            <a:endParaRPr lang="en-US" sz="3600" dirty="0">
              <a:solidFill>
                <a:srgbClr val="FFFF00"/>
              </a:solidFill>
            </a:endParaRP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16</a:t>
            </a:fld>
            <a:endParaRPr lang="en-US"/>
          </a:p>
        </p:txBody>
      </p:sp>
      <p:sp>
        <p:nvSpPr>
          <p:cNvPr id="2" name="Rectangle 1">
            <a:extLst>
              <a:ext uri="{FF2B5EF4-FFF2-40B4-BE49-F238E27FC236}">
                <a16:creationId xmlns:a16="http://schemas.microsoft.com/office/drawing/2014/main" id="{83123691-53B7-4FA6-A279-8AAEE4723708}"/>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a:ln>
                  <a:noFill/>
                </a:ln>
                <a:solidFill>
                  <a:schemeClr val="tx1"/>
                </a:solidFill>
                <a:effectLst/>
                <a:latin typeface="Arial" panose="020B0604020202020204" pitchFamily="34" charset="0"/>
              </a:rPr>
              <a:t>Seeking external do’s and dont’s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a:ln>
                  <a:noFill/>
                </a:ln>
                <a:solidFill>
                  <a:schemeClr val="tx1"/>
                </a:solidFill>
                <a:effectLst/>
                <a:latin typeface="Arial" panose="020B0604020202020204" pitchFamily="34" charset="0"/>
              </a:rPr>
              <a:t>    seeking internal obedience of the heart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a:ln>
                  <a:noFill/>
                </a:ln>
                <a:solidFill>
                  <a:schemeClr val="tx1"/>
                </a:solidFill>
                <a:effectLst/>
                <a:latin typeface="Arial" panose="020B0604020202020204" pitchFamily="34" charset="0"/>
              </a:rPr>
              <a:t>    Seeking human approval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a:ln>
                  <a:noFill/>
                </a:ln>
                <a:solidFill>
                  <a:schemeClr val="tx1"/>
                </a:solidFill>
                <a:effectLst/>
                <a:latin typeface="Arial" panose="020B0604020202020204" pitchFamily="34" charset="0"/>
              </a:rPr>
              <a:t>    seeking God’s approval  </a:t>
            </a:r>
          </a:p>
        </p:txBody>
      </p:sp>
    </p:spTree>
    <p:extLst>
      <p:ext uri="{BB962C8B-B14F-4D97-AF65-F5344CB8AC3E}">
        <p14:creationId xmlns:p14="http://schemas.microsoft.com/office/powerpoint/2010/main" val="27742144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762000" y="559677"/>
            <a:ext cx="3833906" cy="1654605"/>
          </a:xfrm>
          <a:solidFill>
            <a:srgbClr val="FF0000"/>
          </a:solidFill>
        </p:spPr>
        <p:txBody>
          <a:bodyPr>
            <a:normAutofit fontScale="90000"/>
          </a:bodyPr>
          <a:lstStyle/>
          <a:p>
            <a:pPr algn="l"/>
            <a:r>
              <a:rPr lang="en-US" sz="3200" b="1" dirty="0">
                <a:solidFill>
                  <a:schemeClr val="bg1"/>
                </a:solidFill>
              </a:rPr>
              <a:t>4. Seeking Significance “In All the Wrong Places” </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181599" y="430305"/>
            <a:ext cx="6347013" cy="6069107"/>
          </a:xfrm>
          <a:prstGeom prst="rect">
            <a:avLst/>
          </a:prstGeom>
          <a:solidFill>
            <a:schemeClr val="tx1"/>
          </a:solidFill>
        </p:spPr>
        <p:txBody>
          <a:bodyPr wrap="square" rtlCol="0">
            <a:noAutofit/>
          </a:bodyPr>
          <a:lstStyle/>
          <a:p>
            <a:pPr marL="342900" indent="-342900">
              <a:buFont typeface="Arial" panose="020B0604020202020204" pitchFamily="34" charset="0"/>
              <a:buChar char="•"/>
            </a:pPr>
            <a:r>
              <a:rPr lang="en-US" sz="3600" dirty="0">
                <a:solidFill>
                  <a:schemeClr val="bg1"/>
                </a:solidFill>
              </a:rPr>
              <a:t>  “The LORD will fulfill his purpose for me.” </a:t>
            </a:r>
          </a:p>
          <a:p>
            <a:r>
              <a:rPr lang="en-US" sz="3600" dirty="0">
                <a:solidFill>
                  <a:schemeClr val="bg1"/>
                </a:solidFill>
              </a:rPr>
              <a:t>(Psalm 138:8)   </a:t>
            </a:r>
            <a:endParaRPr lang="en-US" sz="3600" dirty="0">
              <a:solidFill>
                <a:srgbClr val="FFFF00"/>
              </a:solidFill>
            </a:endParaRP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17</a:t>
            </a:fld>
            <a:endParaRPr lang="en-US"/>
          </a:p>
        </p:txBody>
      </p:sp>
      <p:sp>
        <p:nvSpPr>
          <p:cNvPr id="2" name="Rectangle 1">
            <a:extLst>
              <a:ext uri="{FF2B5EF4-FFF2-40B4-BE49-F238E27FC236}">
                <a16:creationId xmlns:a16="http://schemas.microsoft.com/office/drawing/2014/main" id="{83123691-53B7-4FA6-A279-8AAEE4723708}"/>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a:ln>
                  <a:noFill/>
                </a:ln>
                <a:solidFill>
                  <a:schemeClr val="tx1"/>
                </a:solidFill>
                <a:effectLst/>
                <a:latin typeface="Arial" panose="020B0604020202020204" pitchFamily="34" charset="0"/>
              </a:rPr>
              <a:t>Seeking external do’s and dont’s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a:ln>
                  <a:noFill/>
                </a:ln>
                <a:solidFill>
                  <a:schemeClr val="tx1"/>
                </a:solidFill>
                <a:effectLst/>
                <a:latin typeface="Arial" panose="020B0604020202020204" pitchFamily="34" charset="0"/>
              </a:rPr>
              <a:t>    seeking internal obedience of the heart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a:ln>
                  <a:noFill/>
                </a:ln>
                <a:solidFill>
                  <a:schemeClr val="tx1"/>
                </a:solidFill>
                <a:effectLst/>
                <a:latin typeface="Arial" panose="020B0604020202020204" pitchFamily="34" charset="0"/>
              </a:rPr>
              <a:t>    Seeking human approval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a:ln>
                  <a:noFill/>
                </a:ln>
                <a:solidFill>
                  <a:schemeClr val="tx1"/>
                </a:solidFill>
                <a:effectLst/>
                <a:latin typeface="Arial" panose="020B0604020202020204" pitchFamily="34" charset="0"/>
              </a:rPr>
              <a:t>    seeking God’s approval  </a:t>
            </a:r>
          </a:p>
        </p:txBody>
      </p:sp>
    </p:spTree>
    <p:extLst>
      <p:ext uri="{BB962C8B-B14F-4D97-AF65-F5344CB8AC3E}">
        <p14:creationId xmlns:p14="http://schemas.microsoft.com/office/powerpoint/2010/main" val="7105795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762000" y="559678"/>
            <a:ext cx="3833906" cy="1224298"/>
          </a:xfrm>
          <a:solidFill>
            <a:srgbClr val="FF0000"/>
          </a:solidFill>
        </p:spPr>
        <p:txBody>
          <a:bodyPr>
            <a:normAutofit/>
          </a:bodyPr>
          <a:lstStyle/>
          <a:p>
            <a:pPr algn="l"/>
            <a:r>
              <a:rPr lang="en-US" sz="3200" b="1" dirty="0">
                <a:solidFill>
                  <a:schemeClr val="bg1"/>
                </a:solidFill>
              </a:rPr>
              <a:t>5. SOLUTION </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181599" y="430305"/>
            <a:ext cx="6347013" cy="6069107"/>
          </a:xfrm>
          <a:prstGeom prst="rect">
            <a:avLst/>
          </a:prstGeom>
          <a:solidFill>
            <a:schemeClr val="tx1"/>
          </a:solidFill>
        </p:spPr>
        <p:txBody>
          <a:bodyPr wrap="square" rtlCol="0">
            <a:noAutofit/>
          </a:bodyPr>
          <a:lstStyle/>
          <a:p>
            <a:pPr marL="342900" indent="-342900">
              <a:buFont typeface="Arial" panose="020B0604020202020204" pitchFamily="34" charset="0"/>
              <a:buChar char="•"/>
            </a:pPr>
            <a:r>
              <a:rPr lang="en-US" sz="3600" dirty="0">
                <a:solidFill>
                  <a:schemeClr val="bg1"/>
                </a:solidFill>
              </a:rPr>
              <a:t> “We know that in all things God works for the good of those who love him, who have been called according to </a:t>
            </a:r>
            <a:r>
              <a:rPr lang="en-US" sz="3600" u="sng" dirty="0">
                <a:solidFill>
                  <a:schemeClr val="bg1"/>
                </a:solidFill>
              </a:rPr>
              <a:t>his purpose</a:t>
            </a:r>
            <a:r>
              <a:rPr lang="en-US" sz="3600" dirty="0">
                <a:solidFill>
                  <a:schemeClr val="bg1"/>
                </a:solidFill>
              </a:rPr>
              <a:t>.” </a:t>
            </a:r>
          </a:p>
          <a:p>
            <a:pPr marL="342900" indent="-342900">
              <a:buFont typeface="Arial" panose="020B0604020202020204" pitchFamily="34" charset="0"/>
              <a:buChar char="•"/>
            </a:pPr>
            <a:endParaRPr lang="en-US" sz="3600" dirty="0">
              <a:solidFill>
                <a:schemeClr val="bg1"/>
              </a:solidFill>
            </a:endParaRPr>
          </a:p>
          <a:p>
            <a:r>
              <a:rPr lang="en-US" sz="3600" dirty="0">
                <a:solidFill>
                  <a:schemeClr val="bg1"/>
                </a:solidFill>
              </a:rPr>
              <a:t>(Romans 8:28) </a:t>
            </a:r>
            <a:endParaRPr lang="en-US" sz="3600" dirty="0">
              <a:solidFill>
                <a:srgbClr val="FFFF00"/>
              </a:solidFill>
            </a:endParaRP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18</a:t>
            </a:fld>
            <a:endParaRPr lang="en-US"/>
          </a:p>
        </p:txBody>
      </p:sp>
      <p:sp>
        <p:nvSpPr>
          <p:cNvPr id="2" name="Rectangle 1">
            <a:extLst>
              <a:ext uri="{FF2B5EF4-FFF2-40B4-BE49-F238E27FC236}">
                <a16:creationId xmlns:a16="http://schemas.microsoft.com/office/drawing/2014/main" id="{83123691-53B7-4FA6-A279-8AAEE4723708}"/>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a:ln>
                  <a:noFill/>
                </a:ln>
                <a:solidFill>
                  <a:schemeClr val="tx1"/>
                </a:solidFill>
                <a:effectLst/>
                <a:latin typeface="Arial" panose="020B0604020202020204" pitchFamily="34" charset="0"/>
              </a:rPr>
              <a:t>Seeking external do’s and dont’s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a:ln>
                  <a:noFill/>
                </a:ln>
                <a:solidFill>
                  <a:schemeClr val="tx1"/>
                </a:solidFill>
                <a:effectLst/>
                <a:latin typeface="Arial" panose="020B0604020202020204" pitchFamily="34" charset="0"/>
              </a:rPr>
              <a:t>    seeking internal obedience of the heart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a:ln>
                  <a:noFill/>
                </a:ln>
                <a:solidFill>
                  <a:schemeClr val="tx1"/>
                </a:solidFill>
                <a:effectLst/>
                <a:latin typeface="Arial" panose="020B0604020202020204" pitchFamily="34" charset="0"/>
              </a:rPr>
              <a:t>    Seeking human approval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a:ln>
                  <a:noFill/>
                </a:ln>
                <a:solidFill>
                  <a:schemeClr val="tx1"/>
                </a:solidFill>
                <a:effectLst/>
                <a:latin typeface="Arial" panose="020B0604020202020204" pitchFamily="34" charset="0"/>
              </a:rPr>
              <a:t>    seeking God’s approval  </a:t>
            </a:r>
          </a:p>
        </p:txBody>
      </p:sp>
    </p:spTree>
    <p:extLst>
      <p:ext uri="{BB962C8B-B14F-4D97-AF65-F5344CB8AC3E}">
        <p14:creationId xmlns:p14="http://schemas.microsoft.com/office/powerpoint/2010/main" val="24296040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762000" y="559678"/>
            <a:ext cx="3833906" cy="1224298"/>
          </a:xfrm>
          <a:solidFill>
            <a:srgbClr val="FF0000"/>
          </a:solidFill>
        </p:spPr>
        <p:txBody>
          <a:bodyPr>
            <a:normAutofit/>
          </a:bodyPr>
          <a:lstStyle/>
          <a:p>
            <a:pPr algn="l"/>
            <a:r>
              <a:rPr lang="en-US" sz="3200" b="1" dirty="0">
                <a:solidFill>
                  <a:schemeClr val="bg1"/>
                </a:solidFill>
              </a:rPr>
              <a:t>5. SOLUTION </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181599" y="430305"/>
            <a:ext cx="6347013" cy="6069107"/>
          </a:xfrm>
          <a:prstGeom prst="rect">
            <a:avLst/>
          </a:prstGeom>
          <a:solidFill>
            <a:schemeClr val="tx1"/>
          </a:solidFill>
        </p:spPr>
        <p:txBody>
          <a:bodyPr wrap="square" rtlCol="0">
            <a:noAutofit/>
          </a:bodyPr>
          <a:lstStyle/>
          <a:p>
            <a:pPr marL="342900" indent="-342900">
              <a:buFont typeface="Arial" panose="020B0604020202020204" pitchFamily="34" charset="0"/>
              <a:buChar char="•"/>
            </a:pPr>
            <a:r>
              <a:rPr lang="en-US" sz="3600" dirty="0">
                <a:solidFill>
                  <a:schemeClr val="bg1"/>
                </a:solidFill>
              </a:rPr>
              <a:t> “Now all has been heard; here is the conclusion of the matter: Fear God and keep his commandments, for this is the whole duty of man. For God will bring every deed into judgment, including every hidden thing, whether it is good or evil.”</a:t>
            </a:r>
          </a:p>
          <a:p>
            <a:r>
              <a:rPr lang="en-US" sz="3600" dirty="0">
                <a:solidFill>
                  <a:schemeClr val="bg1"/>
                </a:solidFill>
              </a:rPr>
              <a:t>(Ecclesiastes 12:13–14)</a:t>
            </a:r>
            <a:endParaRPr lang="en-US" sz="3600" dirty="0">
              <a:solidFill>
                <a:srgbClr val="FFFF00"/>
              </a:solidFill>
            </a:endParaRP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19</a:t>
            </a:fld>
            <a:endParaRPr lang="en-US"/>
          </a:p>
        </p:txBody>
      </p:sp>
      <p:sp>
        <p:nvSpPr>
          <p:cNvPr id="2" name="Rectangle 1">
            <a:extLst>
              <a:ext uri="{FF2B5EF4-FFF2-40B4-BE49-F238E27FC236}">
                <a16:creationId xmlns:a16="http://schemas.microsoft.com/office/drawing/2014/main" id="{83123691-53B7-4FA6-A279-8AAEE4723708}"/>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a:ln>
                  <a:noFill/>
                </a:ln>
                <a:solidFill>
                  <a:schemeClr val="tx1"/>
                </a:solidFill>
                <a:effectLst/>
                <a:latin typeface="Arial" panose="020B0604020202020204" pitchFamily="34" charset="0"/>
              </a:rPr>
              <a:t>Seeking external do’s and dont’s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a:ln>
                  <a:noFill/>
                </a:ln>
                <a:solidFill>
                  <a:schemeClr val="tx1"/>
                </a:solidFill>
                <a:effectLst/>
                <a:latin typeface="Arial" panose="020B0604020202020204" pitchFamily="34" charset="0"/>
              </a:rPr>
              <a:t>    seeking internal obedience of the heart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a:ln>
                  <a:noFill/>
                </a:ln>
                <a:solidFill>
                  <a:schemeClr val="tx1"/>
                </a:solidFill>
                <a:effectLst/>
                <a:latin typeface="Arial" panose="020B0604020202020204" pitchFamily="34" charset="0"/>
              </a:rPr>
              <a:t>    Seeking human approval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a:ln>
                  <a:noFill/>
                </a:ln>
                <a:solidFill>
                  <a:schemeClr val="tx1"/>
                </a:solidFill>
                <a:effectLst/>
                <a:latin typeface="Arial" panose="020B0604020202020204" pitchFamily="34" charset="0"/>
              </a:rPr>
              <a:t>    seeking God’s approval  </a:t>
            </a:r>
          </a:p>
        </p:txBody>
      </p:sp>
    </p:spTree>
    <p:extLst>
      <p:ext uri="{BB962C8B-B14F-4D97-AF65-F5344CB8AC3E}">
        <p14:creationId xmlns:p14="http://schemas.microsoft.com/office/powerpoint/2010/main" val="3348561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762000" y="559678"/>
            <a:ext cx="3833906" cy="1094310"/>
          </a:xfrm>
          <a:solidFill>
            <a:srgbClr val="FF0000"/>
          </a:solidFill>
        </p:spPr>
        <p:txBody>
          <a:bodyPr>
            <a:normAutofit/>
          </a:bodyPr>
          <a:lstStyle/>
          <a:p>
            <a:pPr algn="ctr"/>
            <a:r>
              <a:rPr lang="en-US" sz="3200" b="1" dirty="0">
                <a:solidFill>
                  <a:schemeClr val="bg1"/>
                </a:solidFill>
              </a:rPr>
              <a:t>Introduction </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181599" y="430305"/>
            <a:ext cx="6248401" cy="5542411"/>
          </a:xfrm>
          <a:prstGeom prst="rect">
            <a:avLst/>
          </a:prstGeom>
          <a:solidFill>
            <a:schemeClr val="tx1"/>
          </a:solidFill>
        </p:spPr>
        <p:txBody>
          <a:bodyPr wrap="square" rtlCol="0">
            <a:noAutofit/>
          </a:bodyPr>
          <a:lstStyle/>
          <a:p>
            <a:r>
              <a:rPr lang="en-US" sz="6000" dirty="0">
                <a:solidFill>
                  <a:schemeClr val="bg1"/>
                </a:solidFill>
              </a:rPr>
              <a:t> </a:t>
            </a:r>
            <a:r>
              <a:rPr lang="en-US" sz="5400" dirty="0">
                <a:solidFill>
                  <a:schemeClr val="bg1"/>
                </a:solidFill>
              </a:rPr>
              <a:t>“There is a way that seems right to a man, but in the end, it leads to death.” </a:t>
            </a:r>
          </a:p>
          <a:p>
            <a:endParaRPr lang="en-US" sz="5400" u="sng" dirty="0">
              <a:solidFill>
                <a:schemeClr val="bg1"/>
              </a:solidFill>
            </a:endParaRPr>
          </a:p>
          <a:p>
            <a:r>
              <a:rPr lang="en-US" sz="5400" dirty="0">
                <a:solidFill>
                  <a:schemeClr val="bg1"/>
                </a:solidFill>
              </a:rPr>
              <a:t>      (Proverbs 14:12) </a:t>
            </a: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2</a:t>
            </a:fld>
            <a:endParaRPr lang="en-US"/>
          </a:p>
        </p:txBody>
      </p:sp>
    </p:spTree>
    <p:extLst>
      <p:ext uri="{BB962C8B-B14F-4D97-AF65-F5344CB8AC3E}">
        <p14:creationId xmlns:p14="http://schemas.microsoft.com/office/powerpoint/2010/main" val="23945982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762000" y="559678"/>
            <a:ext cx="3833906" cy="1224298"/>
          </a:xfrm>
          <a:solidFill>
            <a:srgbClr val="FF0000"/>
          </a:solidFill>
        </p:spPr>
        <p:txBody>
          <a:bodyPr>
            <a:normAutofit/>
          </a:bodyPr>
          <a:lstStyle/>
          <a:p>
            <a:pPr algn="l"/>
            <a:r>
              <a:rPr lang="en-US" sz="3200" b="1" dirty="0">
                <a:solidFill>
                  <a:schemeClr val="bg1"/>
                </a:solidFill>
              </a:rPr>
              <a:t>Closing</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4939553" y="430305"/>
            <a:ext cx="6589059" cy="6069107"/>
          </a:xfrm>
          <a:prstGeom prst="rect">
            <a:avLst/>
          </a:prstGeom>
          <a:solidFill>
            <a:schemeClr val="tx1"/>
          </a:solidFill>
        </p:spPr>
        <p:txBody>
          <a:bodyPr wrap="square" rtlCol="0">
            <a:noAutofit/>
          </a:bodyPr>
          <a:lstStyle/>
          <a:p>
            <a:pPr marL="342900" indent="-342900">
              <a:buFont typeface="Arial" panose="020B0604020202020204" pitchFamily="34" charset="0"/>
              <a:buChar char="•"/>
            </a:pPr>
            <a:r>
              <a:rPr lang="en-US" sz="2800" dirty="0">
                <a:solidFill>
                  <a:schemeClr val="bg1"/>
                </a:solidFill>
              </a:rPr>
              <a:t>Solomon may be considered the wisest of men, but he undoubtedly learned much through trial and error … mostly error. His last recorded writing, Ecclesiastes, is Solomon’s autobiography. In it he documents his continual efforts to find satisfaction—efforts that brought no fulfillment, only futility. By reading Ecclesiastes, you can learn what to eliminate in life. What can look like the proverbial “pot of gold” is merely a chasing after the wind … in the end, that pot is empty. </a:t>
            </a:r>
            <a:endParaRPr lang="en-US" sz="3600" dirty="0">
              <a:solidFill>
                <a:srgbClr val="FFFF00"/>
              </a:solidFill>
            </a:endParaRP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20</a:t>
            </a:fld>
            <a:endParaRPr lang="en-US"/>
          </a:p>
        </p:txBody>
      </p:sp>
    </p:spTree>
    <p:extLst>
      <p:ext uri="{BB962C8B-B14F-4D97-AF65-F5344CB8AC3E}">
        <p14:creationId xmlns:p14="http://schemas.microsoft.com/office/powerpoint/2010/main" val="593359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762000" y="578532"/>
            <a:ext cx="3833906" cy="976891"/>
          </a:xfrm>
          <a:solidFill>
            <a:srgbClr val="FF0000"/>
          </a:solidFill>
        </p:spPr>
        <p:txBody>
          <a:bodyPr/>
          <a:lstStyle/>
          <a:p>
            <a:pPr algn="l"/>
            <a:r>
              <a:rPr lang="en-US" dirty="0">
                <a:solidFill>
                  <a:schemeClr val="bg1"/>
                </a:solidFill>
              </a:rPr>
              <a:t>Let’s Pray</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181599" y="685800"/>
            <a:ext cx="6248401" cy="3518555"/>
          </a:xfrm>
          <a:prstGeom prst="rect">
            <a:avLst/>
          </a:prstGeom>
          <a:solidFill>
            <a:schemeClr val="tx1"/>
          </a:solidFill>
        </p:spPr>
        <p:txBody>
          <a:bodyPr wrap="square" rtlCol="0">
            <a:noAutofit/>
          </a:bodyPr>
          <a:lstStyle/>
          <a:p>
            <a:r>
              <a:rPr lang="en-US" sz="6000" u="sng" dirty="0">
                <a:solidFill>
                  <a:srgbClr val="0070C0"/>
                </a:solidFill>
              </a:rPr>
              <a:t>Reach us at:</a:t>
            </a:r>
          </a:p>
          <a:p>
            <a:r>
              <a:rPr lang="en-US" sz="3200" u="sng" dirty="0">
                <a:solidFill>
                  <a:schemeClr val="bg1"/>
                </a:solidFill>
              </a:rPr>
              <a:t>www.crosswindsinternational.org</a:t>
            </a: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21</a:t>
            </a:fld>
            <a:endParaRPr lang="en-US"/>
          </a:p>
        </p:txBody>
      </p:sp>
    </p:spTree>
    <p:extLst>
      <p:ext uri="{BB962C8B-B14F-4D97-AF65-F5344CB8AC3E}">
        <p14:creationId xmlns:p14="http://schemas.microsoft.com/office/powerpoint/2010/main" val="2093081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762000" y="559678"/>
            <a:ext cx="3833906" cy="1094310"/>
          </a:xfrm>
          <a:solidFill>
            <a:srgbClr val="FF0000"/>
          </a:solidFill>
        </p:spPr>
        <p:txBody>
          <a:bodyPr>
            <a:normAutofit/>
          </a:bodyPr>
          <a:lstStyle/>
          <a:p>
            <a:pPr algn="ctr"/>
            <a:r>
              <a:rPr lang="en-US" sz="3200" b="1" dirty="0">
                <a:solidFill>
                  <a:schemeClr val="bg1"/>
                </a:solidFill>
              </a:rPr>
              <a:t>1. Roads to Nowhere  </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181599" y="430305"/>
            <a:ext cx="6248401" cy="5542411"/>
          </a:xfrm>
          <a:prstGeom prst="rect">
            <a:avLst/>
          </a:prstGeom>
          <a:solidFill>
            <a:schemeClr val="tx1"/>
          </a:solidFill>
        </p:spPr>
        <p:txBody>
          <a:bodyPr wrap="square" rtlCol="0">
            <a:noAutofit/>
          </a:bodyPr>
          <a:lstStyle/>
          <a:p>
            <a:r>
              <a:rPr lang="en-US" sz="6000" dirty="0">
                <a:solidFill>
                  <a:schemeClr val="bg1"/>
                </a:solidFill>
              </a:rPr>
              <a:t> </a:t>
            </a:r>
            <a:r>
              <a:rPr lang="en-US" sz="3600" dirty="0">
                <a:solidFill>
                  <a:schemeClr val="bg1"/>
                </a:solidFill>
              </a:rPr>
              <a:t>    Those who waste their lives chasing worldly desires eventually come to realize their ultimate emptiness. </a:t>
            </a:r>
          </a:p>
          <a:p>
            <a:endParaRPr lang="en-US" sz="3600" dirty="0">
              <a:solidFill>
                <a:schemeClr val="bg1"/>
              </a:solidFill>
            </a:endParaRPr>
          </a:p>
          <a:p>
            <a:r>
              <a:rPr lang="en-US" sz="3600" dirty="0">
                <a:solidFill>
                  <a:schemeClr val="bg1"/>
                </a:solidFill>
              </a:rPr>
              <a:t>Fulfillment is never found in earthly power, pleasure or personal gain. </a:t>
            </a: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3</a:t>
            </a:fld>
            <a:endParaRPr lang="en-US"/>
          </a:p>
        </p:txBody>
      </p:sp>
    </p:spTree>
    <p:extLst>
      <p:ext uri="{BB962C8B-B14F-4D97-AF65-F5344CB8AC3E}">
        <p14:creationId xmlns:p14="http://schemas.microsoft.com/office/powerpoint/2010/main" val="3600952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762000" y="559678"/>
            <a:ext cx="3833906" cy="1094310"/>
          </a:xfrm>
          <a:solidFill>
            <a:srgbClr val="FF0000"/>
          </a:solidFill>
        </p:spPr>
        <p:txBody>
          <a:bodyPr>
            <a:normAutofit/>
          </a:bodyPr>
          <a:lstStyle/>
          <a:p>
            <a:pPr algn="ctr"/>
            <a:r>
              <a:rPr lang="en-US" sz="3200" b="1" dirty="0">
                <a:solidFill>
                  <a:schemeClr val="bg1"/>
                </a:solidFill>
              </a:rPr>
              <a:t>1. Roads to Nowhere  </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181599" y="430305"/>
            <a:ext cx="6248401" cy="5542411"/>
          </a:xfrm>
          <a:prstGeom prst="rect">
            <a:avLst/>
          </a:prstGeom>
          <a:solidFill>
            <a:schemeClr val="tx1"/>
          </a:solidFill>
        </p:spPr>
        <p:txBody>
          <a:bodyPr wrap="square" rtlCol="0">
            <a:noAutofit/>
          </a:bodyPr>
          <a:lstStyle/>
          <a:p>
            <a:r>
              <a:rPr lang="en-US" sz="6000" dirty="0">
                <a:solidFill>
                  <a:schemeClr val="bg1"/>
                </a:solidFill>
              </a:rPr>
              <a:t> </a:t>
            </a:r>
            <a:r>
              <a:rPr lang="en-US" sz="4800" dirty="0">
                <a:solidFill>
                  <a:schemeClr val="bg1"/>
                </a:solidFill>
              </a:rPr>
              <a:t>“I have seen all the things that are done under the sun; all of them are meaningless, a chasing after the wind.” </a:t>
            </a:r>
          </a:p>
          <a:p>
            <a:r>
              <a:rPr lang="en-US" sz="3600" dirty="0">
                <a:solidFill>
                  <a:schemeClr val="bg1"/>
                </a:solidFill>
              </a:rPr>
              <a:t>                          (Ecclesiastes 1:14) </a:t>
            </a: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4</a:t>
            </a:fld>
            <a:endParaRPr lang="en-US"/>
          </a:p>
        </p:txBody>
      </p:sp>
    </p:spTree>
    <p:extLst>
      <p:ext uri="{BB962C8B-B14F-4D97-AF65-F5344CB8AC3E}">
        <p14:creationId xmlns:p14="http://schemas.microsoft.com/office/powerpoint/2010/main" val="3005521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762000" y="559678"/>
            <a:ext cx="3833906" cy="1094310"/>
          </a:xfrm>
          <a:solidFill>
            <a:srgbClr val="FF0000"/>
          </a:solidFill>
        </p:spPr>
        <p:txBody>
          <a:bodyPr>
            <a:normAutofit/>
          </a:bodyPr>
          <a:lstStyle/>
          <a:p>
            <a:pPr algn="ctr"/>
            <a:r>
              <a:rPr lang="en-US" sz="3200" b="1" dirty="0">
                <a:solidFill>
                  <a:schemeClr val="bg1"/>
                </a:solidFill>
              </a:rPr>
              <a:t>1. Roads to Nowhere  </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181599" y="430305"/>
            <a:ext cx="6248401" cy="5542411"/>
          </a:xfrm>
          <a:prstGeom prst="rect">
            <a:avLst/>
          </a:prstGeom>
          <a:solidFill>
            <a:schemeClr val="tx1"/>
          </a:solidFill>
        </p:spPr>
        <p:txBody>
          <a:bodyPr wrap="square" rtlCol="0">
            <a:noAutofit/>
          </a:bodyPr>
          <a:lstStyle/>
          <a:p>
            <a:pPr marL="571500" indent="-571500">
              <a:buFont typeface="Arial" panose="020B0604020202020204" pitchFamily="34" charset="0"/>
              <a:buChar char="•"/>
            </a:pPr>
            <a:r>
              <a:rPr lang="en-US" sz="3600" dirty="0">
                <a:solidFill>
                  <a:schemeClr val="bg1"/>
                </a:solidFill>
              </a:rPr>
              <a:t> Externally focused </a:t>
            </a:r>
          </a:p>
          <a:p>
            <a:r>
              <a:rPr lang="en-US" sz="3600" dirty="0">
                <a:solidFill>
                  <a:srgbClr val="FFFF00"/>
                </a:solidFill>
              </a:rPr>
              <a:t>concerned about outward appearances of success.   </a:t>
            </a:r>
          </a:p>
          <a:p>
            <a:pPr marL="571500" indent="-571500">
              <a:buFont typeface="Arial" panose="020B0604020202020204" pitchFamily="34" charset="0"/>
              <a:buChar char="•"/>
            </a:pPr>
            <a:r>
              <a:rPr lang="en-US" sz="3600" dirty="0">
                <a:solidFill>
                  <a:schemeClr val="bg1"/>
                </a:solidFill>
              </a:rPr>
              <a:t> Materialistic </a:t>
            </a:r>
          </a:p>
          <a:p>
            <a:r>
              <a:rPr lang="en-US" sz="3600" dirty="0">
                <a:solidFill>
                  <a:srgbClr val="FFFF00"/>
                </a:solidFill>
              </a:rPr>
              <a:t>impressed with money and possessions. </a:t>
            </a:r>
          </a:p>
          <a:p>
            <a:pPr marL="571500" indent="-571500">
              <a:buFont typeface="Arial" panose="020B0604020202020204" pitchFamily="34" charset="0"/>
              <a:buChar char="•"/>
            </a:pPr>
            <a:r>
              <a:rPr lang="en-US" sz="3600" dirty="0">
                <a:solidFill>
                  <a:schemeClr val="bg1"/>
                </a:solidFill>
              </a:rPr>
              <a:t>Pleasure seeking </a:t>
            </a:r>
          </a:p>
          <a:p>
            <a:r>
              <a:rPr lang="en-US" sz="3600" dirty="0">
                <a:solidFill>
                  <a:srgbClr val="FFFF00"/>
                </a:solidFill>
              </a:rPr>
              <a:t>seeking happiness as highest goal in life—hedonism. </a:t>
            </a:r>
            <a:endParaRPr lang="en-US" dirty="0">
              <a:solidFill>
                <a:srgbClr val="FFFF00"/>
              </a:solidFill>
            </a:endParaRP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5</a:t>
            </a:fld>
            <a:endParaRPr lang="en-US"/>
          </a:p>
        </p:txBody>
      </p:sp>
    </p:spTree>
    <p:extLst>
      <p:ext uri="{BB962C8B-B14F-4D97-AF65-F5344CB8AC3E}">
        <p14:creationId xmlns:p14="http://schemas.microsoft.com/office/powerpoint/2010/main" val="2823612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762000" y="559678"/>
            <a:ext cx="3833906" cy="1094310"/>
          </a:xfrm>
          <a:solidFill>
            <a:srgbClr val="FF0000"/>
          </a:solidFill>
        </p:spPr>
        <p:txBody>
          <a:bodyPr>
            <a:normAutofit/>
          </a:bodyPr>
          <a:lstStyle/>
          <a:p>
            <a:pPr algn="ctr"/>
            <a:r>
              <a:rPr lang="en-US" sz="3200" b="1" dirty="0">
                <a:solidFill>
                  <a:schemeClr val="bg1"/>
                </a:solidFill>
              </a:rPr>
              <a:t>1. Roads to Nowhere  </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181599" y="430305"/>
            <a:ext cx="6248401" cy="5542411"/>
          </a:xfrm>
          <a:prstGeom prst="rect">
            <a:avLst/>
          </a:prstGeom>
          <a:solidFill>
            <a:schemeClr val="tx1"/>
          </a:solidFill>
        </p:spPr>
        <p:txBody>
          <a:bodyPr wrap="square" rtlCol="0">
            <a:noAutofit/>
          </a:bodyPr>
          <a:lstStyle/>
          <a:p>
            <a:pPr marL="342900" indent="-342900">
              <a:buFont typeface="Arial" panose="020B0604020202020204" pitchFamily="34" charset="0"/>
              <a:buChar char="•"/>
            </a:pPr>
            <a:r>
              <a:rPr lang="en-US" sz="3200" dirty="0">
                <a:solidFill>
                  <a:schemeClr val="bg1"/>
                </a:solidFill>
              </a:rPr>
              <a:t>Task oriented </a:t>
            </a:r>
          </a:p>
          <a:p>
            <a:r>
              <a:rPr lang="en-US" sz="3200" dirty="0">
                <a:solidFill>
                  <a:srgbClr val="FFFF00"/>
                </a:solidFill>
              </a:rPr>
              <a:t>placing projects over people—workaholism </a:t>
            </a:r>
          </a:p>
          <a:p>
            <a:endParaRPr lang="en-US" sz="3200" dirty="0">
              <a:solidFill>
                <a:schemeClr val="bg1"/>
              </a:solidFill>
            </a:endParaRPr>
          </a:p>
          <a:p>
            <a:pPr marL="342900" indent="-342900">
              <a:buFont typeface="Arial" panose="020B0604020202020204" pitchFamily="34" charset="0"/>
              <a:buChar char="•"/>
            </a:pPr>
            <a:r>
              <a:rPr lang="en-US" sz="3200" dirty="0">
                <a:solidFill>
                  <a:schemeClr val="bg1"/>
                </a:solidFill>
              </a:rPr>
              <a:t>Insecure </a:t>
            </a:r>
          </a:p>
          <a:p>
            <a:r>
              <a:rPr lang="en-US" sz="3200" dirty="0">
                <a:solidFill>
                  <a:srgbClr val="FFFF00"/>
                </a:solidFill>
              </a:rPr>
              <a:t>people-pleasing, codependent relationships </a:t>
            </a:r>
          </a:p>
          <a:p>
            <a:endParaRPr lang="en-US" sz="3200" dirty="0">
              <a:solidFill>
                <a:schemeClr val="bg1"/>
              </a:solidFill>
            </a:endParaRPr>
          </a:p>
          <a:p>
            <a:pPr marL="342900" indent="-342900">
              <a:buFont typeface="Arial" panose="020B0604020202020204" pitchFamily="34" charset="0"/>
              <a:buChar char="•"/>
            </a:pPr>
            <a:r>
              <a:rPr lang="en-US" sz="3200" dirty="0">
                <a:solidFill>
                  <a:schemeClr val="bg1"/>
                </a:solidFill>
              </a:rPr>
              <a:t>Negative thinking </a:t>
            </a:r>
          </a:p>
          <a:p>
            <a:r>
              <a:rPr lang="en-US" sz="3200" dirty="0">
                <a:solidFill>
                  <a:srgbClr val="FFFF00"/>
                </a:solidFill>
              </a:rPr>
              <a:t>dissatisfied, disinterested, bored and bitter </a:t>
            </a:r>
            <a:endParaRPr lang="en-US" sz="1600" dirty="0">
              <a:solidFill>
                <a:srgbClr val="FFFF00"/>
              </a:solidFill>
            </a:endParaRP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6</a:t>
            </a:fld>
            <a:endParaRPr lang="en-US"/>
          </a:p>
        </p:txBody>
      </p:sp>
    </p:spTree>
    <p:extLst>
      <p:ext uri="{BB962C8B-B14F-4D97-AF65-F5344CB8AC3E}">
        <p14:creationId xmlns:p14="http://schemas.microsoft.com/office/powerpoint/2010/main" val="288780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762000" y="559678"/>
            <a:ext cx="3833906" cy="1094310"/>
          </a:xfrm>
          <a:solidFill>
            <a:srgbClr val="FF0000"/>
          </a:solidFill>
        </p:spPr>
        <p:txBody>
          <a:bodyPr>
            <a:normAutofit/>
          </a:bodyPr>
          <a:lstStyle/>
          <a:p>
            <a:pPr algn="ctr"/>
            <a:r>
              <a:rPr lang="en-US" sz="3200" b="1" dirty="0">
                <a:solidFill>
                  <a:schemeClr val="bg1"/>
                </a:solidFill>
              </a:rPr>
              <a:t>1. Roads to Nowhere  </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181599" y="430305"/>
            <a:ext cx="6248401" cy="5542411"/>
          </a:xfrm>
          <a:prstGeom prst="rect">
            <a:avLst/>
          </a:prstGeom>
          <a:solidFill>
            <a:schemeClr val="tx1"/>
          </a:solidFill>
        </p:spPr>
        <p:txBody>
          <a:bodyPr wrap="square" rtlCol="0">
            <a:noAutofit/>
          </a:bodyPr>
          <a:lstStyle/>
          <a:p>
            <a:pPr marL="342900" indent="-342900">
              <a:buFont typeface="Arial" panose="020B0604020202020204" pitchFamily="34" charset="0"/>
              <a:buChar char="•"/>
            </a:pPr>
            <a:r>
              <a:rPr lang="en-US" sz="3200" dirty="0">
                <a:solidFill>
                  <a:schemeClr val="bg1"/>
                </a:solidFill>
              </a:rPr>
              <a:t>Escaping reality </a:t>
            </a:r>
          </a:p>
          <a:p>
            <a:r>
              <a:rPr lang="en-US" sz="3200" dirty="0">
                <a:solidFill>
                  <a:srgbClr val="FFFF00"/>
                </a:solidFill>
              </a:rPr>
              <a:t>numbing reality through alcohol, food, drugs, activities </a:t>
            </a:r>
          </a:p>
          <a:p>
            <a:endParaRPr lang="en-US" sz="3200" dirty="0">
              <a:solidFill>
                <a:srgbClr val="FFFF00"/>
              </a:solidFill>
            </a:endParaRPr>
          </a:p>
          <a:p>
            <a:pPr marL="457200" indent="-457200">
              <a:buFont typeface="Arial" panose="020B0604020202020204" pitchFamily="34" charset="0"/>
              <a:buChar char="•"/>
            </a:pPr>
            <a:r>
              <a:rPr lang="en-US" sz="3200" dirty="0">
                <a:solidFill>
                  <a:schemeClr val="bg1"/>
                </a:solidFill>
              </a:rPr>
              <a:t>Sexually promiscuous </a:t>
            </a:r>
          </a:p>
          <a:p>
            <a:r>
              <a:rPr lang="en-US" sz="3200" dirty="0">
                <a:solidFill>
                  <a:srgbClr val="FFFF00"/>
                </a:solidFill>
              </a:rPr>
              <a:t>addicted to the “high” of sexual passion </a:t>
            </a:r>
          </a:p>
          <a:p>
            <a:pPr marL="342900" indent="-342900">
              <a:buFont typeface="Arial" panose="020B0604020202020204" pitchFamily="34" charset="0"/>
              <a:buChar char="•"/>
            </a:pPr>
            <a:endParaRPr lang="en-US" sz="3200" dirty="0">
              <a:solidFill>
                <a:schemeClr val="bg1"/>
              </a:solidFill>
            </a:endParaRPr>
          </a:p>
          <a:p>
            <a:pPr marL="457200" indent="-457200">
              <a:buFont typeface="Arial" panose="020B0604020202020204" pitchFamily="34" charset="0"/>
              <a:buChar char="•"/>
            </a:pPr>
            <a:r>
              <a:rPr lang="en-US" sz="3200" dirty="0">
                <a:solidFill>
                  <a:schemeClr val="bg1"/>
                </a:solidFill>
              </a:rPr>
              <a:t>Status seeking </a:t>
            </a:r>
          </a:p>
          <a:p>
            <a:r>
              <a:rPr lang="en-US" sz="3200" dirty="0">
                <a:solidFill>
                  <a:srgbClr val="FFFF00"/>
                </a:solidFill>
              </a:rPr>
              <a:t>seeking fame, power or intellectualism as highest goal in life </a:t>
            </a:r>
            <a:endParaRPr lang="en-US" sz="1600" dirty="0">
              <a:solidFill>
                <a:srgbClr val="FFFF00"/>
              </a:solidFill>
            </a:endParaRP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7</a:t>
            </a:fld>
            <a:endParaRPr lang="en-US"/>
          </a:p>
        </p:txBody>
      </p:sp>
    </p:spTree>
    <p:extLst>
      <p:ext uri="{BB962C8B-B14F-4D97-AF65-F5344CB8AC3E}">
        <p14:creationId xmlns:p14="http://schemas.microsoft.com/office/powerpoint/2010/main" val="33152333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762000" y="559678"/>
            <a:ext cx="3833906" cy="1094310"/>
          </a:xfrm>
          <a:solidFill>
            <a:srgbClr val="FF0000"/>
          </a:solidFill>
        </p:spPr>
        <p:txBody>
          <a:bodyPr>
            <a:normAutofit/>
          </a:bodyPr>
          <a:lstStyle/>
          <a:p>
            <a:pPr algn="ctr"/>
            <a:r>
              <a:rPr lang="en-US" sz="3200" b="1" dirty="0">
                <a:solidFill>
                  <a:schemeClr val="bg1"/>
                </a:solidFill>
              </a:rPr>
              <a:t>2. Thoughts of Meaninglessness </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181599" y="430305"/>
            <a:ext cx="6248401" cy="5542411"/>
          </a:xfrm>
          <a:prstGeom prst="rect">
            <a:avLst/>
          </a:prstGeom>
          <a:solidFill>
            <a:schemeClr val="tx1"/>
          </a:solidFill>
        </p:spPr>
        <p:txBody>
          <a:bodyPr wrap="square" rtlCol="0">
            <a:noAutofit/>
          </a:bodyPr>
          <a:lstStyle/>
          <a:p>
            <a:pPr marL="342900" indent="-342900">
              <a:buFont typeface="Arial" panose="020B0604020202020204" pitchFamily="34" charset="0"/>
              <a:buChar char="•"/>
            </a:pPr>
            <a:r>
              <a:rPr lang="en-US" sz="3600" dirty="0">
                <a:solidFill>
                  <a:srgbClr val="FFFF00"/>
                </a:solidFill>
              </a:rPr>
              <a:t> “Life has no meaning.” </a:t>
            </a:r>
          </a:p>
          <a:p>
            <a:pPr marL="342900" indent="-342900">
              <a:buFont typeface="Arial" panose="020B0604020202020204" pitchFamily="34" charset="0"/>
              <a:buChar char="•"/>
            </a:pPr>
            <a:r>
              <a:rPr lang="en-US" sz="3600" dirty="0">
                <a:solidFill>
                  <a:srgbClr val="FFFF00"/>
                </a:solidFill>
              </a:rPr>
              <a:t> “Life’s not worth living.” </a:t>
            </a:r>
          </a:p>
          <a:p>
            <a:pPr marL="342900" indent="-342900">
              <a:buFont typeface="Arial" panose="020B0604020202020204" pitchFamily="34" charset="0"/>
              <a:buChar char="•"/>
            </a:pPr>
            <a:r>
              <a:rPr lang="en-US" sz="3600" dirty="0">
                <a:solidFill>
                  <a:srgbClr val="FFFF00"/>
                </a:solidFill>
              </a:rPr>
              <a:t>  “I have no sense of purpose.”  </a:t>
            </a:r>
          </a:p>
          <a:p>
            <a:pPr marL="342900" indent="-342900">
              <a:buFont typeface="Arial" panose="020B0604020202020204" pitchFamily="34" charset="0"/>
              <a:buChar char="•"/>
            </a:pPr>
            <a:r>
              <a:rPr lang="en-US" sz="3600" dirty="0">
                <a:solidFill>
                  <a:srgbClr val="FFFF00"/>
                </a:solidFill>
              </a:rPr>
              <a:t>  “You can’t count on anything.” </a:t>
            </a:r>
          </a:p>
          <a:p>
            <a:pPr marL="342900" indent="-342900">
              <a:buFont typeface="Arial" panose="020B0604020202020204" pitchFamily="34" charset="0"/>
              <a:buChar char="•"/>
            </a:pPr>
            <a:r>
              <a:rPr lang="en-US" sz="3600" dirty="0">
                <a:solidFill>
                  <a:srgbClr val="FFFF00"/>
                </a:solidFill>
              </a:rPr>
              <a:t>  “I feel insignificant.” </a:t>
            </a:r>
          </a:p>
          <a:p>
            <a:pPr marL="342900" indent="-342900">
              <a:buFont typeface="Arial" panose="020B0604020202020204" pitchFamily="34" charset="0"/>
              <a:buChar char="•"/>
            </a:pPr>
            <a:r>
              <a:rPr lang="en-US" sz="3600" dirty="0">
                <a:solidFill>
                  <a:srgbClr val="FFFF00"/>
                </a:solidFill>
              </a:rPr>
              <a:t>  “Nothing is worthwhile.” </a:t>
            </a:r>
          </a:p>
          <a:p>
            <a:pPr marL="342900" indent="-342900">
              <a:buFont typeface="Arial" panose="020B0604020202020204" pitchFamily="34" charset="0"/>
              <a:buChar char="•"/>
            </a:pPr>
            <a:r>
              <a:rPr lang="en-US" sz="3600" dirty="0">
                <a:solidFill>
                  <a:srgbClr val="FFFF00"/>
                </a:solidFill>
              </a:rPr>
              <a:t>  “Nothing really matters.” </a:t>
            </a:r>
          </a:p>
          <a:p>
            <a:pPr marL="342900" indent="-342900">
              <a:buFont typeface="Arial" panose="020B0604020202020204" pitchFamily="34" charset="0"/>
              <a:buChar char="•"/>
            </a:pPr>
            <a:r>
              <a:rPr lang="en-US" sz="3600" dirty="0">
                <a:solidFill>
                  <a:srgbClr val="FFFF00"/>
                </a:solidFill>
              </a:rPr>
              <a:t>  “What’s the point of it all?” </a:t>
            </a: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8</a:t>
            </a:fld>
            <a:endParaRPr lang="en-US"/>
          </a:p>
        </p:txBody>
      </p:sp>
    </p:spTree>
    <p:extLst>
      <p:ext uri="{BB962C8B-B14F-4D97-AF65-F5344CB8AC3E}">
        <p14:creationId xmlns:p14="http://schemas.microsoft.com/office/powerpoint/2010/main" val="14570778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762000" y="559678"/>
            <a:ext cx="3833906" cy="1094310"/>
          </a:xfrm>
          <a:solidFill>
            <a:srgbClr val="FF0000"/>
          </a:solidFill>
        </p:spPr>
        <p:txBody>
          <a:bodyPr>
            <a:normAutofit/>
          </a:bodyPr>
          <a:lstStyle/>
          <a:p>
            <a:pPr algn="ctr"/>
            <a:r>
              <a:rPr lang="en-US" sz="3200" b="1" dirty="0">
                <a:solidFill>
                  <a:schemeClr val="bg1"/>
                </a:solidFill>
              </a:rPr>
              <a:t>2. Thoughts of Meaninglessness </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181599" y="430305"/>
            <a:ext cx="6248401" cy="5542411"/>
          </a:xfrm>
          <a:prstGeom prst="rect">
            <a:avLst/>
          </a:prstGeom>
          <a:solidFill>
            <a:schemeClr val="tx1"/>
          </a:solidFill>
        </p:spPr>
        <p:txBody>
          <a:bodyPr wrap="square" rtlCol="0">
            <a:noAutofit/>
          </a:bodyPr>
          <a:lstStyle/>
          <a:p>
            <a:pPr marL="342900" indent="-342900">
              <a:buFont typeface="Arial" panose="020B0604020202020204" pitchFamily="34" charset="0"/>
              <a:buChar char="•"/>
            </a:pPr>
            <a:r>
              <a:rPr lang="en-US" sz="3600" dirty="0">
                <a:solidFill>
                  <a:schemeClr val="bg1"/>
                </a:solidFill>
              </a:rPr>
              <a:t>“When I surveyed all that my hands had done and what I had toiled to achieve, everything was meaningless, a chasing after the wind; nothing was gained under the sun.” </a:t>
            </a:r>
          </a:p>
          <a:p>
            <a:pPr marL="342900" indent="-342900">
              <a:buFont typeface="Arial" panose="020B0604020202020204" pitchFamily="34" charset="0"/>
              <a:buChar char="•"/>
            </a:pPr>
            <a:endParaRPr lang="en-US" sz="3600" dirty="0">
              <a:solidFill>
                <a:srgbClr val="FFFF00"/>
              </a:solidFill>
            </a:endParaRPr>
          </a:p>
          <a:p>
            <a:pPr marL="342900" indent="-342900">
              <a:buFont typeface="Arial" panose="020B0604020202020204" pitchFamily="34" charset="0"/>
              <a:buChar char="•"/>
            </a:pPr>
            <a:r>
              <a:rPr lang="en-US" sz="3600" dirty="0">
                <a:solidFill>
                  <a:srgbClr val="FFFF00"/>
                </a:solidFill>
              </a:rPr>
              <a:t>(Ecclesiastes 2:11) </a:t>
            </a: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9</a:t>
            </a:fld>
            <a:endParaRPr lang="en-US"/>
          </a:p>
        </p:txBody>
      </p:sp>
    </p:spTree>
    <p:extLst>
      <p:ext uri="{BB962C8B-B14F-4D97-AF65-F5344CB8AC3E}">
        <p14:creationId xmlns:p14="http://schemas.microsoft.com/office/powerpoint/2010/main" val="711985617"/>
      </p:ext>
    </p:extLst>
  </p:cSld>
  <p:clrMapOvr>
    <a:masterClrMapping/>
  </p:clrMapOvr>
</p:sld>
</file>

<file path=ppt/theme/theme1.xml><?xml version="1.0" encoding="utf-8"?>
<a:theme xmlns:a="http://schemas.openxmlformats.org/drawingml/2006/main" name="Headlines">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panose="02040604050505020304"/>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45175639_Biography_presentation_cr - v2" id="{A01E65BC-612A-475B-B592-779A440066C3}" vid="{453437E2-1A5B-4416-AE85-AE3C10623CB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1c2eb7a32e66fb6e4260f3771546a5e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04e1f6479c48b08974ba73b5ca973489"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B60E032F-2E55-4A86-BB2D-1A317C6429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77EC923-6023-4411-8330-A0042153EED3}">
  <ds:schemaRefs>
    <ds:schemaRef ds:uri="http://schemas.microsoft.com/sharepoint/v3/contenttype/forms"/>
  </ds:schemaRefs>
</ds:datastoreItem>
</file>

<file path=customXml/itemProps3.xml><?xml version="1.0" encoding="utf-8"?>
<ds:datastoreItem xmlns:ds="http://schemas.openxmlformats.org/officeDocument/2006/customXml" ds:itemID="{6DB4AFBF-E012-4607-B95C-D9E661912AC6}">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Biography presentation</Template>
  <TotalTime>172</TotalTime>
  <Words>1111</Words>
  <Application>Microsoft Office PowerPoint</Application>
  <PresentationFormat>Widescreen</PresentationFormat>
  <Paragraphs>144</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Century Schoolbook</vt:lpstr>
      <vt:lpstr>Corbel</vt:lpstr>
      <vt:lpstr>Headlines</vt:lpstr>
      <vt:lpstr>“MISPLACED PURPOSES (part 2) ”</vt:lpstr>
      <vt:lpstr>Introduction </vt:lpstr>
      <vt:lpstr>1. Roads to Nowhere  </vt:lpstr>
      <vt:lpstr>1. Roads to Nowhere  </vt:lpstr>
      <vt:lpstr>1. Roads to Nowhere  </vt:lpstr>
      <vt:lpstr>1. Roads to Nowhere  </vt:lpstr>
      <vt:lpstr>1. Roads to Nowhere  </vt:lpstr>
      <vt:lpstr>2. Thoughts of Meaninglessness </vt:lpstr>
      <vt:lpstr>2. Thoughts of Meaninglessness </vt:lpstr>
      <vt:lpstr>3. CAUSES FOR NOT FINDING PURPOSE IN LIFE </vt:lpstr>
      <vt:lpstr>3. CAUSES FOR NOT FINDING PURPOSE IN LIFE </vt:lpstr>
      <vt:lpstr>4. Seeking Significance “In All the Wrong Places” </vt:lpstr>
      <vt:lpstr>4. Seeking Significance “In All the Wrong Places” </vt:lpstr>
      <vt:lpstr>4. Seeking Significance “In All the Wrong Places” </vt:lpstr>
      <vt:lpstr>4. Seeking Significance “In All the Wrong Places” </vt:lpstr>
      <vt:lpstr>4. Seeking Significance “In All the Wrong Places” </vt:lpstr>
      <vt:lpstr>4. Seeking Significance “In All the Wrong Places” </vt:lpstr>
      <vt:lpstr>5. SOLUTION </vt:lpstr>
      <vt:lpstr>5. SOLUTION </vt:lpstr>
      <vt:lpstr>Closing</vt:lpstr>
      <vt:lpstr>Let’s Pray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“Purpose”</dc:title>
  <dc:creator>Ronald Powell</dc:creator>
  <cp:lastModifiedBy>Ronald Powell</cp:lastModifiedBy>
  <cp:revision>3</cp:revision>
  <dcterms:created xsi:type="dcterms:W3CDTF">2021-07-27T15:38:33Z</dcterms:created>
  <dcterms:modified xsi:type="dcterms:W3CDTF">2021-08-05T18:26:37Z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