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8" r:id="rId4"/>
  </p:sldMasterIdLst>
  <p:notesMasterIdLst>
    <p:notesMasterId r:id="rId16"/>
  </p:notesMasterIdLst>
  <p:sldIdLst>
    <p:sldId id="256" r:id="rId5"/>
    <p:sldId id="266" r:id="rId6"/>
    <p:sldId id="257" r:id="rId7"/>
    <p:sldId id="258" r:id="rId8"/>
    <p:sldId id="259" r:id="rId9"/>
    <p:sldId id="261" r:id="rId10"/>
    <p:sldId id="262" r:id="rId11"/>
    <p:sldId id="263" r:id="rId12"/>
    <p:sldId id="264" r:id="rId13"/>
    <p:sldId id="265" r:id="rId14"/>
    <p:sldId id="26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6357" autoAdjust="0"/>
  </p:normalViewPr>
  <p:slideViewPr>
    <p:cSldViewPr snapToGrid="0">
      <p:cViewPr varScale="1">
        <p:scale>
          <a:sx n="107" d="100"/>
          <a:sy n="107" d="100"/>
        </p:scale>
        <p:origin x="642" y="96"/>
      </p:cViewPr>
      <p:guideLst/>
    </p:cSldViewPr>
  </p:slideViewPr>
  <p:outlineViewPr>
    <p:cViewPr>
      <p:scale>
        <a:sx n="33" d="100"/>
        <a:sy n="33" d="100"/>
      </p:scale>
      <p:origin x="0" y="-4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07771-3FAA-4D43-A059-9A7D838C2880}" type="datetimeFigureOut">
              <a:rPr lang="en-US" smtClean="0"/>
              <a:t>10/6/2021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68C18-1BF1-F447-95ED-60EAAE35426E}" type="slidenum">
              <a:rPr lang="en-US" smtClean="0"/>
              <a:t>‹#›</a:t>
            </a:fld>
            <a:endParaRPr lang="en-US"/>
          </a:p>
        </p:txBody>
      </p:sp>
    </p:spTree>
    <p:extLst>
      <p:ext uri="{BB962C8B-B14F-4D97-AF65-F5344CB8AC3E}">
        <p14:creationId xmlns:p14="http://schemas.microsoft.com/office/powerpoint/2010/main" val="1391759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137A75DA-C6FF-4420-94B9-E3338D1F9A04}"/>
              </a:ext>
            </a:extLst>
          </p:cNvPr>
          <p:cNvSpPr>
            <a:spLocks noGrp="1"/>
          </p:cNvSpPr>
          <p:nvPr>
            <p:ph type="pic" sz="quarter" idx="10" hasCustomPrompt="1"/>
          </p:nvPr>
        </p:nvSpPr>
        <p:spPr>
          <a:xfrm>
            <a:off x="2743615" y="1367500"/>
            <a:ext cx="2397795" cy="2397795"/>
          </a:xfrm>
          <a:prstGeom prst="ellipse">
            <a:avLst/>
          </a:prstGeom>
          <a:solidFill>
            <a:schemeClr val="bg1"/>
          </a:solidFill>
        </p:spPr>
        <p:txBody>
          <a:bodyPr anchor="ctr"/>
          <a:lstStyle>
            <a:lvl1pPr marL="0" indent="0" algn="ctr">
              <a:buNone/>
              <a:defRPr i="1"/>
            </a:lvl1pPr>
          </a:lstStyle>
          <a:p>
            <a:r>
              <a:rPr lang="en-US" noProof="0"/>
              <a:t>Insert Portrait Photo</a:t>
            </a:r>
          </a:p>
        </p:txBody>
      </p:sp>
    </p:spTree>
    <p:extLst>
      <p:ext uri="{BB962C8B-B14F-4D97-AF65-F5344CB8AC3E}">
        <p14:creationId xmlns:p14="http://schemas.microsoft.com/office/powerpoint/2010/main" val="1827426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10/6/2021</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BC751F3-ABD6-4995-8494-4932D12ACE1B}"/>
              </a:ext>
            </a:extLst>
          </p:cNvPr>
          <p:cNvSpPr>
            <a:spLocks noGrp="1"/>
          </p:cNvSpPr>
          <p:nvPr>
            <p:ph sz="quarter" idx="19"/>
          </p:nvPr>
        </p:nvSpPr>
        <p:spPr>
          <a:xfrm>
            <a:off x="5326063" y="559678"/>
            <a:ext cx="6103937" cy="519183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754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10/6/2021</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1466EC8C-C8BE-4149-A684-18CFF4574C18}"/>
              </a:ext>
            </a:extLst>
          </p:cNvPr>
          <p:cNvSpPr>
            <a:spLocks noGrp="1"/>
          </p:cNvSpPr>
          <p:nvPr>
            <p:ph type="pic" sz="quarter" idx="19"/>
          </p:nvPr>
        </p:nvSpPr>
        <p:spPr>
          <a:xfrm>
            <a:off x="5297488" y="559678"/>
            <a:ext cx="6132512" cy="5191835"/>
          </a:xfrm>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368749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7"/>
            <a:ext cx="3833906" cy="5274923"/>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10/6/2021</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4889D34E-DF9E-41B7-A5EC-B9D63999B3D0}"/>
              </a:ext>
            </a:extLst>
          </p:cNvPr>
          <p:cNvSpPr>
            <a:spLocks noGrp="1"/>
          </p:cNvSpPr>
          <p:nvPr>
            <p:ph idx="1"/>
          </p:nvPr>
        </p:nvSpPr>
        <p:spPr>
          <a:xfrm>
            <a:off x="5181600" y="559678"/>
            <a:ext cx="6172200" cy="56172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2261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5181600" y="540628"/>
            <a:ext cx="6248400" cy="248894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181600" y="3712467"/>
            <a:ext cx="6248400" cy="248222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F316E73E-FB98-2A42-974A-9CD83D46C100}" type="datetime1">
              <a:rPr lang="en-US" noProof="0" smtClean="0"/>
              <a:t>10/6/2021</a:t>
            </a:fld>
            <a:endParaRPr lang="en-US" noProof="0"/>
          </a:p>
        </p:txBody>
      </p:sp>
      <p:sp>
        <p:nvSpPr>
          <p:cNvPr id="6" name="Footer Placeholder 5"/>
          <p:cNvSpPr>
            <a:spLocks noGrp="1"/>
          </p:cNvSpPr>
          <p:nvPr>
            <p:ph type="ftr" sz="quarter" idx="11"/>
          </p:nvPr>
        </p:nvSpPr>
        <p:spPr/>
        <p:txBody>
          <a:bodyPr/>
          <a:lstStyle/>
          <a:p>
            <a:endParaRPr lang="en-US" noProof="0"/>
          </a:p>
        </p:txBody>
      </p:sp>
      <p:sp>
        <p:nvSpPr>
          <p:cNvPr id="7" name="Slide Number Placeholder 6"/>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4543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noProof="0"/>
              <a:t>Click to edit Master title style</a:t>
            </a:r>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98A115EF-7A83-9842-815E-554E5DEB63CD}" type="datetime1">
              <a:rPr lang="en-US" noProof="0" smtClean="0"/>
              <a:t>10/6/2021</a:t>
            </a:fld>
            <a:endParaRPr lang="en-US" noProof="0"/>
          </a:p>
        </p:txBody>
      </p:sp>
      <p:sp>
        <p:nvSpPr>
          <p:cNvPr id="8" name="Footer Placeholder 7"/>
          <p:cNvSpPr>
            <a:spLocks noGrp="1"/>
          </p:cNvSpPr>
          <p:nvPr>
            <p:ph type="ftr" sz="quarter" idx="11"/>
          </p:nvPr>
        </p:nvSpPr>
        <p:spPr/>
        <p:txBody>
          <a:bodyPr/>
          <a:lstStyle/>
          <a:p>
            <a:endParaRPr lang="en-US" noProof="0"/>
          </a:p>
        </p:txBody>
      </p:sp>
      <p:sp>
        <p:nvSpPr>
          <p:cNvPr id="9" name="Slide Number Placeholder 8"/>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427701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4BE097A0-4000-B744-87D8-18F42A934248}" type="datetime1">
              <a:rPr lang="en-US" noProof="0" smtClean="0"/>
              <a:t>10/6/2021</a:t>
            </a:fld>
            <a:endParaRPr lang="en-US" noProof="0"/>
          </a:p>
        </p:txBody>
      </p:sp>
      <p:sp>
        <p:nvSpPr>
          <p:cNvPr id="4" name="Footer Placeholder 3"/>
          <p:cNvSpPr>
            <a:spLocks noGrp="1"/>
          </p:cNvSpPr>
          <p:nvPr>
            <p:ph type="ftr" sz="quarter" idx="11"/>
          </p:nvPr>
        </p:nvSpPr>
        <p:spPr/>
        <p:txBody>
          <a:bodyPr/>
          <a:lstStyle/>
          <a:p>
            <a:endParaRPr lang="en-US" noProof="0"/>
          </a:p>
        </p:txBody>
      </p:sp>
      <p:sp>
        <p:nvSpPr>
          <p:cNvPr id="5" name="Slide Number Placeholder 4"/>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204344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74EA9-4639-9B48-9E98-70455404EF00}" type="datetime1">
              <a:rPr lang="en-US" noProof="0" smtClean="0"/>
              <a:t>10/6/2021</a:t>
            </a:fld>
            <a:endParaRPr lang="en-US" noProof="0"/>
          </a:p>
        </p:txBody>
      </p:sp>
      <p:sp>
        <p:nvSpPr>
          <p:cNvPr id="3" name="Footer Placeholder 2"/>
          <p:cNvSpPr>
            <a:spLocks noGrp="1"/>
          </p:cNvSpPr>
          <p:nvPr>
            <p:ph type="ftr" sz="quarter" idx="11"/>
          </p:nvPr>
        </p:nvSpPr>
        <p:spPr/>
        <p:txBody>
          <a:bodyPr/>
          <a:lstStyle/>
          <a:p>
            <a:endParaRPr lang="en-US" noProof="0"/>
          </a:p>
        </p:txBody>
      </p:sp>
      <p:sp>
        <p:nvSpPr>
          <p:cNvPr id="4" name="Slide Number Placeholder 3"/>
          <p:cNvSpPr>
            <a:spLocks noGrp="1"/>
          </p:cNvSpPr>
          <p:nvPr>
            <p:ph type="sldNum" sz="quarter" idx="12"/>
          </p:nvPr>
        </p:nvSpPr>
        <p:spPr/>
        <p:txBody>
          <a:bodyPr/>
          <a:lstStyle/>
          <a:p>
            <a:fld id="{13D2E340-0663-474B-992C-9192B5C45E57}" type="slidenum">
              <a:rPr lang="en-US" noProof="0" smtClean="0"/>
              <a:t>‹#›</a:t>
            </a:fld>
            <a:endParaRPr lang="en-US" noProof="0"/>
          </a:p>
        </p:txBody>
      </p:sp>
    </p:spTree>
    <p:extLst>
      <p:ext uri="{BB962C8B-B14F-4D97-AF65-F5344CB8AC3E}">
        <p14:creationId xmlns:p14="http://schemas.microsoft.com/office/powerpoint/2010/main" val="8239023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2565D1-06D8-4141-9B5F-95C29313C16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ext Placeholder 19">
            <a:extLst>
              <a:ext uri="{FF2B5EF4-FFF2-40B4-BE49-F238E27FC236}">
                <a16:creationId xmlns:a16="http://schemas.microsoft.com/office/drawing/2014/main" id="{04FBD4F5-432F-4C2D-A734-6CC48615FF21}"/>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C3BDDDD7-72ED-FC4E-8075-0107060235C5}" type="datetime1">
              <a:rPr lang="en-US" noProof="0" smtClean="0"/>
              <a:t>10/6/2021</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11" name="Title 1">
            <a:extLst>
              <a:ext uri="{FF2B5EF4-FFF2-40B4-BE49-F238E27FC236}">
                <a16:creationId xmlns:a16="http://schemas.microsoft.com/office/drawing/2014/main" id="{3837580B-9009-4524-B820-7ACB27BCBEB4}"/>
              </a:ext>
            </a:extLst>
          </p:cNvPr>
          <p:cNvSpPr>
            <a:spLocks noGrp="1"/>
          </p:cNvSpPr>
          <p:nvPr>
            <p:ph type="title"/>
          </p:nvPr>
        </p:nvSpPr>
        <p:spPr>
          <a:xfrm>
            <a:off x="762000" y="559678"/>
            <a:ext cx="3833906" cy="2221622"/>
          </a:xfrm>
        </p:spPr>
        <p:txBody>
          <a:bodyPr anchor="b"/>
          <a:lstStyle/>
          <a:p>
            <a:r>
              <a:rPr lang="en-US" noProof="0"/>
              <a:t>Click to edit Master title style</a:t>
            </a:r>
          </a:p>
        </p:txBody>
      </p:sp>
      <p:cxnSp>
        <p:nvCxnSpPr>
          <p:cNvPr id="12" name="Straight Connector 11" title="Horizontal Rule Line">
            <a:extLst>
              <a:ext uri="{FF2B5EF4-FFF2-40B4-BE49-F238E27FC236}">
                <a16:creationId xmlns:a16="http://schemas.microsoft.com/office/drawing/2014/main" id="{54F1A406-73A8-450C-B21C-AA9616F476C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 Image / Icon Bullets Ligh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4" name="Date Placeholder 3"/>
          <p:cNvSpPr>
            <a:spLocks noGrp="1"/>
          </p:cNvSpPr>
          <p:nvPr>
            <p:ph type="dt" sz="half" idx="10"/>
          </p:nvPr>
        </p:nvSpPr>
        <p:spPr/>
        <p:txBody>
          <a:bodyPr/>
          <a:lstStyle/>
          <a:p>
            <a:fld id="{26B3D9D9-8B30-6A45-929D-0A0366E2E953}" type="datetime1">
              <a:rPr lang="en-US" noProof="0" smtClean="0"/>
              <a:t>10/6/2021</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CF91DE7-F23F-444D-B56E-B059EC98D983}"/>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8">
            <a:extLst>
              <a:ext uri="{FF2B5EF4-FFF2-40B4-BE49-F238E27FC236}">
                <a16:creationId xmlns:a16="http://schemas.microsoft.com/office/drawing/2014/main" id="{DD8B7AFB-040F-4222-BF21-649EEB9B7663}"/>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10">
            <a:extLst>
              <a:ext uri="{FF2B5EF4-FFF2-40B4-BE49-F238E27FC236}">
                <a16:creationId xmlns:a16="http://schemas.microsoft.com/office/drawing/2014/main" id="{36C44B50-DCD8-4661-AE20-1744F5052F2B}"/>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6">
            <a:extLst>
              <a:ext uri="{FF2B5EF4-FFF2-40B4-BE49-F238E27FC236}">
                <a16:creationId xmlns:a16="http://schemas.microsoft.com/office/drawing/2014/main" id="{C0107EA4-5D36-4C90-97D0-F9F14116BDE7}"/>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15">
            <a:extLst>
              <a:ext uri="{FF2B5EF4-FFF2-40B4-BE49-F238E27FC236}">
                <a16:creationId xmlns:a16="http://schemas.microsoft.com/office/drawing/2014/main" id="{CB22D40E-097C-4007-9190-A37498065321}"/>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8">
            <a:extLst>
              <a:ext uri="{FF2B5EF4-FFF2-40B4-BE49-F238E27FC236}">
                <a16:creationId xmlns:a16="http://schemas.microsoft.com/office/drawing/2014/main" id="{D385A57E-D5E6-4E0A-BE4C-C1B40196AB2B}"/>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Picture Placeholder 22">
            <a:extLst>
              <a:ext uri="{FF2B5EF4-FFF2-40B4-BE49-F238E27FC236}">
                <a16:creationId xmlns:a16="http://schemas.microsoft.com/office/drawing/2014/main" id="{3D1BBD84-BA1A-4F7F-BD78-6D42162E33D5}"/>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4">
            <a:extLst>
              <a:ext uri="{FF2B5EF4-FFF2-40B4-BE49-F238E27FC236}">
                <a16:creationId xmlns:a16="http://schemas.microsoft.com/office/drawing/2014/main" id="{75DDD589-ADD5-491E-B180-F1FCDF9ED6A1}"/>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6">
            <a:extLst>
              <a:ext uri="{FF2B5EF4-FFF2-40B4-BE49-F238E27FC236}">
                <a16:creationId xmlns:a16="http://schemas.microsoft.com/office/drawing/2014/main" id="{BFFFDD99-5C1A-4C7C-8FA2-BEA3DB4BA884}"/>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30">
            <a:extLst>
              <a:ext uri="{FF2B5EF4-FFF2-40B4-BE49-F238E27FC236}">
                <a16:creationId xmlns:a16="http://schemas.microsoft.com/office/drawing/2014/main" id="{23C5456C-A352-4CF6-8671-B2572BAD518D}"/>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2">
            <a:extLst>
              <a:ext uri="{FF2B5EF4-FFF2-40B4-BE49-F238E27FC236}">
                <a16:creationId xmlns:a16="http://schemas.microsoft.com/office/drawing/2014/main" id="{C7C33AAD-B12F-4AA1-80BD-D7D3D1304B98}"/>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4">
            <a:extLst>
              <a:ext uri="{FF2B5EF4-FFF2-40B4-BE49-F238E27FC236}">
                <a16:creationId xmlns:a16="http://schemas.microsoft.com/office/drawing/2014/main" id="{E2951AF1-2CE3-48B5-9CF3-7488DCDF3299}"/>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418798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Bullets in a r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p>
            <a:r>
              <a:rPr lang="en-US" noProof="0"/>
              <a:t>Click to edit Master title style</a:t>
            </a:r>
          </a:p>
        </p:txBody>
      </p:sp>
      <p:sp>
        <p:nvSpPr>
          <p:cNvPr id="3" name="Content Placeholder 2"/>
          <p:cNvSpPr>
            <a:spLocks noGrp="1"/>
          </p:cNvSpPr>
          <p:nvPr>
            <p:ph idx="1" hasCustomPrompt="1"/>
          </p:nvPr>
        </p:nvSpPr>
        <p:spPr>
          <a:xfrm>
            <a:off x="5162550" y="2019300"/>
            <a:ext cx="1944000" cy="2700000"/>
          </a:xfrm>
          <a:gradFill>
            <a:gsLst>
              <a:gs pos="0">
                <a:schemeClr val="accent1">
                  <a:lumMod val="20000"/>
                  <a:lumOff val="80000"/>
                </a:schemeClr>
              </a:gs>
              <a:gs pos="99000">
                <a:schemeClr val="accent1">
                  <a:lumMod val="20000"/>
                  <a:lumOff val="80000"/>
                </a:schemeClr>
              </a:gs>
              <a:gs pos="100000">
                <a:schemeClr val="accent1"/>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4" name="Date Placeholder 3"/>
          <p:cNvSpPr>
            <a:spLocks noGrp="1"/>
          </p:cNvSpPr>
          <p:nvPr>
            <p:ph type="dt" sz="half" idx="10"/>
          </p:nvPr>
        </p:nvSpPr>
        <p:spPr/>
        <p:txBody>
          <a:bodyPr/>
          <a:lstStyle/>
          <a:p>
            <a:fld id="{54919B67-2563-3544-8019-B2D766585AE6}" type="datetime1">
              <a:rPr lang="en-US" noProof="0" smtClean="0"/>
              <a:t>10/6/2021</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9" name="Text Placeholder 8">
            <a:extLst>
              <a:ext uri="{FF2B5EF4-FFF2-40B4-BE49-F238E27FC236}">
                <a16:creationId xmlns:a16="http://schemas.microsoft.com/office/drawing/2014/main" id="{617748B7-E5B4-4481-8BBD-FA336F544D66}"/>
              </a:ext>
            </a:extLst>
          </p:cNvPr>
          <p:cNvSpPr>
            <a:spLocks noGrp="1"/>
          </p:cNvSpPr>
          <p:nvPr>
            <p:ph type="body" sz="quarter" idx="13" hasCustomPrompt="1"/>
          </p:nvPr>
        </p:nvSpPr>
        <p:spPr>
          <a:xfrm>
            <a:off x="7295806" y="2019300"/>
            <a:ext cx="1943100" cy="2700000"/>
          </a:xfrm>
          <a:gradFill>
            <a:gsLst>
              <a:gs pos="0">
                <a:schemeClr val="accent3">
                  <a:lumMod val="20000"/>
                  <a:lumOff val="80000"/>
                </a:schemeClr>
              </a:gs>
              <a:gs pos="99000">
                <a:schemeClr val="accent3">
                  <a:lumMod val="20000"/>
                  <a:lumOff val="80000"/>
                </a:schemeClr>
              </a:gs>
              <a:gs pos="100000">
                <a:schemeClr val="accent3"/>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1" name="Text Placeholder 10">
            <a:extLst>
              <a:ext uri="{FF2B5EF4-FFF2-40B4-BE49-F238E27FC236}">
                <a16:creationId xmlns:a16="http://schemas.microsoft.com/office/drawing/2014/main" id="{47DBBB1B-8761-455D-AD09-0A48C1ED27E0}"/>
              </a:ext>
            </a:extLst>
          </p:cNvPr>
          <p:cNvSpPr>
            <a:spLocks noGrp="1"/>
          </p:cNvSpPr>
          <p:nvPr>
            <p:ph type="body" sz="quarter" idx="14" hasCustomPrompt="1"/>
          </p:nvPr>
        </p:nvSpPr>
        <p:spPr>
          <a:xfrm>
            <a:off x="9428163" y="2019300"/>
            <a:ext cx="1943100" cy="2700000"/>
          </a:xfrm>
          <a:gradFill>
            <a:gsLst>
              <a:gs pos="0">
                <a:schemeClr val="accent5">
                  <a:lumMod val="20000"/>
                  <a:lumOff val="80000"/>
                </a:schemeClr>
              </a:gs>
              <a:gs pos="99000">
                <a:schemeClr val="accent5">
                  <a:lumMod val="20000"/>
                  <a:lumOff val="80000"/>
                </a:schemeClr>
              </a:gs>
              <a:gs pos="100000">
                <a:schemeClr val="accent5"/>
              </a:gs>
            </a:gsLst>
            <a:lin ang="5400000" scaled="1"/>
          </a:gradFill>
        </p:spPr>
        <p:txBody>
          <a:bodyPr lIns="0" tIns="1332000" rIns="0" bIns="0">
            <a:noAutofit/>
          </a:bodyPr>
          <a:lstStyle>
            <a:lvl1pPr marL="0" indent="0" algn="ctr">
              <a:buNone/>
              <a:defRPr sz="1600"/>
            </a:lvl1pPr>
          </a:lstStyle>
          <a:p>
            <a:pPr lvl="0"/>
            <a:r>
              <a:rPr lang="en-US" noProof="0"/>
              <a:t>Event Description</a:t>
            </a:r>
          </a:p>
        </p:txBody>
      </p:sp>
      <p:sp>
        <p:nvSpPr>
          <p:cNvPr id="13" name="Text Placeholder 12">
            <a:extLst>
              <a:ext uri="{FF2B5EF4-FFF2-40B4-BE49-F238E27FC236}">
                <a16:creationId xmlns:a16="http://schemas.microsoft.com/office/drawing/2014/main" id="{701A7388-8628-470F-82E9-729C86AAFDC5}"/>
              </a:ext>
            </a:extLst>
          </p:cNvPr>
          <p:cNvSpPr>
            <a:spLocks noGrp="1"/>
          </p:cNvSpPr>
          <p:nvPr>
            <p:ph type="body" sz="quarter" idx="15" hasCustomPrompt="1"/>
          </p:nvPr>
        </p:nvSpPr>
        <p:spPr>
          <a:xfrm>
            <a:off x="5720550" y="2324100"/>
            <a:ext cx="828000" cy="828000"/>
          </a:xfrm>
          <a:prstGeom prst="ellipse">
            <a:avLst/>
          </a:prstGeom>
          <a:solidFill>
            <a:schemeClr val="tx1">
              <a:lumMod val="85000"/>
              <a:lumOff val="15000"/>
            </a:schemeClr>
          </a:solidFill>
        </p:spPr>
        <p:txBody>
          <a:bodyPr lIns="0" tIns="0" rIns="0" bIns="0" anchor="ctr">
            <a:noAutofit/>
          </a:bodyPr>
          <a:lstStyle>
            <a:lvl1pPr marL="0" indent="0" algn="ctr">
              <a:lnSpc>
                <a:spcPct val="100000"/>
              </a:lnSpc>
              <a:buNone/>
              <a:defRPr sz="2000" i="1">
                <a:solidFill>
                  <a:schemeClr val="bg1"/>
                </a:solidFill>
                <a:latin typeface="+mj-lt"/>
              </a:defRPr>
            </a:lvl1pPr>
          </a:lstStyle>
          <a:p>
            <a:pPr lvl="0"/>
            <a:r>
              <a:rPr lang="en-US" noProof="0"/>
              <a:t>1</a:t>
            </a:r>
          </a:p>
        </p:txBody>
      </p:sp>
      <p:sp>
        <p:nvSpPr>
          <p:cNvPr id="15" name="Text Placeholder 14">
            <a:extLst>
              <a:ext uri="{FF2B5EF4-FFF2-40B4-BE49-F238E27FC236}">
                <a16:creationId xmlns:a16="http://schemas.microsoft.com/office/drawing/2014/main" id="{CAE5D4FA-2556-4640-8793-063247AA272E}"/>
              </a:ext>
            </a:extLst>
          </p:cNvPr>
          <p:cNvSpPr>
            <a:spLocks noGrp="1"/>
          </p:cNvSpPr>
          <p:nvPr>
            <p:ph type="body" sz="quarter" idx="16" hasCustomPrompt="1"/>
          </p:nvPr>
        </p:nvSpPr>
        <p:spPr>
          <a:xfrm>
            <a:off x="7853356"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2</a:t>
            </a:r>
          </a:p>
        </p:txBody>
      </p:sp>
      <p:sp>
        <p:nvSpPr>
          <p:cNvPr id="17" name="Text Placeholder 16">
            <a:extLst>
              <a:ext uri="{FF2B5EF4-FFF2-40B4-BE49-F238E27FC236}">
                <a16:creationId xmlns:a16="http://schemas.microsoft.com/office/drawing/2014/main" id="{8379251E-EDF2-4AC5-AB5B-C1FD66A9D6F3}"/>
              </a:ext>
            </a:extLst>
          </p:cNvPr>
          <p:cNvSpPr>
            <a:spLocks noGrp="1"/>
          </p:cNvSpPr>
          <p:nvPr>
            <p:ph type="body" sz="quarter" idx="17" hasCustomPrompt="1"/>
          </p:nvPr>
        </p:nvSpPr>
        <p:spPr>
          <a:xfrm>
            <a:off x="9985713" y="2324100"/>
            <a:ext cx="828000" cy="828000"/>
          </a:xfrm>
          <a:prstGeom prst="ellipse">
            <a:avLst/>
          </a:prstGeom>
          <a:solidFill>
            <a:schemeClr val="tx1">
              <a:lumMod val="85000"/>
              <a:lumOff val="15000"/>
            </a:schemeClr>
          </a:solidFill>
        </p:spPr>
        <p:txBody>
          <a:bodyPr lIns="0" tIns="0" rIns="0" bIns="0" anchor="ctr"/>
          <a:lstStyle>
            <a:lvl1pPr marL="0" indent="0" algn="ctr">
              <a:buNone/>
              <a:defRPr i="1">
                <a:solidFill>
                  <a:schemeClr val="bg1"/>
                </a:solidFill>
                <a:latin typeface="+mj-lt"/>
              </a:defRPr>
            </a:lvl1pPr>
          </a:lstStyle>
          <a:p>
            <a:pPr lvl="0"/>
            <a:r>
              <a:rPr lang="en-US" noProof="0"/>
              <a:t>3</a:t>
            </a:r>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31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71D0754-1959-7F4F-A198-3F4710E170D8}" type="datetime1">
              <a:rPr lang="en-US" noProof="0" smtClean="0"/>
              <a:t>10/6/2021</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39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 Image / Icon Bullets">
    <p:bg>
      <p:bgPr>
        <a:solidFill>
          <a:schemeClr val="bg2"/>
        </a:solidFill>
        <a:effectLst/>
      </p:bgPr>
    </p:bg>
    <p:spTree>
      <p:nvGrpSpPr>
        <p:cNvPr id="1" name=""/>
        <p:cNvGrpSpPr/>
        <p:nvPr/>
      </p:nvGrpSpPr>
      <p:grpSpPr>
        <a:xfrm>
          <a:off x="0" y="0"/>
          <a:ext cx="0" cy="0"/>
          <a:chOff x="0" y="0"/>
          <a:chExt cx="0" cy="0"/>
        </a:xfrm>
      </p:grpSpPr>
      <p:sp>
        <p:nvSpPr>
          <p:cNvPr id="9" name="Freeform 6" title="Page Number Shape">
            <a:extLst>
              <a:ext uri="{FF2B5EF4-FFF2-40B4-BE49-F238E27FC236}">
                <a16:creationId xmlns:a16="http://schemas.microsoft.com/office/drawing/2014/main" id="{4C028BF1-8F7F-4E8E-9D47-05D46323E336}"/>
              </a:ext>
            </a:extLst>
          </p:cNvPr>
          <p:cNvSpPr/>
          <p:nvPr userDrawn="1"/>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solidFill>
          <a:ln w="0">
            <a:noFill/>
            <a:prstDash val="solid"/>
            <a:round/>
            <a:headEnd/>
            <a:tailEnd/>
          </a:ln>
        </p:spPr>
      </p:sp>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p:nvPr>
        </p:nvSpPr>
        <p:spPr>
          <a:xfrm>
            <a:off x="762000" y="559678"/>
            <a:ext cx="3833906" cy="2221622"/>
          </a:xfrm>
        </p:spPr>
        <p:txBody>
          <a:bodyPr anchor="b"/>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F8F1C92E-34EF-7443-98EE-55EB64C2F5FD}" type="datetime1">
              <a:rPr lang="en-US" noProof="0" smtClean="0"/>
              <a:t>10/6/2021</a:t>
            </a:fld>
            <a:endParaRPr lang="en-US"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2895600"/>
            <a:ext cx="3842550" cy="2855913"/>
          </a:xfrm>
        </p:spPr>
        <p:txBody>
          <a:bodyPr/>
          <a:lstStyle>
            <a:lvl1pPr marL="0" indent="0" algn="r">
              <a:buNone/>
              <a:defRPr>
                <a:solidFill>
                  <a:schemeClr val="bg1"/>
                </a:solidFill>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5D7203A2-76F7-4D98-BFEB-C48DDC3E5C6C}"/>
              </a:ext>
            </a:extLst>
          </p:cNvPr>
          <p:cNvSpPr>
            <a:spLocks noGrp="1"/>
          </p:cNvSpPr>
          <p:nvPr>
            <p:ph idx="1" hasCustomPrompt="1"/>
          </p:nvPr>
        </p:nvSpPr>
        <p:spPr>
          <a:xfrm>
            <a:off x="5162550"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1" name="Text Placeholder 8">
            <a:extLst>
              <a:ext uri="{FF2B5EF4-FFF2-40B4-BE49-F238E27FC236}">
                <a16:creationId xmlns:a16="http://schemas.microsoft.com/office/drawing/2014/main" id="{333FF03C-99D8-472E-A74F-87D3B5A5696D}"/>
              </a:ext>
            </a:extLst>
          </p:cNvPr>
          <p:cNvSpPr>
            <a:spLocks noGrp="1"/>
          </p:cNvSpPr>
          <p:nvPr>
            <p:ph type="body" sz="quarter" idx="13" hasCustomPrompt="1"/>
          </p:nvPr>
        </p:nvSpPr>
        <p:spPr>
          <a:xfrm>
            <a:off x="7295581"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2" name="Text Placeholder 10">
            <a:extLst>
              <a:ext uri="{FF2B5EF4-FFF2-40B4-BE49-F238E27FC236}">
                <a16:creationId xmlns:a16="http://schemas.microsoft.com/office/drawing/2014/main" id="{982C482D-2EED-4942-A5D4-D8A794C2486A}"/>
              </a:ext>
            </a:extLst>
          </p:cNvPr>
          <p:cNvSpPr>
            <a:spLocks noGrp="1"/>
          </p:cNvSpPr>
          <p:nvPr>
            <p:ph type="body" sz="quarter" idx="14" hasCustomPrompt="1"/>
          </p:nvPr>
        </p:nvSpPr>
        <p:spPr>
          <a:xfrm>
            <a:off x="9428613" y="559678"/>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7" name="Text Placeholder 6">
            <a:extLst>
              <a:ext uri="{FF2B5EF4-FFF2-40B4-BE49-F238E27FC236}">
                <a16:creationId xmlns:a16="http://schemas.microsoft.com/office/drawing/2014/main" id="{51D4C5CB-E26D-42D3-B242-792D37C5074D}"/>
              </a:ext>
            </a:extLst>
          </p:cNvPr>
          <p:cNvSpPr>
            <a:spLocks noGrp="1"/>
          </p:cNvSpPr>
          <p:nvPr>
            <p:ph type="body" sz="quarter" idx="19" hasCustomPrompt="1"/>
          </p:nvPr>
        </p:nvSpPr>
        <p:spPr>
          <a:xfrm>
            <a:off x="5162550" y="3429000"/>
            <a:ext cx="1944000" cy="2700000"/>
          </a:xfrm>
          <a:solidFill>
            <a:schemeClr val="bg1"/>
          </a:solidFill>
        </p:spPr>
        <p:txBody>
          <a:bodyPr lIns="0" tIns="1332000" rIns="0" bIns="0"/>
          <a:lstStyle>
            <a:lvl1pPr marL="0" indent="0" algn="ctr">
              <a:buNone/>
              <a:defRPr sz="1600">
                <a:solidFill>
                  <a:schemeClr val="tx1">
                    <a:lumMod val="85000"/>
                    <a:lumOff val="15000"/>
                  </a:schemeClr>
                </a:solidFill>
              </a:defRPr>
            </a:lvl1pPr>
          </a:lstStyle>
          <a:p>
            <a:pPr lvl="0"/>
            <a:r>
              <a:rPr lang="en-US" noProof="0"/>
              <a:t>Item Description</a:t>
            </a:r>
          </a:p>
        </p:txBody>
      </p:sp>
      <p:sp>
        <p:nvSpPr>
          <p:cNvPr id="16" name="Text Placeholder 15">
            <a:extLst>
              <a:ext uri="{FF2B5EF4-FFF2-40B4-BE49-F238E27FC236}">
                <a16:creationId xmlns:a16="http://schemas.microsoft.com/office/drawing/2014/main" id="{8F1F9D8C-5E2A-414E-9E1D-AB7DF4824DB3}"/>
              </a:ext>
            </a:extLst>
          </p:cNvPr>
          <p:cNvSpPr>
            <a:spLocks noGrp="1"/>
          </p:cNvSpPr>
          <p:nvPr>
            <p:ph type="body" sz="quarter" idx="20" hasCustomPrompt="1"/>
          </p:nvPr>
        </p:nvSpPr>
        <p:spPr>
          <a:xfrm>
            <a:off x="7295356"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19" name="Text Placeholder 18">
            <a:extLst>
              <a:ext uri="{FF2B5EF4-FFF2-40B4-BE49-F238E27FC236}">
                <a16:creationId xmlns:a16="http://schemas.microsoft.com/office/drawing/2014/main" id="{571AC612-4E8C-42E2-88EB-DB98E2791D0C}"/>
              </a:ext>
            </a:extLst>
          </p:cNvPr>
          <p:cNvSpPr>
            <a:spLocks noGrp="1"/>
          </p:cNvSpPr>
          <p:nvPr>
            <p:ph type="body" sz="quarter" idx="21" hasCustomPrompt="1"/>
          </p:nvPr>
        </p:nvSpPr>
        <p:spPr>
          <a:xfrm>
            <a:off x="9428163" y="3429000"/>
            <a:ext cx="1944000" cy="2700000"/>
          </a:xfrm>
          <a:solidFill>
            <a:schemeClr val="bg1"/>
          </a:solidFill>
        </p:spPr>
        <p:txBody>
          <a:bodyPr lIns="0" tIns="1332000" rIns="0" bIns="0">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Picture Placeholder 22">
            <a:extLst>
              <a:ext uri="{FF2B5EF4-FFF2-40B4-BE49-F238E27FC236}">
                <a16:creationId xmlns:a16="http://schemas.microsoft.com/office/drawing/2014/main" id="{2AA95DF8-549D-4CA3-8E1A-D2DEB8CF4608}"/>
              </a:ext>
            </a:extLst>
          </p:cNvPr>
          <p:cNvSpPr>
            <a:spLocks noGrp="1"/>
          </p:cNvSpPr>
          <p:nvPr>
            <p:ph type="pic" sz="quarter" idx="22" hasCustomPrompt="1"/>
          </p:nvPr>
        </p:nvSpPr>
        <p:spPr>
          <a:xfrm>
            <a:off x="5648550"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5" name="Picture Placeholder 24">
            <a:extLst>
              <a:ext uri="{FF2B5EF4-FFF2-40B4-BE49-F238E27FC236}">
                <a16:creationId xmlns:a16="http://schemas.microsoft.com/office/drawing/2014/main" id="{AA78BAAC-8764-4AFE-9AC1-DF47930B46EB}"/>
              </a:ext>
            </a:extLst>
          </p:cNvPr>
          <p:cNvSpPr>
            <a:spLocks noGrp="1"/>
          </p:cNvSpPr>
          <p:nvPr>
            <p:ph type="pic" sz="quarter" idx="23" hasCustomPrompt="1"/>
          </p:nvPr>
        </p:nvSpPr>
        <p:spPr>
          <a:xfrm>
            <a:off x="7781581"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7" name="Picture Placeholder 26">
            <a:extLst>
              <a:ext uri="{FF2B5EF4-FFF2-40B4-BE49-F238E27FC236}">
                <a16:creationId xmlns:a16="http://schemas.microsoft.com/office/drawing/2014/main" id="{88491EA9-E431-4D48-BD30-3BA8FACC97F2}"/>
              </a:ext>
            </a:extLst>
          </p:cNvPr>
          <p:cNvSpPr>
            <a:spLocks noGrp="1"/>
          </p:cNvSpPr>
          <p:nvPr>
            <p:ph type="pic" sz="quarter" idx="24" hasCustomPrompt="1"/>
          </p:nvPr>
        </p:nvSpPr>
        <p:spPr>
          <a:xfrm>
            <a:off x="9914613" y="729000"/>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0">
            <a:extLst>
              <a:ext uri="{FF2B5EF4-FFF2-40B4-BE49-F238E27FC236}">
                <a16:creationId xmlns:a16="http://schemas.microsoft.com/office/drawing/2014/main" id="{130F713C-752D-4C1A-89AB-638A7DAF60A8}"/>
              </a:ext>
            </a:extLst>
          </p:cNvPr>
          <p:cNvSpPr>
            <a:spLocks noGrp="1"/>
          </p:cNvSpPr>
          <p:nvPr>
            <p:ph type="pic" sz="quarter" idx="25" hasCustomPrompt="1"/>
          </p:nvPr>
        </p:nvSpPr>
        <p:spPr>
          <a:xfrm>
            <a:off x="5648550"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3" name="Picture Placeholder 32">
            <a:extLst>
              <a:ext uri="{FF2B5EF4-FFF2-40B4-BE49-F238E27FC236}">
                <a16:creationId xmlns:a16="http://schemas.microsoft.com/office/drawing/2014/main" id="{EDF00299-5001-4927-B344-D4AE0D5F0393}"/>
              </a:ext>
            </a:extLst>
          </p:cNvPr>
          <p:cNvSpPr>
            <a:spLocks noGrp="1"/>
          </p:cNvSpPr>
          <p:nvPr>
            <p:ph type="pic" sz="quarter" idx="26" hasCustomPrompt="1"/>
          </p:nvPr>
        </p:nvSpPr>
        <p:spPr>
          <a:xfrm>
            <a:off x="7781581"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5" name="Picture Placeholder 34">
            <a:extLst>
              <a:ext uri="{FF2B5EF4-FFF2-40B4-BE49-F238E27FC236}">
                <a16:creationId xmlns:a16="http://schemas.microsoft.com/office/drawing/2014/main" id="{4CBE51A8-3BCA-490E-93CB-B70BBCCD9671}"/>
              </a:ext>
            </a:extLst>
          </p:cNvPr>
          <p:cNvSpPr>
            <a:spLocks noGrp="1"/>
          </p:cNvSpPr>
          <p:nvPr>
            <p:ph type="pic" sz="quarter" idx="27" hasCustomPrompt="1"/>
          </p:nvPr>
        </p:nvSpPr>
        <p:spPr>
          <a:xfrm>
            <a:off x="9914613" y="3598323"/>
            <a:ext cx="972000" cy="972000"/>
          </a:xfrm>
          <a:prstGeom prst="ellipse">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23252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Medium Photos with Descriptio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6C1126B-4E27-49D1-926A-A5CDC562C77C}"/>
              </a:ext>
            </a:extLst>
          </p:cNvPr>
          <p:cNvSpPr/>
          <p:nvPr userDrawn="1"/>
        </p:nvSpPr>
        <p:spPr>
          <a:xfrm>
            <a:off x="0" y="0"/>
            <a:ext cx="48961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p:cNvSpPr>
            <a:spLocks noGrp="1"/>
          </p:cNvSpPr>
          <p:nvPr>
            <p:ph type="title" hasCustomPrompt="1"/>
          </p:nvPr>
        </p:nvSpPr>
        <p:spPr>
          <a:xfrm>
            <a:off x="762000" y="2831932"/>
            <a:ext cx="3833906" cy="1562638"/>
          </a:xfrm>
        </p:spPr>
        <p:txBody>
          <a:bodyPr anchor="b"/>
          <a:lstStyle>
            <a:lvl1pPr>
              <a:defRPr/>
            </a:lvl1pPr>
          </a:lstStyle>
          <a:p>
            <a:r>
              <a:rPr lang="en-US" noProof="0"/>
              <a:t>Click to edit your title</a:t>
            </a:r>
          </a:p>
        </p:txBody>
      </p:sp>
      <p:sp>
        <p:nvSpPr>
          <p:cNvPr id="4" name="Date Placeholder 3"/>
          <p:cNvSpPr>
            <a:spLocks noGrp="1"/>
          </p:cNvSpPr>
          <p:nvPr>
            <p:ph type="dt" sz="half" idx="10"/>
          </p:nvPr>
        </p:nvSpPr>
        <p:spPr/>
        <p:txBody>
          <a:bodyPr/>
          <a:lstStyle/>
          <a:p>
            <a:fld id="{4176DA4A-63D4-BC43-9B38-53D06F7CC9C4}" type="datetime1">
              <a:rPr lang="en-US" noProof="0" smtClean="0"/>
              <a:t>10/6/2021</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13D2E340-0663-474B-992C-9192B5C45E57}" type="slidenum">
              <a:rPr lang="en-US" noProof="0" smtClean="0"/>
              <a:t>‹#›</a:t>
            </a:fld>
            <a:endParaRPr lang="en-US" noProof="0"/>
          </a:p>
        </p:txBody>
      </p:sp>
      <p:sp>
        <p:nvSpPr>
          <p:cNvPr id="20" name="Text Placeholder 19">
            <a:extLst>
              <a:ext uri="{FF2B5EF4-FFF2-40B4-BE49-F238E27FC236}">
                <a16:creationId xmlns:a16="http://schemas.microsoft.com/office/drawing/2014/main" id="{66A1A72B-59FA-4D91-8267-669EAAD44565}"/>
              </a:ext>
            </a:extLst>
          </p:cNvPr>
          <p:cNvSpPr>
            <a:spLocks noGrp="1"/>
          </p:cNvSpPr>
          <p:nvPr>
            <p:ph type="body" sz="quarter" idx="18" hasCustomPrompt="1"/>
          </p:nvPr>
        </p:nvSpPr>
        <p:spPr>
          <a:xfrm>
            <a:off x="762000" y="4573117"/>
            <a:ext cx="3842550" cy="1178396"/>
          </a:xfrm>
        </p:spPr>
        <p:txBody>
          <a:bodyPr/>
          <a:lstStyle>
            <a:lvl1pPr marL="0" indent="0" algn="r">
              <a:buNone/>
              <a:defRPr/>
            </a:lvl1pPr>
            <a:lvl2pPr marL="402336" indent="0" algn="r">
              <a:buNone/>
              <a:defRPr/>
            </a:lvl2pPr>
            <a:lvl3pPr marL="859536" indent="0" algn="r">
              <a:buNone/>
              <a:defRPr/>
            </a:lvl3pPr>
            <a:lvl4pPr marL="1316736" indent="0" algn="r">
              <a:buNone/>
              <a:defRPr/>
            </a:lvl4pPr>
            <a:lvl5pPr marL="1773936" indent="0" algn="r">
              <a:buNone/>
              <a:defRPr/>
            </a:lvl5pPr>
          </a:lstStyle>
          <a:p>
            <a:pPr lvl="0"/>
            <a:r>
              <a:rPr lang="en-US" noProof="0"/>
              <a:t>Place your subtitle here</a:t>
            </a:r>
          </a:p>
        </p:txBody>
      </p:sp>
      <p:cxnSp>
        <p:nvCxnSpPr>
          <p:cNvPr id="21" name="Straight Connector 20" title="Horizontal Rule Line">
            <a:extLst>
              <a:ext uri="{FF2B5EF4-FFF2-40B4-BE49-F238E27FC236}">
                <a16:creationId xmlns:a16="http://schemas.microsoft.com/office/drawing/2014/main" id="{D75086F1-E157-4A98-93DB-478F34A1158E}"/>
              </a:ext>
            </a:extLst>
          </p:cNvPr>
          <p:cNvCxnSpPr/>
          <p:nvPr userDrawn="1"/>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4EDDE9BC-8D20-403B-A5FE-C277A3515DE4}"/>
              </a:ext>
            </a:extLst>
          </p:cNvPr>
          <p:cNvSpPr>
            <a:spLocks noGrp="1"/>
          </p:cNvSpPr>
          <p:nvPr>
            <p:ph type="pic" sz="quarter" idx="19" hasCustomPrompt="1"/>
          </p:nvPr>
        </p:nvSpPr>
        <p:spPr>
          <a:xfrm>
            <a:off x="2424736" y="482857"/>
            <a:ext cx="2179814" cy="2179814"/>
          </a:xfrm>
          <a:prstGeom prst="ellipse">
            <a:avLst/>
          </a:prstGeom>
          <a:solidFill>
            <a:schemeClr val="bg1">
              <a:lumMod val="95000"/>
            </a:schemeClr>
          </a:solidFill>
        </p:spPr>
        <p:txBody>
          <a:bodyPr anchor="ctr"/>
          <a:lstStyle>
            <a:lvl1pPr marL="0" indent="0" algn="ctr">
              <a:buNone/>
              <a:defRPr i="1"/>
            </a:lvl1pPr>
          </a:lstStyle>
          <a:p>
            <a:r>
              <a:rPr lang="en-US" noProof="0"/>
              <a:t>Insert Portrait Photo</a:t>
            </a:r>
          </a:p>
        </p:txBody>
      </p:sp>
      <p:sp>
        <p:nvSpPr>
          <p:cNvPr id="19" name="Content Placeholder 2">
            <a:extLst>
              <a:ext uri="{FF2B5EF4-FFF2-40B4-BE49-F238E27FC236}">
                <a16:creationId xmlns:a16="http://schemas.microsoft.com/office/drawing/2014/main" id="{2BF5E186-AFA1-42AA-AE51-CF3AC059F0FB}"/>
              </a:ext>
            </a:extLst>
          </p:cNvPr>
          <p:cNvSpPr>
            <a:spLocks noGrp="1"/>
          </p:cNvSpPr>
          <p:nvPr>
            <p:ph idx="1" hasCustomPrompt="1"/>
          </p:nvPr>
        </p:nvSpPr>
        <p:spPr>
          <a:xfrm>
            <a:off x="5162550"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2" name="Text Placeholder 8">
            <a:extLst>
              <a:ext uri="{FF2B5EF4-FFF2-40B4-BE49-F238E27FC236}">
                <a16:creationId xmlns:a16="http://schemas.microsoft.com/office/drawing/2014/main" id="{C860CCD0-F268-4994-9434-F0E0132A4E53}"/>
              </a:ext>
            </a:extLst>
          </p:cNvPr>
          <p:cNvSpPr>
            <a:spLocks noGrp="1"/>
          </p:cNvSpPr>
          <p:nvPr>
            <p:ph type="body" sz="quarter" idx="13" hasCustomPrompt="1"/>
          </p:nvPr>
        </p:nvSpPr>
        <p:spPr>
          <a:xfrm>
            <a:off x="7295581"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3" name="Text Placeholder 10">
            <a:extLst>
              <a:ext uri="{FF2B5EF4-FFF2-40B4-BE49-F238E27FC236}">
                <a16:creationId xmlns:a16="http://schemas.microsoft.com/office/drawing/2014/main" id="{28D5E220-4F6C-4A47-9F47-4CA88EA230DF}"/>
              </a:ext>
            </a:extLst>
          </p:cNvPr>
          <p:cNvSpPr>
            <a:spLocks noGrp="1"/>
          </p:cNvSpPr>
          <p:nvPr>
            <p:ph type="body" sz="quarter" idx="14" hasCustomPrompt="1"/>
          </p:nvPr>
        </p:nvSpPr>
        <p:spPr>
          <a:xfrm>
            <a:off x="9428613" y="559678"/>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4" name="Text Placeholder 6">
            <a:extLst>
              <a:ext uri="{FF2B5EF4-FFF2-40B4-BE49-F238E27FC236}">
                <a16:creationId xmlns:a16="http://schemas.microsoft.com/office/drawing/2014/main" id="{1DFEF73A-C0FC-4A4C-8342-991CEFF532E2}"/>
              </a:ext>
            </a:extLst>
          </p:cNvPr>
          <p:cNvSpPr>
            <a:spLocks noGrp="1"/>
          </p:cNvSpPr>
          <p:nvPr>
            <p:ph type="body" sz="quarter" idx="20" hasCustomPrompt="1"/>
          </p:nvPr>
        </p:nvSpPr>
        <p:spPr>
          <a:xfrm>
            <a:off x="5162550" y="3429000"/>
            <a:ext cx="1944000" cy="2700000"/>
          </a:xfrm>
          <a:solidFill>
            <a:schemeClr val="bg1"/>
          </a:solidFill>
        </p:spPr>
        <p:txBody>
          <a:bodyPr lIns="0" tIns="1944000" rIns="0" bIns="72000" anchor="ctr"/>
          <a:lstStyle>
            <a:lvl1pPr marL="0" indent="0" algn="ctr">
              <a:buNone/>
              <a:defRPr sz="1600">
                <a:solidFill>
                  <a:schemeClr val="tx1">
                    <a:lumMod val="85000"/>
                    <a:lumOff val="15000"/>
                  </a:schemeClr>
                </a:solidFill>
              </a:defRPr>
            </a:lvl1pPr>
          </a:lstStyle>
          <a:p>
            <a:pPr lvl="0"/>
            <a:r>
              <a:rPr lang="en-US" noProof="0"/>
              <a:t>Item Description</a:t>
            </a:r>
          </a:p>
        </p:txBody>
      </p:sp>
      <p:sp>
        <p:nvSpPr>
          <p:cNvPr id="25" name="Text Placeholder 15">
            <a:extLst>
              <a:ext uri="{FF2B5EF4-FFF2-40B4-BE49-F238E27FC236}">
                <a16:creationId xmlns:a16="http://schemas.microsoft.com/office/drawing/2014/main" id="{E60572FB-0574-4BE3-9637-7CA7B5ACA8DE}"/>
              </a:ext>
            </a:extLst>
          </p:cNvPr>
          <p:cNvSpPr>
            <a:spLocks noGrp="1"/>
          </p:cNvSpPr>
          <p:nvPr>
            <p:ph type="body" sz="quarter" idx="21" hasCustomPrompt="1"/>
          </p:nvPr>
        </p:nvSpPr>
        <p:spPr>
          <a:xfrm>
            <a:off x="7295356"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6" name="Text Placeholder 18">
            <a:extLst>
              <a:ext uri="{FF2B5EF4-FFF2-40B4-BE49-F238E27FC236}">
                <a16:creationId xmlns:a16="http://schemas.microsoft.com/office/drawing/2014/main" id="{155E2FBC-2458-49C4-B75C-CAEAC6D9F10F}"/>
              </a:ext>
            </a:extLst>
          </p:cNvPr>
          <p:cNvSpPr>
            <a:spLocks noGrp="1"/>
          </p:cNvSpPr>
          <p:nvPr>
            <p:ph type="body" sz="quarter" idx="22" hasCustomPrompt="1"/>
          </p:nvPr>
        </p:nvSpPr>
        <p:spPr>
          <a:xfrm>
            <a:off x="9428163" y="3429000"/>
            <a:ext cx="1944000" cy="2700000"/>
          </a:xfrm>
          <a:solidFill>
            <a:schemeClr val="bg1"/>
          </a:solidFill>
        </p:spPr>
        <p:txBody>
          <a:bodyPr lIns="0" tIns="1944000" rIns="0" bIns="72000" anchor="ctr">
            <a:normAutofit/>
          </a:bodyPr>
          <a:lstStyle>
            <a:lvl1pPr marL="0" indent="0" algn="ctr">
              <a:buNone/>
              <a:defRPr sz="1600">
                <a:solidFill>
                  <a:schemeClr val="tx1">
                    <a:lumMod val="85000"/>
                    <a:lumOff val="15000"/>
                  </a:schemeClr>
                </a:solidFill>
              </a:defRPr>
            </a:lvl1pPr>
          </a:lstStyle>
          <a:p>
            <a:pPr lvl="0"/>
            <a:r>
              <a:rPr lang="en-US" noProof="0"/>
              <a:t>Item Description</a:t>
            </a:r>
          </a:p>
        </p:txBody>
      </p:sp>
      <p:sp>
        <p:nvSpPr>
          <p:cNvPr id="27" name="Picture Placeholder 22">
            <a:extLst>
              <a:ext uri="{FF2B5EF4-FFF2-40B4-BE49-F238E27FC236}">
                <a16:creationId xmlns:a16="http://schemas.microsoft.com/office/drawing/2014/main" id="{844B1DAB-161E-44A0-9E15-DA816B46A48E}"/>
              </a:ext>
            </a:extLst>
          </p:cNvPr>
          <p:cNvSpPr>
            <a:spLocks noGrp="1"/>
          </p:cNvSpPr>
          <p:nvPr>
            <p:ph type="pic" sz="quarter" idx="23" hasCustomPrompt="1"/>
          </p:nvPr>
        </p:nvSpPr>
        <p:spPr>
          <a:xfrm>
            <a:off x="5234550"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8" name="Picture Placeholder 24">
            <a:extLst>
              <a:ext uri="{FF2B5EF4-FFF2-40B4-BE49-F238E27FC236}">
                <a16:creationId xmlns:a16="http://schemas.microsoft.com/office/drawing/2014/main" id="{8811849A-335B-47C0-980E-357EE8C4BCC2}"/>
              </a:ext>
            </a:extLst>
          </p:cNvPr>
          <p:cNvSpPr>
            <a:spLocks noGrp="1"/>
          </p:cNvSpPr>
          <p:nvPr>
            <p:ph type="pic" sz="quarter" idx="24" hasCustomPrompt="1"/>
          </p:nvPr>
        </p:nvSpPr>
        <p:spPr>
          <a:xfrm>
            <a:off x="7367581"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29" name="Picture Placeholder 26">
            <a:extLst>
              <a:ext uri="{FF2B5EF4-FFF2-40B4-BE49-F238E27FC236}">
                <a16:creationId xmlns:a16="http://schemas.microsoft.com/office/drawing/2014/main" id="{E1254A81-6A51-429E-91AC-6B4CADA71DC5}"/>
              </a:ext>
            </a:extLst>
          </p:cNvPr>
          <p:cNvSpPr>
            <a:spLocks noGrp="1"/>
          </p:cNvSpPr>
          <p:nvPr>
            <p:ph type="pic" sz="quarter" idx="25" hasCustomPrompt="1"/>
          </p:nvPr>
        </p:nvSpPr>
        <p:spPr>
          <a:xfrm>
            <a:off x="9500613" y="647388"/>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0" name="Picture Placeholder 30">
            <a:extLst>
              <a:ext uri="{FF2B5EF4-FFF2-40B4-BE49-F238E27FC236}">
                <a16:creationId xmlns:a16="http://schemas.microsoft.com/office/drawing/2014/main" id="{64053090-461C-448F-9705-7FEE78A41337}"/>
              </a:ext>
            </a:extLst>
          </p:cNvPr>
          <p:cNvSpPr>
            <a:spLocks noGrp="1"/>
          </p:cNvSpPr>
          <p:nvPr>
            <p:ph type="pic" sz="quarter" idx="26" hasCustomPrompt="1"/>
          </p:nvPr>
        </p:nvSpPr>
        <p:spPr>
          <a:xfrm>
            <a:off x="5234550"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1" name="Picture Placeholder 32">
            <a:extLst>
              <a:ext uri="{FF2B5EF4-FFF2-40B4-BE49-F238E27FC236}">
                <a16:creationId xmlns:a16="http://schemas.microsoft.com/office/drawing/2014/main" id="{7AD2F7CB-CFE4-4C72-864A-D00C1CEAA23D}"/>
              </a:ext>
            </a:extLst>
          </p:cNvPr>
          <p:cNvSpPr>
            <a:spLocks noGrp="1"/>
          </p:cNvSpPr>
          <p:nvPr>
            <p:ph type="pic" sz="quarter" idx="27" hasCustomPrompt="1"/>
          </p:nvPr>
        </p:nvSpPr>
        <p:spPr>
          <a:xfrm>
            <a:off x="7367581"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
        <p:nvSpPr>
          <p:cNvPr id="32" name="Picture Placeholder 34">
            <a:extLst>
              <a:ext uri="{FF2B5EF4-FFF2-40B4-BE49-F238E27FC236}">
                <a16:creationId xmlns:a16="http://schemas.microsoft.com/office/drawing/2014/main" id="{CCA07CA3-C8D4-41EA-A0FB-74E1A4770398}"/>
              </a:ext>
            </a:extLst>
          </p:cNvPr>
          <p:cNvSpPr>
            <a:spLocks noGrp="1"/>
          </p:cNvSpPr>
          <p:nvPr>
            <p:ph type="pic" sz="quarter" idx="28" hasCustomPrompt="1"/>
          </p:nvPr>
        </p:nvSpPr>
        <p:spPr>
          <a:xfrm>
            <a:off x="9500163" y="3516711"/>
            <a:ext cx="1800000" cy="1800000"/>
          </a:xfrm>
          <a:prstGeom prst="rect">
            <a:avLst/>
          </a:prstGeom>
          <a:solidFill>
            <a:schemeClr val="bg1">
              <a:lumMod val="95000"/>
            </a:schemeClr>
          </a:solidFill>
        </p:spPr>
        <p:txBody>
          <a:bodyPr anchor="ctr">
            <a:normAutofit/>
          </a:bodyPr>
          <a:lstStyle>
            <a:lvl1pPr marL="0" indent="0" algn="ctr">
              <a:buNone/>
              <a:defRPr sz="1200" i="1">
                <a:solidFill>
                  <a:schemeClr val="tx1">
                    <a:lumMod val="85000"/>
                    <a:lumOff val="15000"/>
                  </a:schemeClr>
                </a:solidFill>
              </a:defRPr>
            </a:lvl1pPr>
          </a:lstStyle>
          <a:p>
            <a:r>
              <a:rPr lang="en-US" noProof="0"/>
              <a:t>Insert Icon / Picture</a:t>
            </a:r>
          </a:p>
        </p:txBody>
      </p:sp>
    </p:spTree>
    <p:extLst>
      <p:ext uri="{BB962C8B-B14F-4D97-AF65-F5344CB8AC3E}">
        <p14:creationId xmlns:p14="http://schemas.microsoft.com/office/powerpoint/2010/main" val="11080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5747656" y="1264197"/>
            <a:ext cx="5670487" cy="4268965"/>
          </a:xfrm>
        </p:spPr>
        <p:txBody>
          <a:bodyPr anchor="ctr">
            <a:normAutofit/>
          </a:bodyPr>
          <a:lstStyle>
            <a:lvl1pPr algn="l">
              <a:lnSpc>
                <a:spcPct val="85000"/>
              </a:lnSpc>
              <a:defRPr sz="60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667666" y="4151085"/>
            <a:ext cx="4633806" cy="1591181"/>
          </a:xfrm>
        </p:spPr>
        <p:txBody>
          <a:bodyPr anchor="b">
            <a:noAutofit/>
          </a:bodyPr>
          <a:lstStyle>
            <a:lvl1pPr marL="0" indent="0" algn="r">
              <a:lnSpc>
                <a:spcPct val="100000"/>
              </a:lnSpc>
              <a:spcBef>
                <a:spcPts val="0"/>
              </a:spcBef>
              <a:buNone/>
              <a:defRPr sz="23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title="Verticle Rule Line"/>
          <p:cNvCxnSpPr>
            <a:cxnSpLocks/>
          </p:cNvCxnSpPr>
          <p:nvPr/>
        </p:nvCxnSpPr>
        <p:spPr>
          <a:xfrm>
            <a:off x="5524563" y="1115733"/>
            <a:ext cx="0" cy="4626534"/>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0531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none" baseline="0">
                <a:solidFill>
                  <a:schemeClr val="tx1">
                    <a:lumMod val="85000"/>
                    <a:lumOff val="15000"/>
                  </a:schemeClr>
                </a:solidFill>
              </a:defRPr>
            </a:lvl1pPr>
          </a:lstStyle>
          <a:p>
            <a:r>
              <a:rPr lang="en-US" noProof="0"/>
              <a:t>Click to edit Master title style</a:t>
            </a:r>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529964A5-3468-3F49-AD7A-0CF5EB762F89}" type="datetime1">
              <a:rPr lang="en-US" noProof="0" smtClean="0"/>
              <a:t>10/6/2021</a:t>
            </a:fld>
            <a:endParaRPr lang="en-US" noProof="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noProof="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13D2E340-0663-474B-992C-9192B5C45E57}" type="slidenum">
              <a:rPr lang="en-US" noProof="0" smtClean="0"/>
              <a:t>‹#›</a:t>
            </a:fld>
            <a:endParaRPr lang="en-US" noProof="0"/>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453484"/>
      </p:ext>
    </p:extLst>
  </p:cSld>
  <p:clrMapOvr>
    <a:masterClrMapping/>
  </p:clrMapOvr>
  <p:extLst>
    <p:ext uri="{DCECCB84-F9BA-43D5-87BE-67443E8EF086}">
      <p15:sldGuideLst xmlns:p15="http://schemas.microsoft.com/office/powerpoint/2012/main">
        <p15:guide id="1" pos="64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A90851AE-F437-A04B-ADE2-D5E346F2089C}" type="datetime1">
              <a:rPr lang="en-US" noProof="0" smtClean="0"/>
              <a:t>10/6/2021</a:t>
            </a:fld>
            <a:endParaRPr lang="en-US" noProof="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noProof="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13D2E340-0663-474B-992C-9192B5C45E57}" type="slidenum">
              <a:rPr lang="en-US" noProof="0" smtClean="0"/>
              <a:t>‹#›</a:t>
            </a:fld>
            <a:endParaRPr lang="en-US" noProof="0"/>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93967"/>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95" r:id="rId3"/>
    <p:sldLayoutId id="2147484490" r:id="rId4"/>
    <p:sldLayoutId id="2147484491" r:id="rId5"/>
    <p:sldLayoutId id="2147484492" r:id="rId6"/>
    <p:sldLayoutId id="2147484493" r:id="rId7"/>
    <p:sldLayoutId id="2147484496" r:id="rId8"/>
    <p:sldLayoutId id="2147484481" r:id="rId9"/>
    <p:sldLayoutId id="2147484498" r:id="rId10"/>
    <p:sldLayoutId id="2147484499" r:id="rId11"/>
    <p:sldLayoutId id="2147484500" r:id="rId12"/>
    <p:sldLayoutId id="2147484482" r:id="rId13"/>
    <p:sldLayoutId id="2147484483" r:id="rId14"/>
    <p:sldLayoutId id="2147484484" r:id="rId15"/>
    <p:sldLayoutId id="2147484485" r:id="rId16"/>
  </p:sldLayoutIdLst>
  <p:hf hdr="0" ftr="0" dt="0"/>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p:txBody>
          <a:bodyPr/>
          <a:lstStyle/>
          <a:p>
            <a:r>
              <a:rPr lang="en-US" dirty="0"/>
              <a:t>Dealing with Hurt as God has spoken.</a:t>
            </a:r>
          </a:p>
        </p:txBody>
      </p:sp>
      <p:sp>
        <p:nvSpPr>
          <p:cNvPr id="3" name="Subtitle 2">
            <a:extLst>
              <a:ext uri="{FF2B5EF4-FFF2-40B4-BE49-F238E27FC236}">
                <a16:creationId xmlns:a16="http://schemas.microsoft.com/office/drawing/2014/main" id="{7E42C4E3-AFAF-4630-AF6D-21FB3C29CF71}"/>
              </a:ext>
            </a:extLst>
          </p:cNvPr>
          <p:cNvSpPr>
            <a:spLocks noGrp="1"/>
          </p:cNvSpPr>
          <p:nvPr>
            <p:ph type="subTitle" idx="1"/>
          </p:nvPr>
        </p:nvSpPr>
        <p:spPr>
          <a:xfrm>
            <a:off x="555812" y="4151085"/>
            <a:ext cx="4464423" cy="378385"/>
          </a:xfrm>
        </p:spPr>
        <p:txBody>
          <a:bodyPr/>
          <a:lstStyle/>
          <a:p>
            <a:r>
              <a:rPr lang="en-US" sz="2800" dirty="0"/>
              <a:t>With Bishop Ronald K. Powell</a:t>
            </a:r>
          </a:p>
        </p:txBody>
      </p:sp>
      <p:pic>
        <p:nvPicPr>
          <p:cNvPr id="7" name="Picture Placeholder 6">
            <a:extLst>
              <a:ext uri="{FF2B5EF4-FFF2-40B4-BE49-F238E27FC236}">
                <a16:creationId xmlns:a16="http://schemas.microsoft.com/office/drawing/2014/main" id="{849DE931-814B-4D2D-B5BF-5B3A8C455490}"/>
              </a:ext>
            </a:extLst>
          </p:cNvPr>
          <p:cNvPicPr>
            <a:picLocks noGrp="1" noChangeAspect="1"/>
          </p:cNvPicPr>
          <p:nvPr>
            <p:ph type="pic" sz="quarter" idx="10"/>
          </p:nvPr>
        </p:nvPicPr>
        <p:blipFill>
          <a:blip r:embed="rId2"/>
          <a:srcRect/>
          <a:stretch>
            <a:fillRect/>
          </a:stretch>
        </p:blipFill>
        <p:spPr>
          <a:xfrm>
            <a:off x="1685780" y="1218947"/>
            <a:ext cx="2397795" cy="2397795"/>
          </a:xfrm>
        </p:spPr>
      </p:pic>
    </p:spTree>
    <p:extLst>
      <p:ext uri="{BB962C8B-B14F-4D97-AF65-F5344CB8AC3E}">
        <p14:creationId xmlns:p14="http://schemas.microsoft.com/office/powerpoint/2010/main" val="1193886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a:xfrm>
            <a:off x="5577326" y="1165412"/>
            <a:ext cx="5670487" cy="4527176"/>
          </a:xfrm>
        </p:spPr>
        <p:txBody>
          <a:bodyPr>
            <a:normAutofit/>
          </a:bodyPr>
          <a:lstStyle/>
          <a:p>
            <a:r>
              <a:rPr lang="en-US" sz="4000" dirty="0"/>
              <a:t>4. Respond to evil with good.</a:t>
            </a:r>
            <a:br>
              <a:rPr lang="en-US" sz="4000" dirty="0"/>
            </a:br>
            <a:br>
              <a:rPr lang="en-US" sz="4000" dirty="0"/>
            </a:br>
            <a:r>
              <a:rPr lang="en-US" sz="4000" dirty="0"/>
              <a:t>Romans 12:21 NLT</a:t>
            </a:r>
            <a:br>
              <a:rPr lang="en-US" sz="4000" dirty="0"/>
            </a:br>
            <a:r>
              <a:rPr lang="en-US" sz="4000" dirty="0"/>
              <a:t>21 Don’t let evil conquer you, but conquer evil by doing good.</a:t>
            </a:r>
          </a:p>
        </p:txBody>
      </p:sp>
      <p:pic>
        <p:nvPicPr>
          <p:cNvPr id="8" name="Picture Placeholder 7">
            <a:extLst>
              <a:ext uri="{FF2B5EF4-FFF2-40B4-BE49-F238E27FC236}">
                <a16:creationId xmlns:a16="http://schemas.microsoft.com/office/drawing/2014/main" id="{DC832AFF-A0B4-4EF5-841E-792C57DAE400}"/>
              </a:ext>
            </a:extLst>
          </p:cNvPr>
          <p:cNvPicPr>
            <a:picLocks noGrp="1" noChangeAspect="1"/>
          </p:cNvPicPr>
          <p:nvPr>
            <p:ph type="pic" sz="quarter" idx="10"/>
          </p:nvPr>
        </p:nvPicPr>
        <p:blipFill>
          <a:blip r:embed="rId2"/>
          <a:srcRect l="16656" r="16656"/>
          <a:stretch>
            <a:fillRect/>
          </a:stretch>
        </p:blipFill>
        <p:spPr>
          <a:xfrm>
            <a:off x="1452697" y="1421288"/>
            <a:ext cx="2397795" cy="2397795"/>
          </a:xfrm>
        </p:spPr>
      </p:pic>
      <p:sp>
        <p:nvSpPr>
          <p:cNvPr id="10" name="Subtitle 9">
            <a:extLst>
              <a:ext uri="{FF2B5EF4-FFF2-40B4-BE49-F238E27FC236}">
                <a16:creationId xmlns:a16="http://schemas.microsoft.com/office/drawing/2014/main" id="{0659ACF3-B786-4E35-A2DB-0F16CFF199E9}"/>
              </a:ext>
            </a:extLst>
          </p:cNvPr>
          <p:cNvSpPr>
            <a:spLocks noGrp="1"/>
          </p:cNvSpPr>
          <p:nvPr>
            <p:ph type="subTitle" idx="1"/>
          </p:nvPr>
        </p:nvSpPr>
        <p:spPr>
          <a:xfrm>
            <a:off x="206189" y="4151086"/>
            <a:ext cx="5038164" cy="555386"/>
          </a:xfrm>
        </p:spPr>
        <p:txBody>
          <a:bodyPr/>
          <a:lstStyle/>
          <a:p>
            <a:pPr algn="ctr"/>
            <a:r>
              <a:rPr lang="en-US" sz="2400" b="1" dirty="0"/>
              <a:t>How do I let go of those who’ve hurt me?</a:t>
            </a:r>
            <a:endParaRPr lang="en-US" b="1" dirty="0"/>
          </a:p>
        </p:txBody>
      </p:sp>
    </p:spTree>
    <p:extLst>
      <p:ext uri="{BB962C8B-B14F-4D97-AF65-F5344CB8AC3E}">
        <p14:creationId xmlns:p14="http://schemas.microsoft.com/office/powerpoint/2010/main" val="199048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p:txBody>
          <a:bodyPr/>
          <a:lstStyle/>
          <a:p>
            <a:pPr algn="ctr"/>
            <a:r>
              <a:rPr lang="en-US" dirty="0"/>
              <a:t>Closing and Prayer</a:t>
            </a:r>
          </a:p>
        </p:txBody>
      </p:sp>
      <p:pic>
        <p:nvPicPr>
          <p:cNvPr id="6" name="Picture Placeholder 5">
            <a:extLst>
              <a:ext uri="{FF2B5EF4-FFF2-40B4-BE49-F238E27FC236}">
                <a16:creationId xmlns:a16="http://schemas.microsoft.com/office/drawing/2014/main" id="{C23C23A9-7B26-44E9-A918-583D051A2E20}"/>
              </a:ext>
            </a:extLst>
          </p:cNvPr>
          <p:cNvPicPr>
            <a:picLocks noGrp="1" noChangeAspect="1"/>
          </p:cNvPicPr>
          <p:nvPr>
            <p:ph type="pic" sz="quarter" idx="10"/>
          </p:nvPr>
        </p:nvPicPr>
        <p:blipFill>
          <a:blip r:embed="rId2"/>
          <a:srcRect l="16667" r="16667"/>
          <a:stretch>
            <a:fillRect/>
          </a:stretch>
        </p:blipFill>
        <p:spPr>
          <a:xfrm>
            <a:off x="1586753" y="1144319"/>
            <a:ext cx="2397795" cy="2397795"/>
          </a:xfrm>
        </p:spPr>
      </p:pic>
    </p:spTree>
    <p:extLst>
      <p:ext uri="{BB962C8B-B14F-4D97-AF65-F5344CB8AC3E}">
        <p14:creationId xmlns:p14="http://schemas.microsoft.com/office/powerpoint/2010/main" val="2012655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p:txBody>
          <a:bodyPr>
            <a:normAutofit/>
          </a:bodyPr>
          <a:lstStyle/>
          <a:p>
            <a:r>
              <a:rPr lang="en-US" sz="2800" dirty="0"/>
              <a:t>Definition of hurt </a:t>
            </a:r>
            <a:br>
              <a:rPr lang="en-US" sz="2800" dirty="0"/>
            </a:br>
            <a:r>
              <a:rPr lang="en-US" sz="2800" dirty="0"/>
              <a:t>1 : a cause of injury or damage</a:t>
            </a:r>
            <a:br>
              <a:rPr lang="en-US" sz="2800" dirty="0"/>
            </a:br>
            <a:br>
              <a:rPr lang="en-US" sz="2800" dirty="0"/>
            </a:br>
            <a:r>
              <a:rPr lang="en-US" sz="2800" dirty="0"/>
              <a:t>2a : a bodily injury or wound</a:t>
            </a:r>
            <a:br>
              <a:rPr lang="en-US" sz="2800" dirty="0"/>
            </a:br>
            <a:br>
              <a:rPr lang="en-US" sz="2800" dirty="0"/>
            </a:br>
            <a:r>
              <a:rPr lang="en-US" sz="2800" dirty="0"/>
              <a:t>2b : mental or emotional distress or anguish : suffering getting past the hurt of a bitter divorce</a:t>
            </a:r>
            <a:br>
              <a:rPr lang="en-US" sz="2800" dirty="0"/>
            </a:br>
            <a:br>
              <a:rPr lang="en-US" sz="2800" dirty="0"/>
            </a:br>
            <a:r>
              <a:rPr lang="en-US" sz="2800" dirty="0"/>
              <a:t>3 : wrong, harm</a:t>
            </a:r>
          </a:p>
        </p:txBody>
      </p:sp>
      <p:sp>
        <p:nvSpPr>
          <p:cNvPr id="3" name="Subtitle 2">
            <a:extLst>
              <a:ext uri="{FF2B5EF4-FFF2-40B4-BE49-F238E27FC236}">
                <a16:creationId xmlns:a16="http://schemas.microsoft.com/office/drawing/2014/main" id="{7E42C4E3-AFAF-4630-AF6D-21FB3C29CF71}"/>
              </a:ext>
            </a:extLst>
          </p:cNvPr>
          <p:cNvSpPr>
            <a:spLocks noGrp="1"/>
          </p:cNvSpPr>
          <p:nvPr>
            <p:ph type="subTitle" idx="1"/>
          </p:nvPr>
        </p:nvSpPr>
        <p:spPr>
          <a:xfrm>
            <a:off x="555812" y="4151085"/>
            <a:ext cx="4464423" cy="378385"/>
          </a:xfrm>
        </p:spPr>
        <p:txBody>
          <a:bodyPr/>
          <a:lstStyle/>
          <a:p>
            <a:pPr algn="ctr"/>
            <a:r>
              <a:rPr lang="en-US" sz="2800" dirty="0"/>
              <a:t>What is Hurt?</a:t>
            </a:r>
          </a:p>
        </p:txBody>
      </p:sp>
      <p:pic>
        <p:nvPicPr>
          <p:cNvPr id="7" name="Picture Placeholder 6">
            <a:extLst>
              <a:ext uri="{FF2B5EF4-FFF2-40B4-BE49-F238E27FC236}">
                <a16:creationId xmlns:a16="http://schemas.microsoft.com/office/drawing/2014/main" id="{849DE931-814B-4D2D-B5BF-5B3A8C455490}"/>
              </a:ext>
            </a:extLst>
          </p:cNvPr>
          <p:cNvPicPr>
            <a:picLocks noGrp="1" noChangeAspect="1"/>
          </p:cNvPicPr>
          <p:nvPr>
            <p:ph type="pic" sz="quarter" idx="10"/>
          </p:nvPr>
        </p:nvPicPr>
        <p:blipFill>
          <a:blip r:embed="rId2"/>
          <a:srcRect/>
          <a:stretch/>
        </p:blipFill>
        <p:spPr>
          <a:xfrm>
            <a:off x="1685780" y="1663580"/>
            <a:ext cx="2397795" cy="1599029"/>
          </a:xfrm>
        </p:spPr>
      </p:pic>
    </p:spTree>
    <p:extLst>
      <p:ext uri="{BB962C8B-B14F-4D97-AF65-F5344CB8AC3E}">
        <p14:creationId xmlns:p14="http://schemas.microsoft.com/office/powerpoint/2010/main" val="500450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p:txBody>
          <a:bodyPr>
            <a:noAutofit/>
          </a:bodyPr>
          <a:lstStyle/>
          <a:p>
            <a:r>
              <a:rPr lang="en-US" sz="2800" dirty="0"/>
              <a:t>1. Forgiveness is not minimizing the seriousness of an offense.</a:t>
            </a:r>
            <a:br>
              <a:rPr lang="en-US" sz="2800" dirty="0"/>
            </a:br>
            <a:br>
              <a:rPr lang="en-US" sz="2800" dirty="0"/>
            </a:br>
            <a:r>
              <a:rPr lang="en-US" sz="2800" dirty="0"/>
              <a:t>2. Forgiveness is not an instant restoration of trust.</a:t>
            </a:r>
            <a:br>
              <a:rPr lang="en-US" sz="2800" dirty="0"/>
            </a:br>
            <a:br>
              <a:rPr lang="en-US" sz="2800" dirty="0"/>
            </a:br>
            <a:r>
              <a:rPr lang="en-US" sz="2800" dirty="0"/>
              <a:t>3. Forgiveness is not resuming a relationship without any changes. </a:t>
            </a:r>
          </a:p>
        </p:txBody>
      </p:sp>
      <p:pic>
        <p:nvPicPr>
          <p:cNvPr id="8" name="Picture Placeholder 7">
            <a:extLst>
              <a:ext uri="{FF2B5EF4-FFF2-40B4-BE49-F238E27FC236}">
                <a16:creationId xmlns:a16="http://schemas.microsoft.com/office/drawing/2014/main" id="{DC832AFF-A0B4-4EF5-841E-792C57DAE400}"/>
              </a:ext>
            </a:extLst>
          </p:cNvPr>
          <p:cNvPicPr>
            <a:picLocks noGrp="1" noChangeAspect="1"/>
          </p:cNvPicPr>
          <p:nvPr>
            <p:ph type="pic" sz="quarter" idx="10"/>
          </p:nvPr>
        </p:nvPicPr>
        <p:blipFill>
          <a:blip r:embed="rId2"/>
          <a:srcRect l="16656" r="16656"/>
          <a:stretch>
            <a:fillRect/>
          </a:stretch>
        </p:blipFill>
        <p:spPr>
          <a:xfrm>
            <a:off x="1712674" y="1358535"/>
            <a:ext cx="2397795" cy="2397795"/>
          </a:xfrm>
        </p:spPr>
      </p:pic>
      <p:sp>
        <p:nvSpPr>
          <p:cNvPr id="10" name="Subtitle 9">
            <a:extLst>
              <a:ext uri="{FF2B5EF4-FFF2-40B4-BE49-F238E27FC236}">
                <a16:creationId xmlns:a16="http://schemas.microsoft.com/office/drawing/2014/main" id="{0659ACF3-B786-4E35-A2DB-0F16CFF199E9}"/>
              </a:ext>
            </a:extLst>
          </p:cNvPr>
          <p:cNvSpPr>
            <a:spLocks noGrp="1"/>
          </p:cNvSpPr>
          <p:nvPr>
            <p:ph type="subTitle" idx="1"/>
          </p:nvPr>
        </p:nvSpPr>
        <p:spPr>
          <a:xfrm>
            <a:off x="519953" y="4151086"/>
            <a:ext cx="4446494" cy="438844"/>
          </a:xfrm>
        </p:spPr>
        <p:txBody>
          <a:bodyPr/>
          <a:lstStyle/>
          <a:p>
            <a:r>
              <a:rPr lang="en-US" sz="2800" b="1" dirty="0"/>
              <a:t>Why Should I forgive Hurts?</a:t>
            </a:r>
          </a:p>
        </p:txBody>
      </p:sp>
    </p:spTree>
    <p:extLst>
      <p:ext uri="{BB962C8B-B14F-4D97-AF65-F5344CB8AC3E}">
        <p14:creationId xmlns:p14="http://schemas.microsoft.com/office/powerpoint/2010/main" val="2641088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p:txBody>
          <a:bodyPr>
            <a:normAutofit fontScale="90000"/>
          </a:bodyPr>
          <a:lstStyle/>
          <a:p>
            <a:br>
              <a:rPr lang="en-US" sz="3600" dirty="0"/>
            </a:br>
            <a:r>
              <a:rPr lang="en-US" sz="3600" dirty="0">
                <a:solidFill>
                  <a:srgbClr val="FF0000"/>
                </a:solidFill>
              </a:rPr>
              <a:t>1. Because God has forgiven me.</a:t>
            </a:r>
            <a:br>
              <a:rPr lang="en-US" sz="3600" dirty="0"/>
            </a:br>
            <a:br>
              <a:rPr lang="en-US" sz="3600" dirty="0"/>
            </a:br>
            <a:r>
              <a:rPr lang="en-US" sz="3600" dirty="0"/>
              <a:t>Ephesians 4:32 NLT</a:t>
            </a:r>
            <a:br>
              <a:rPr lang="en-US" sz="3600" dirty="0"/>
            </a:br>
            <a:r>
              <a:rPr lang="en-US" sz="3600" dirty="0"/>
              <a:t>32 Instead, be kind to each other, tenderhearted, forgiving one another, </a:t>
            </a:r>
            <a:r>
              <a:rPr lang="en-US" sz="3600" b="1" dirty="0">
                <a:solidFill>
                  <a:schemeClr val="tx1"/>
                </a:solidFill>
              </a:rPr>
              <a:t>just as God through Christ has forgiven you.</a:t>
            </a:r>
          </a:p>
        </p:txBody>
      </p:sp>
      <p:pic>
        <p:nvPicPr>
          <p:cNvPr id="8" name="Picture Placeholder 7">
            <a:extLst>
              <a:ext uri="{FF2B5EF4-FFF2-40B4-BE49-F238E27FC236}">
                <a16:creationId xmlns:a16="http://schemas.microsoft.com/office/drawing/2014/main" id="{DC832AFF-A0B4-4EF5-841E-792C57DAE400}"/>
              </a:ext>
            </a:extLst>
          </p:cNvPr>
          <p:cNvPicPr>
            <a:picLocks noGrp="1" noChangeAspect="1"/>
          </p:cNvPicPr>
          <p:nvPr>
            <p:ph type="pic" sz="quarter" idx="10"/>
          </p:nvPr>
        </p:nvPicPr>
        <p:blipFill>
          <a:blip r:embed="rId2"/>
          <a:srcRect l="16656" r="16656"/>
          <a:stretch>
            <a:fillRect/>
          </a:stretch>
        </p:blipFill>
        <p:spPr>
          <a:xfrm>
            <a:off x="1649921" y="1340606"/>
            <a:ext cx="2397795" cy="2397795"/>
          </a:xfrm>
        </p:spPr>
      </p:pic>
      <p:sp>
        <p:nvSpPr>
          <p:cNvPr id="10" name="Subtitle 9">
            <a:extLst>
              <a:ext uri="{FF2B5EF4-FFF2-40B4-BE49-F238E27FC236}">
                <a16:creationId xmlns:a16="http://schemas.microsoft.com/office/drawing/2014/main" id="{0659ACF3-B786-4E35-A2DB-0F16CFF199E9}"/>
              </a:ext>
            </a:extLst>
          </p:cNvPr>
          <p:cNvSpPr>
            <a:spLocks noGrp="1"/>
          </p:cNvSpPr>
          <p:nvPr>
            <p:ph type="subTitle" idx="1"/>
          </p:nvPr>
        </p:nvSpPr>
        <p:spPr>
          <a:xfrm>
            <a:off x="268941" y="4151085"/>
            <a:ext cx="4948518" cy="340233"/>
          </a:xfrm>
        </p:spPr>
        <p:txBody>
          <a:bodyPr/>
          <a:lstStyle/>
          <a:p>
            <a:r>
              <a:rPr lang="en-US" sz="2800" b="1" dirty="0"/>
              <a:t>Why should I let go of my hurt?</a:t>
            </a:r>
          </a:p>
        </p:txBody>
      </p:sp>
    </p:spTree>
    <p:extLst>
      <p:ext uri="{BB962C8B-B14F-4D97-AF65-F5344CB8AC3E}">
        <p14:creationId xmlns:p14="http://schemas.microsoft.com/office/powerpoint/2010/main" val="219957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a:xfrm>
            <a:off x="5747656" y="1048871"/>
            <a:ext cx="5670487" cy="4527176"/>
          </a:xfrm>
        </p:spPr>
        <p:txBody>
          <a:bodyPr>
            <a:normAutofit fontScale="90000"/>
          </a:bodyPr>
          <a:lstStyle/>
          <a:p>
            <a:br>
              <a:rPr lang="en-US" sz="4000" dirty="0"/>
            </a:br>
            <a:r>
              <a:rPr lang="en-US" sz="3600" dirty="0"/>
              <a:t>Job 5:2 TEV</a:t>
            </a:r>
            <a:br>
              <a:rPr lang="en-US" sz="3600" dirty="0"/>
            </a:br>
            <a:r>
              <a:rPr lang="en-US" sz="3600" dirty="0"/>
              <a:t>2 To worry yourself to death with resentment would be a foolish, senseless thing to do.</a:t>
            </a:r>
            <a:br>
              <a:rPr lang="en-US" sz="3600" dirty="0"/>
            </a:br>
            <a:br>
              <a:rPr lang="en-US" sz="3600" dirty="0"/>
            </a:br>
            <a:r>
              <a:rPr lang="en-US" sz="3600" dirty="0"/>
              <a:t>Job 18:4 TEV</a:t>
            </a:r>
            <a:br>
              <a:rPr lang="en-US" sz="3600" dirty="0"/>
            </a:br>
            <a:r>
              <a:rPr lang="en-US" sz="3600" dirty="0"/>
              <a:t>4 You are only hurting yourself with your anger. Will the earth be deserted because you are angry? Will God move mountains to satisfy you</a:t>
            </a:r>
            <a:endParaRPr lang="en-US" sz="4000" dirty="0"/>
          </a:p>
        </p:txBody>
      </p:sp>
      <p:pic>
        <p:nvPicPr>
          <p:cNvPr id="8" name="Picture Placeholder 7">
            <a:extLst>
              <a:ext uri="{FF2B5EF4-FFF2-40B4-BE49-F238E27FC236}">
                <a16:creationId xmlns:a16="http://schemas.microsoft.com/office/drawing/2014/main" id="{DC832AFF-A0B4-4EF5-841E-792C57DAE400}"/>
              </a:ext>
            </a:extLst>
          </p:cNvPr>
          <p:cNvPicPr>
            <a:picLocks noGrp="1" noChangeAspect="1"/>
          </p:cNvPicPr>
          <p:nvPr>
            <p:ph type="pic" sz="quarter" idx="10"/>
          </p:nvPr>
        </p:nvPicPr>
        <p:blipFill>
          <a:blip r:embed="rId2"/>
          <a:srcRect l="16656" r="16656"/>
          <a:stretch>
            <a:fillRect/>
          </a:stretch>
        </p:blipFill>
        <p:spPr>
          <a:xfrm>
            <a:off x="1452697" y="1421288"/>
            <a:ext cx="2397795" cy="2397795"/>
          </a:xfrm>
        </p:spPr>
      </p:pic>
      <p:sp>
        <p:nvSpPr>
          <p:cNvPr id="10" name="Subtitle 9">
            <a:extLst>
              <a:ext uri="{FF2B5EF4-FFF2-40B4-BE49-F238E27FC236}">
                <a16:creationId xmlns:a16="http://schemas.microsoft.com/office/drawing/2014/main" id="{0659ACF3-B786-4E35-A2DB-0F16CFF199E9}"/>
              </a:ext>
            </a:extLst>
          </p:cNvPr>
          <p:cNvSpPr>
            <a:spLocks noGrp="1"/>
          </p:cNvSpPr>
          <p:nvPr>
            <p:ph type="subTitle" idx="1"/>
          </p:nvPr>
        </p:nvSpPr>
        <p:spPr>
          <a:xfrm>
            <a:off x="125506" y="4151086"/>
            <a:ext cx="5325035" cy="555386"/>
          </a:xfrm>
        </p:spPr>
        <p:txBody>
          <a:bodyPr/>
          <a:lstStyle/>
          <a:p>
            <a:pPr algn="ctr"/>
            <a:r>
              <a:rPr lang="en-US" sz="2800" b="1" dirty="0"/>
              <a:t>2. Because Resentment </a:t>
            </a:r>
          </a:p>
          <a:p>
            <a:pPr algn="ctr"/>
            <a:r>
              <a:rPr lang="en-US" sz="2800" b="1" dirty="0"/>
              <a:t>doesn’t work</a:t>
            </a:r>
            <a:r>
              <a:rPr lang="en-US" sz="2000" b="1" dirty="0"/>
              <a:t>.</a:t>
            </a:r>
            <a:r>
              <a:rPr lang="en-US" b="1" dirty="0"/>
              <a:t> </a:t>
            </a:r>
          </a:p>
        </p:txBody>
      </p:sp>
    </p:spTree>
    <p:extLst>
      <p:ext uri="{BB962C8B-B14F-4D97-AF65-F5344CB8AC3E}">
        <p14:creationId xmlns:p14="http://schemas.microsoft.com/office/powerpoint/2010/main" val="557631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a:xfrm>
            <a:off x="5747656" y="1048871"/>
            <a:ext cx="5670487" cy="4527176"/>
          </a:xfrm>
        </p:spPr>
        <p:txBody>
          <a:bodyPr>
            <a:normAutofit fontScale="90000"/>
          </a:bodyPr>
          <a:lstStyle/>
          <a:p>
            <a:br>
              <a:rPr lang="en-US" sz="4000" dirty="0"/>
            </a:br>
            <a:r>
              <a:rPr lang="en-US" sz="3600" dirty="0"/>
              <a:t>Job 21:23–25 TEV</a:t>
            </a:r>
            <a:br>
              <a:rPr lang="en-US" sz="3600" dirty="0"/>
            </a:br>
            <a:r>
              <a:rPr lang="en-US" sz="3600" dirty="0"/>
              <a:t>23 Some people stay healthy till the day they die; they die happy and at ease, their bodies well nourished. 25 Others have no happiness at all; they live and die with bitter hearts.</a:t>
            </a:r>
            <a:endParaRPr lang="en-US" sz="4000" dirty="0"/>
          </a:p>
        </p:txBody>
      </p:sp>
      <p:pic>
        <p:nvPicPr>
          <p:cNvPr id="8" name="Picture Placeholder 7">
            <a:extLst>
              <a:ext uri="{FF2B5EF4-FFF2-40B4-BE49-F238E27FC236}">
                <a16:creationId xmlns:a16="http://schemas.microsoft.com/office/drawing/2014/main" id="{DC832AFF-A0B4-4EF5-841E-792C57DAE400}"/>
              </a:ext>
            </a:extLst>
          </p:cNvPr>
          <p:cNvPicPr>
            <a:picLocks noGrp="1" noChangeAspect="1"/>
          </p:cNvPicPr>
          <p:nvPr>
            <p:ph type="pic" sz="quarter" idx="10"/>
          </p:nvPr>
        </p:nvPicPr>
        <p:blipFill>
          <a:blip r:embed="rId2"/>
          <a:srcRect l="16656" r="16656"/>
          <a:stretch>
            <a:fillRect/>
          </a:stretch>
        </p:blipFill>
        <p:spPr>
          <a:xfrm>
            <a:off x="1452697" y="1421288"/>
            <a:ext cx="2397795" cy="2397795"/>
          </a:xfrm>
        </p:spPr>
      </p:pic>
      <p:sp>
        <p:nvSpPr>
          <p:cNvPr id="10" name="Subtitle 9">
            <a:extLst>
              <a:ext uri="{FF2B5EF4-FFF2-40B4-BE49-F238E27FC236}">
                <a16:creationId xmlns:a16="http://schemas.microsoft.com/office/drawing/2014/main" id="{0659ACF3-B786-4E35-A2DB-0F16CFF199E9}"/>
              </a:ext>
            </a:extLst>
          </p:cNvPr>
          <p:cNvSpPr>
            <a:spLocks noGrp="1"/>
          </p:cNvSpPr>
          <p:nvPr>
            <p:ph type="subTitle" idx="1"/>
          </p:nvPr>
        </p:nvSpPr>
        <p:spPr>
          <a:xfrm>
            <a:off x="179294" y="4142121"/>
            <a:ext cx="5038164" cy="555386"/>
          </a:xfrm>
        </p:spPr>
        <p:txBody>
          <a:bodyPr/>
          <a:lstStyle/>
          <a:p>
            <a:pPr algn="ctr"/>
            <a:r>
              <a:rPr lang="en-US" sz="2800" b="1" dirty="0"/>
              <a:t>2. Because Resentment </a:t>
            </a:r>
          </a:p>
          <a:p>
            <a:pPr algn="ctr"/>
            <a:r>
              <a:rPr lang="en-US" sz="2800" b="1" dirty="0"/>
              <a:t>doesn’t work</a:t>
            </a:r>
            <a:r>
              <a:rPr lang="en-US" b="1" dirty="0"/>
              <a:t>. </a:t>
            </a:r>
          </a:p>
        </p:txBody>
      </p:sp>
    </p:spTree>
    <p:extLst>
      <p:ext uri="{BB962C8B-B14F-4D97-AF65-F5344CB8AC3E}">
        <p14:creationId xmlns:p14="http://schemas.microsoft.com/office/powerpoint/2010/main" val="3212769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a:xfrm>
            <a:off x="5747656" y="1048871"/>
            <a:ext cx="5670487" cy="4527176"/>
          </a:xfrm>
        </p:spPr>
        <p:txBody>
          <a:bodyPr>
            <a:normAutofit fontScale="90000"/>
          </a:bodyPr>
          <a:lstStyle/>
          <a:p>
            <a:br>
              <a:rPr lang="en-US" sz="4000" dirty="0"/>
            </a:br>
            <a:r>
              <a:rPr lang="en-US" sz="4000" dirty="0"/>
              <a:t>Matthew 6:14–15 NLT</a:t>
            </a:r>
            <a:br>
              <a:rPr lang="en-US" sz="4000" dirty="0"/>
            </a:br>
            <a:r>
              <a:rPr lang="en-US" sz="4000" dirty="0"/>
              <a:t>14 “If you forgive those who sin against you, your heavenly Father will forgive you. 15 But if you refuse to forgive others, your Father will not forgive your sins.</a:t>
            </a:r>
          </a:p>
        </p:txBody>
      </p:sp>
      <p:pic>
        <p:nvPicPr>
          <p:cNvPr id="8" name="Picture Placeholder 7">
            <a:extLst>
              <a:ext uri="{FF2B5EF4-FFF2-40B4-BE49-F238E27FC236}">
                <a16:creationId xmlns:a16="http://schemas.microsoft.com/office/drawing/2014/main" id="{DC832AFF-A0B4-4EF5-841E-792C57DAE400}"/>
              </a:ext>
            </a:extLst>
          </p:cNvPr>
          <p:cNvPicPr>
            <a:picLocks noGrp="1" noChangeAspect="1"/>
          </p:cNvPicPr>
          <p:nvPr>
            <p:ph type="pic" sz="quarter" idx="10"/>
          </p:nvPr>
        </p:nvPicPr>
        <p:blipFill>
          <a:blip r:embed="rId2"/>
          <a:srcRect l="16656" r="16656"/>
          <a:stretch>
            <a:fillRect/>
          </a:stretch>
        </p:blipFill>
        <p:spPr>
          <a:xfrm>
            <a:off x="1452697" y="1421288"/>
            <a:ext cx="2397795" cy="2397795"/>
          </a:xfrm>
        </p:spPr>
      </p:pic>
      <p:sp>
        <p:nvSpPr>
          <p:cNvPr id="10" name="Subtitle 9">
            <a:extLst>
              <a:ext uri="{FF2B5EF4-FFF2-40B4-BE49-F238E27FC236}">
                <a16:creationId xmlns:a16="http://schemas.microsoft.com/office/drawing/2014/main" id="{0659ACF3-B786-4E35-A2DB-0F16CFF199E9}"/>
              </a:ext>
            </a:extLst>
          </p:cNvPr>
          <p:cNvSpPr>
            <a:spLocks noGrp="1"/>
          </p:cNvSpPr>
          <p:nvPr>
            <p:ph type="subTitle" idx="1"/>
          </p:nvPr>
        </p:nvSpPr>
        <p:spPr>
          <a:xfrm>
            <a:off x="206189" y="4151086"/>
            <a:ext cx="5038164" cy="555386"/>
          </a:xfrm>
        </p:spPr>
        <p:txBody>
          <a:bodyPr/>
          <a:lstStyle/>
          <a:p>
            <a:pPr algn="ctr"/>
            <a:r>
              <a:rPr lang="en-US" sz="2400" b="1" dirty="0"/>
              <a:t>3. Because I will need more forgiveness in the future. </a:t>
            </a:r>
            <a:r>
              <a:rPr lang="en-US" b="1" dirty="0"/>
              <a:t>. </a:t>
            </a:r>
          </a:p>
        </p:txBody>
      </p:sp>
    </p:spTree>
    <p:extLst>
      <p:ext uri="{BB962C8B-B14F-4D97-AF65-F5344CB8AC3E}">
        <p14:creationId xmlns:p14="http://schemas.microsoft.com/office/powerpoint/2010/main" val="2296201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a:xfrm>
            <a:off x="5747656" y="1048871"/>
            <a:ext cx="6238155" cy="4527176"/>
          </a:xfrm>
        </p:spPr>
        <p:txBody>
          <a:bodyPr>
            <a:noAutofit/>
          </a:bodyPr>
          <a:lstStyle/>
          <a:p>
            <a:br>
              <a:rPr lang="en-US" sz="2000" dirty="0"/>
            </a:br>
            <a:r>
              <a:rPr lang="en-US" sz="2000" dirty="0"/>
              <a:t>2 Peter 1:3–8 NLT</a:t>
            </a:r>
            <a:br>
              <a:rPr lang="en-US" sz="2000" dirty="0"/>
            </a:br>
            <a:r>
              <a:rPr lang="en-US" sz="2000" dirty="0"/>
              <a:t>3 By his divine power, God has given us everything we need for living a godly life. We have received all of this by coming to know him, the one who called us to himself by means of his marvelous glory and excellence. 4 And because of his glory and excellence, he has given us great and precious promises. These are the promises that enable you to share his divine nature and escape the world’s corruption caused by human desires. 5 In view of all this, make every effort to respond to God’s promises. Supplement your faith with a generous provision of moral excellence, and moral excellence with knowledge, 6 and knowledge with self-control, and self-control with patient endurance, and patient endurance with godliness, 7 and godliness with brotherly affection, and brotherly affection with love for everyone. 8 The more you grow like this, the more productive and useful you will be in your knowledge of our Lord Jesus Christ.</a:t>
            </a:r>
          </a:p>
        </p:txBody>
      </p:sp>
      <p:pic>
        <p:nvPicPr>
          <p:cNvPr id="8" name="Picture Placeholder 7">
            <a:extLst>
              <a:ext uri="{FF2B5EF4-FFF2-40B4-BE49-F238E27FC236}">
                <a16:creationId xmlns:a16="http://schemas.microsoft.com/office/drawing/2014/main" id="{DC832AFF-A0B4-4EF5-841E-792C57DAE400}"/>
              </a:ext>
            </a:extLst>
          </p:cNvPr>
          <p:cNvPicPr>
            <a:picLocks noGrp="1" noChangeAspect="1"/>
          </p:cNvPicPr>
          <p:nvPr>
            <p:ph type="pic" sz="quarter" idx="10"/>
          </p:nvPr>
        </p:nvPicPr>
        <p:blipFill>
          <a:blip r:embed="rId2"/>
          <a:srcRect l="16656" r="16656"/>
          <a:stretch>
            <a:fillRect/>
          </a:stretch>
        </p:blipFill>
        <p:spPr>
          <a:xfrm>
            <a:off x="1452697" y="1421288"/>
            <a:ext cx="2397795" cy="2397795"/>
          </a:xfrm>
        </p:spPr>
      </p:pic>
      <p:sp>
        <p:nvSpPr>
          <p:cNvPr id="10" name="Subtitle 9">
            <a:extLst>
              <a:ext uri="{FF2B5EF4-FFF2-40B4-BE49-F238E27FC236}">
                <a16:creationId xmlns:a16="http://schemas.microsoft.com/office/drawing/2014/main" id="{0659ACF3-B786-4E35-A2DB-0F16CFF199E9}"/>
              </a:ext>
            </a:extLst>
          </p:cNvPr>
          <p:cNvSpPr>
            <a:spLocks noGrp="1"/>
          </p:cNvSpPr>
          <p:nvPr>
            <p:ph type="subTitle" idx="1"/>
          </p:nvPr>
        </p:nvSpPr>
        <p:spPr>
          <a:xfrm>
            <a:off x="206189" y="4151086"/>
            <a:ext cx="5038164" cy="555386"/>
          </a:xfrm>
        </p:spPr>
        <p:txBody>
          <a:bodyPr/>
          <a:lstStyle/>
          <a:p>
            <a:pPr algn="ctr"/>
            <a:r>
              <a:rPr lang="en-US" sz="2400" b="1" dirty="0"/>
              <a:t>4. Where do I get the power to let go?</a:t>
            </a:r>
            <a:endParaRPr lang="en-US" b="1" dirty="0"/>
          </a:p>
        </p:txBody>
      </p:sp>
    </p:spTree>
    <p:extLst>
      <p:ext uri="{BB962C8B-B14F-4D97-AF65-F5344CB8AC3E}">
        <p14:creationId xmlns:p14="http://schemas.microsoft.com/office/powerpoint/2010/main" val="1699229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374-8EAE-4873-9BB6-F6C630302DA2}"/>
              </a:ext>
            </a:extLst>
          </p:cNvPr>
          <p:cNvSpPr>
            <a:spLocks noGrp="1"/>
          </p:cNvSpPr>
          <p:nvPr>
            <p:ph type="ctrTitle"/>
          </p:nvPr>
        </p:nvSpPr>
        <p:spPr>
          <a:xfrm>
            <a:off x="5747656" y="582706"/>
            <a:ext cx="5978179" cy="4993341"/>
          </a:xfrm>
        </p:spPr>
        <p:txBody>
          <a:bodyPr>
            <a:noAutofit/>
          </a:bodyPr>
          <a:lstStyle/>
          <a:p>
            <a:br>
              <a:rPr lang="en-US" sz="2800" dirty="0"/>
            </a:br>
            <a:br>
              <a:rPr lang="en-US" sz="2800" dirty="0"/>
            </a:br>
            <a:r>
              <a:rPr lang="en-US" sz="2800" dirty="0"/>
              <a:t>2. Refocus on God’s purpose for my life.</a:t>
            </a:r>
            <a:br>
              <a:rPr lang="en-US" sz="2800" dirty="0"/>
            </a:br>
            <a:br>
              <a:rPr lang="en-US" sz="2800" dirty="0"/>
            </a:br>
            <a:r>
              <a:rPr lang="en-US" sz="2800" dirty="0"/>
              <a:t>Job 11:13–16 The Living Bible</a:t>
            </a:r>
            <a:br>
              <a:rPr lang="en-US" sz="2800" dirty="0"/>
            </a:br>
            <a:r>
              <a:rPr lang="en-US" sz="2800" dirty="0"/>
              <a:t>13 “Before you turn to God and stretch out your hands to him, get rid of your sins and leave all iniquity behind you. 15 Only then, without the spots of sin to defile you, can you walk steadily forward to God without fear. 16 Only then can you forget your misery. It will all be in the past.</a:t>
            </a:r>
          </a:p>
        </p:txBody>
      </p:sp>
      <p:pic>
        <p:nvPicPr>
          <p:cNvPr id="8" name="Picture Placeholder 7">
            <a:extLst>
              <a:ext uri="{FF2B5EF4-FFF2-40B4-BE49-F238E27FC236}">
                <a16:creationId xmlns:a16="http://schemas.microsoft.com/office/drawing/2014/main" id="{DC832AFF-A0B4-4EF5-841E-792C57DAE400}"/>
              </a:ext>
            </a:extLst>
          </p:cNvPr>
          <p:cNvPicPr>
            <a:picLocks noGrp="1" noChangeAspect="1"/>
          </p:cNvPicPr>
          <p:nvPr>
            <p:ph type="pic" sz="quarter" idx="10"/>
          </p:nvPr>
        </p:nvPicPr>
        <p:blipFill>
          <a:blip r:embed="rId2"/>
          <a:srcRect l="16656" r="16656"/>
          <a:stretch>
            <a:fillRect/>
          </a:stretch>
        </p:blipFill>
        <p:spPr>
          <a:xfrm>
            <a:off x="1452697" y="1421288"/>
            <a:ext cx="2397795" cy="2397795"/>
          </a:xfrm>
        </p:spPr>
      </p:pic>
      <p:sp>
        <p:nvSpPr>
          <p:cNvPr id="10" name="Subtitle 9">
            <a:extLst>
              <a:ext uri="{FF2B5EF4-FFF2-40B4-BE49-F238E27FC236}">
                <a16:creationId xmlns:a16="http://schemas.microsoft.com/office/drawing/2014/main" id="{0659ACF3-B786-4E35-A2DB-0F16CFF199E9}"/>
              </a:ext>
            </a:extLst>
          </p:cNvPr>
          <p:cNvSpPr>
            <a:spLocks noGrp="1"/>
          </p:cNvSpPr>
          <p:nvPr>
            <p:ph type="subTitle" idx="1"/>
          </p:nvPr>
        </p:nvSpPr>
        <p:spPr>
          <a:xfrm>
            <a:off x="206189" y="4151086"/>
            <a:ext cx="5038164" cy="555386"/>
          </a:xfrm>
        </p:spPr>
        <p:txBody>
          <a:bodyPr/>
          <a:lstStyle/>
          <a:p>
            <a:pPr algn="ctr"/>
            <a:r>
              <a:rPr lang="en-US" sz="2400" b="1" dirty="0"/>
              <a:t>5. How do I let go of those who’ve </a:t>
            </a:r>
          </a:p>
          <a:p>
            <a:pPr algn="ctr"/>
            <a:r>
              <a:rPr lang="en-US" sz="2400" b="1" dirty="0"/>
              <a:t>hurt me?</a:t>
            </a:r>
            <a:endParaRPr lang="en-US" b="1" dirty="0"/>
          </a:p>
        </p:txBody>
      </p:sp>
    </p:spTree>
    <p:extLst>
      <p:ext uri="{BB962C8B-B14F-4D97-AF65-F5344CB8AC3E}">
        <p14:creationId xmlns:p14="http://schemas.microsoft.com/office/powerpoint/2010/main" val="96144058"/>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5175639_Biography_presentation_cr - v2" id="{A01E65BC-612A-475B-B592-779A440066C3}" vid="{453437E2-1A5B-4416-AE85-AE3C10623C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B4AFBF-E012-4607-B95C-D9E661912AC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77EC923-6023-4411-8330-A0042153EED3}">
  <ds:schemaRefs>
    <ds:schemaRef ds:uri="http://schemas.microsoft.com/sharepoint/v3/contenttype/forms"/>
  </ds:schemaRefs>
</ds:datastoreItem>
</file>

<file path=customXml/itemProps3.xml><?xml version="1.0" encoding="utf-8"?>
<ds:datastoreItem xmlns:ds="http://schemas.openxmlformats.org/officeDocument/2006/customXml" ds:itemID="{B60E032F-2E55-4A86-BB2D-1A317C642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Biography presentation</Template>
  <TotalTime>151</TotalTime>
  <Words>664</Words>
  <Application>Microsoft Office PowerPoint</Application>
  <PresentationFormat>Widescreen</PresentationFormat>
  <Paragraphs>24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Schoolbook</vt:lpstr>
      <vt:lpstr>Corbel</vt:lpstr>
      <vt:lpstr>Headlines</vt:lpstr>
      <vt:lpstr>Dealing with Hurt as God has spoken.</vt:lpstr>
      <vt:lpstr>Definition of hurt  1 : a cause of injury or damage  2a : a bodily injury or wound  2b : mental or emotional distress or anguish : suffering getting past the hurt of a bitter divorce  3 : wrong, harm</vt:lpstr>
      <vt:lpstr>1. Forgiveness is not minimizing the seriousness of an offense.  2. Forgiveness is not an instant restoration of trust.  3. Forgiveness is not resuming a relationship without any changes. </vt:lpstr>
      <vt:lpstr> 1. Because God has forgiven me.  Ephesians 4:32 NLT 32 Instead, be kind to each other, tenderhearted, forgiving one another, just as God through Christ has forgiven you.</vt:lpstr>
      <vt:lpstr> Job 5:2 TEV 2 To worry yourself to death with resentment would be a foolish, senseless thing to do.  Job 18:4 TEV 4 You are only hurting yourself with your anger. Will the earth be deserted because you are angry? Will God move mountains to satisfy you</vt:lpstr>
      <vt:lpstr> Job 21:23–25 TEV 23 Some people stay healthy till the day they die; they die happy and at ease, their bodies well nourished. 25 Others have no happiness at all; they live and die with bitter hearts.</vt:lpstr>
      <vt:lpstr> Matthew 6:14–15 NLT 14 “If you forgive those who sin against you, your heavenly Father will forgive you. 15 But if you refuse to forgive others, your Father will not forgive your sins.</vt:lpstr>
      <vt:lpstr> 2 Peter 1:3–8 NLT 3 By his divine power, God has given us everything we need for living a godly life. We have received all of this by coming to know him, the one who called us to himself by means of his marvelous glory and excellence. 4 And because of his glory and excellence, he has given us great and precious promises. These are the promises that enable you to share his divine nature and escape the world’s corruption caused by human desires. 5 In view of all this, make every effort to respond to God’s promises. Supplement your faith with a generous provision of moral excellence, and moral excellence with knowledge, 6 and knowledge with self-control, and self-control with patient endurance, and patient endurance with godliness, 7 and godliness with brotherly affection, and brotherly affection with love for everyone. 8 The more you grow like this, the more productive and useful you will be in your knowledge of our Lord Jesus Christ.</vt:lpstr>
      <vt:lpstr>  2. Refocus on God’s purpose for my life.  Job 11:13–16 The Living Bible 13 “Before you turn to God and stretch out your hands to him, get rid of your sins and leave all iniquity behind you. 15 Only then, without the spots of sin to defile you, can you walk steadily forward to God without fear. 16 Only then can you forget your misery. It will all be in the past.</vt:lpstr>
      <vt:lpstr>4. Respond to evil with good.  Romans 12:21 NLT 21 Don’t let evil conquer you, but conquer evil by doing good.</vt:lpstr>
      <vt:lpstr>Closing and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Hurt as God has spoken.</dc:title>
  <dc:creator>Ronald Powell</dc:creator>
  <cp:lastModifiedBy>Ronald Powell</cp:lastModifiedBy>
  <cp:revision>1</cp:revision>
  <dcterms:created xsi:type="dcterms:W3CDTF">2021-10-06T13:00:42Z</dcterms:created>
  <dcterms:modified xsi:type="dcterms:W3CDTF">2021-10-06T15:32:12Z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