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34"/>
  </p:notesMasterIdLst>
  <p:sldIdLst>
    <p:sldId id="410" r:id="rId5"/>
    <p:sldId id="396" r:id="rId6"/>
    <p:sldId id="411" r:id="rId7"/>
    <p:sldId id="412" r:id="rId8"/>
    <p:sldId id="403" r:id="rId9"/>
    <p:sldId id="413" r:id="rId10"/>
    <p:sldId id="414" r:id="rId11"/>
    <p:sldId id="416" r:id="rId12"/>
    <p:sldId id="417" r:id="rId13"/>
    <p:sldId id="418" r:id="rId14"/>
    <p:sldId id="419" r:id="rId15"/>
    <p:sldId id="420" r:id="rId16"/>
    <p:sldId id="421" r:id="rId17"/>
    <p:sldId id="422" r:id="rId18"/>
    <p:sldId id="423" r:id="rId19"/>
    <p:sldId id="424" r:id="rId20"/>
    <p:sldId id="425" r:id="rId21"/>
    <p:sldId id="426" r:id="rId22"/>
    <p:sldId id="427" r:id="rId23"/>
    <p:sldId id="428" r:id="rId24"/>
    <p:sldId id="429" r:id="rId25"/>
    <p:sldId id="430" r:id="rId26"/>
    <p:sldId id="431" r:id="rId27"/>
    <p:sldId id="432" r:id="rId28"/>
    <p:sldId id="433" r:id="rId29"/>
    <p:sldId id="434" r:id="rId30"/>
    <p:sldId id="435" r:id="rId31"/>
    <p:sldId id="436" r:id="rId32"/>
    <p:sldId id="437"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1" autoAdjust="0"/>
    <p:restoredTop sz="94598" autoAdjust="0"/>
  </p:normalViewPr>
  <p:slideViewPr>
    <p:cSldViewPr snapToGrid="0">
      <p:cViewPr varScale="1">
        <p:scale>
          <a:sx n="102" d="100"/>
          <a:sy n="102" d="100"/>
        </p:scale>
        <p:origin x="120" y="210"/>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4AB06A-EEDC-421C-B5A0-5E9E5241A8E5}" type="datetimeFigureOut">
              <a:rPr lang="en-US" smtClean="0"/>
              <a:t>11/3/2021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F9438-3EEF-4192-9815-F6F44770AEF7}" type="slidenum">
              <a:rPr lang="en-US" smtClean="0"/>
              <a:t>‹#›</a:t>
            </a:fld>
            <a:endParaRPr lang="en-US" dirty="0"/>
          </a:p>
        </p:txBody>
      </p:sp>
    </p:spTree>
    <p:extLst>
      <p:ext uri="{BB962C8B-B14F-4D97-AF65-F5344CB8AC3E}">
        <p14:creationId xmlns:p14="http://schemas.microsoft.com/office/powerpoint/2010/main" val="26522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34" name="Picture Placeholder 33">
            <a:extLst>
              <a:ext uri="{FF2B5EF4-FFF2-40B4-BE49-F238E27FC236}">
                <a16:creationId xmlns:a16="http://schemas.microsoft.com/office/drawing/2014/main" id="{FD177CC8-001B-43AD-8769-8F49681EBEDD}"/>
              </a:ext>
            </a:extLst>
          </p:cNvPr>
          <p:cNvSpPr>
            <a:spLocks noGrp="1"/>
          </p:cNvSpPr>
          <p:nvPr>
            <p:ph type="pic" sz="quarter" idx="13"/>
          </p:nvPr>
        </p:nvSpPr>
        <p:spPr>
          <a:xfrm>
            <a:off x="0" y="0"/>
            <a:ext cx="11273115" cy="6858000"/>
          </a:xfrm>
          <a:custGeom>
            <a:avLst/>
            <a:gdLst>
              <a:gd name="connsiteX0" fmla="*/ 3348090 w 11273115"/>
              <a:gd name="connsiteY0" fmla="*/ 0 h 6858000"/>
              <a:gd name="connsiteX1" fmla="*/ 3350669 w 11273115"/>
              <a:gd name="connsiteY1" fmla="*/ 66 h 6858000"/>
              <a:gd name="connsiteX2" fmla="*/ 3350669 w 11273115"/>
              <a:gd name="connsiteY2" fmla="*/ 0 h 6858000"/>
              <a:gd name="connsiteX3" fmla="*/ 11272195 w 11273115"/>
              <a:gd name="connsiteY3" fmla="*/ 0 h 6858000"/>
              <a:gd name="connsiteX4" fmla="*/ 11272195 w 11273115"/>
              <a:gd name="connsiteY4" fmla="*/ 2961216 h 6858000"/>
              <a:gd name="connsiteX5" fmla="*/ 11271695 w 11273115"/>
              <a:gd name="connsiteY5" fmla="*/ 2961216 h 6858000"/>
              <a:gd name="connsiteX6" fmla="*/ 11273115 w 11273115"/>
              <a:gd name="connsiteY6" fmla="*/ 3017366 h 6858000"/>
              <a:gd name="connsiteX7" fmla="*/ 7818094 w 11273115"/>
              <a:gd name="connsiteY7" fmla="*/ 6846005 h 6858000"/>
              <a:gd name="connsiteX8" fmla="*/ 7660345 w 11273115"/>
              <a:gd name="connsiteY8" fmla="*/ 6858000 h 6858000"/>
              <a:gd name="connsiteX9" fmla="*/ 0 w 11273115"/>
              <a:gd name="connsiteY9" fmla="*/ 6858000 h 6858000"/>
              <a:gd name="connsiteX10" fmla="*/ 0 w 11273115"/>
              <a:gd name="connsiteY10" fmla="*/ 3105006 h 6858000"/>
              <a:gd name="connsiteX11" fmla="*/ 1984 w 11273115"/>
              <a:gd name="connsiteY11" fmla="*/ 3078405 h 6858000"/>
              <a:gd name="connsiteX12" fmla="*/ 3348090 w 11273115"/>
              <a:gd name="connsiteY12"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3115" h="6858000">
                <a:moveTo>
                  <a:pt x="3348090" y="0"/>
                </a:moveTo>
                <a:lnTo>
                  <a:pt x="3350669" y="66"/>
                </a:lnTo>
                <a:lnTo>
                  <a:pt x="3350669" y="0"/>
                </a:lnTo>
                <a:lnTo>
                  <a:pt x="11272195" y="0"/>
                </a:lnTo>
                <a:lnTo>
                  <a:pt x="11272195" y="2961216"/>
                </a:lnTo>
                <a:lnTo>
                  <a:pt x="11271695" y="2961216"/>
                </a:lnTo>
                <a:lnTo>
                  <a:pt x="11273115" y="3017366"/>
                </a:lnTo>
                <a:cubicBezTo>
                  <a:pt x="11273115" y="5009996"/>
                  <a:pt x="9758729" y="6648923"/>
                  <a:pt x="7818094" y="6846005"/>
                </a:cubicBezTo>
                <a:lnTo>
                  <a:pt x="7660345" y="6858000"/>
                </a:lnTo>
                <a:lnTo>
                  <a:pt x="0" y="6858000"/>
                </a:lnTo>
                <a:lnTo>
                  <a:pt x="0" y="3105006"/>
                </a:lnTo>
                <a:lnTo>
                  <a:pt x="1984" y="3078405"/>
                </a:lnTo>
                <a:cubicBezTo>
                  <a:pt x="174228" y="1349311"/>
                  <a:pt x="1606596" y="0"/>
                  <a:pt x="3348090" y="0"/>
                </a:cubicBezTo>
                <a:close/>
              </a:path>
            </a:pathLst>
          </a:custGeom>
          <a:solidFill>
            <a:schemeClr val="accent6"/>
          </a:solidFill>
        </p:spPr>
        <p:txBody>
          <a:bodyPr wrap="square" anchor="ctr">
            <a:noAutofit/>
          </a:bodyPr>
          <a:lstStyle>
            <a:lvl1pPr algn="ctr">
              <a:defRPr/>
            </a:lvl1pPr>
          </a:lstStyle>
          <a:p>
            <a:r>
              <a:rPr lang="en-US"/>
              <a:t>Click icon to add picture</a:t>
            </a:r>
            <a:endParaRPr lang="en-US" dirty="0"/>
          </a:p>
        </p:txBody>
      </p:sp>
      <p:sp>
        <p:nvSpPr>
          <p:cNvPr id="9" name="Freeform: Shape 8">
            <a:extLst>
              <a:ext uri="{FF2B5EF4-FFF2-40B4-BE49-F238E27FC236}">
                <a16:creationId xmlns:a16="http://schemas.microsoft.com/office/drawing/2014/main" id="{ED724945-48CE-43AA-A2D7-D18FC7CB735C}"/>
              </a:ext>
              <a:ext uri="{C183D7F6-B498-43B3-948B-1728B52AA6E4}">
                <adec:decorative xmlns:adec="http://schemas.microsoft.com/office/drawing/2017/decorative" val="1"/>
              </a:ext>
            </a:extLst>
          </p:cNvPr>
          <p:cNvSpPr/>
          <p:nvPr userDrawn="1"/>
        </p:nvSpPr>
        <p:spPr>
          <a:xfrm flipH="1" flipV="1">
            <a:off x="0" y="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Title 1">
            <a:extLst>
              <a:ext uri="{FF2B5EF4-FFF2-40B4-BE49-F238E27FC236}">
                <a16:creationId xmlns:a16="http://schemas.microsoft.com/office/drawing/2014/main" id="{FF4C4F21-0086-44BC-AE2C-731756B16DCD}"/>
              </a:ext>
            </a:extLst>
          </p:cNvPr>
          <p:cNvSpPr>
            <a:spLocks noGrp="1"/>
          </p:cNvSpPr>
          <p:nvPr>
            <p:ph type="ctrTitle"/>
          </p:nvPr>
        </p:nvSpPr>
        <p:spPr>
          <a:xfrm>
            <a:off x="609521" y="4330696"/>
            <a:ext cx="11582479" cy="2527304"/>
          </a:xfrm>
          <a:custGeom>
            <a:avLst/>
            <a:gdLst>
              <a:gd name="connsiteX0" fmla="*/ 326075 w 8600365"/>
              <a:gd name="connsiteY0" fmla="*/ 0 h 1224926"/>
              <a:gd name="connsiteX1" fmla="*/ 827429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87289"/>
              <a:gd name="connsiteY0" fmla="*/ 0 h 1224926"/>
              <a:gd name="connsiteX1" fmla="*/ 8609570 w 8687289"/>
              <a:gd name="connsiteY1" fmla="*/ 0 h 1224926"/>
              <a:gd name="connsiteX2" fmla="*/ 8600365 w 8687289"/>
              <a:gd name="connsiteY2" fmla="*/ 326075 h 1224926"/>
              <a:gd name="connsiteX3" fmla="*/ 8600365 w 8687289"/>
              <a:gd name="connsiteY3" fmla="*/ 1224926 h 1224926"/>
              <a:gd name="connsiteX4" fmla="*/ 8600365 w 8687289"/>
              <a:gd name="connsiteY4" fmla="*/ 1224926 h 1224926"/>
              <a:gd name="connsiteX5" fmla="*/ 0 w 8687289"/>
              <a:gd name="connsiteY5" fmla="*/ 1224926 h 1224926"/>
              <a:gd name="connsiteX6" fmla="*/ 0 w 8687289"/>
              <a:gd name="connsiteY6" fmla="*/ 1224926 h 1224926"/>
              <a:gd name="connsiteX7" fmla="*/ 0 w 8687289"/>
              <a:gd name="connsiteY7" fmla="*/ 326075 h 1224926"/>
              <a:gd name="connsiteX8" fmla="*/ 326075 w 8687289"/>
              <a:gd name="connsiteY8" fmla="*/ 0 h 1224926"/>
              <a:gd name="connsiteX0" fmla="*/ 326075 w 8635417"/>
              <a:gd name="connsiteY0" fmla="*/ 0 h 1224926"/>
              <a:gd name="connsiteX1" fmla="*/ 8533370 w 8635417"/>
              <a:gd name="connsiteY1" fmla="*/ 0 h 1224926"/>
              <a:gd name="connsiteX2" fmla="*/ 8600365 w 8635417"/>
              <a:gd name="connsiteY2" fmla="*/ 326075 h 1224926"/>
              <a:gd name="connsiteX3" fmla="*/ 8600365 w 8635417"/>
              <a:gd name="connsiteY3" fmla="*/ 1224926 h 1224926"/>
              <a:gd name="connsiteX4" fmla="*/ 8600365 w 8635417"/>
              <a:gd name="connsiteY4" fmla="*/ 1224926 h 1224926"/>
              <a:gd name="connsiteX5" fmla="*/ 0 w 8635417"/>
              <a:gd name="connsiteY5" fmla="*/ 1224926 h 1224926"/>
              <a:gd name="connsiteX6" fmla="*/ 0 w 8635417"/>
              <a:gd name="connsiteY6" fmla="*/ 1224926 h 1224926"/>
              <a:gd name="connsiteX7" fmla="*/ 0 w 8635417"/>
              <a:gd name="connsiteY7" fmla="*/ 326075 h 1224926"/>
              <a:gd name="connsiteX8" fmla="*/ 326075 w 8635417"/>
              <a:gd name="connsiteY8" fmla="*/ 0 h 1224926"/>
              <a:gd name="connsiteX0" fmla="*/ 326075 w 8626903"/>
              <a:gd name="connsiteY0" fmla="*/ 0 h 1224926"/>
              <a:gd name="connsiteX1" fmla="*/ 8518130 w 8626903"/>
              <a:gd name="connsiteY1" fmla="*/ 0 h 1224926"/>
              <a:gd name="connsiteX2" fmla="*/ 8600365 w 8626903"/>
              <a:gd name="connsiteY2" fmla="*/ 326075 h 1224926"/>
              <a:gd name="connsiteX3" fmla="*/ 8600365 w 8626903"/>
              <a:gd name="connsiteY3" fmla="*/ 1224926 h 1224926"/>
              <a:gd name="connsiteX4" fmla="*/ 8600365 w 8626903"/>
              <a:gd name="connsiteY4" fmla="*/ 1224926 h 1224926"/>
              <a:gd name="connsiteX5" fmla="*/ 0 w 8626903"/>
              <a:gd name="connsiteY5" fmla="*/ 1224926 h 1224926"/>
              <a:gd name="connsiteX6" fmla="*/ 0 w 8626903"/>
              <a:gd name="connsiteY6" fmla="*/ 1224926 h 1224926"/>
              <a:gd name="connsiteX7" fmla="*/ 0 w 8626903"/>
              <a:gd name="connsiteY7" fmla="*/ 326075 h 1224926"/>
              <a:gd name="connsiteX8" fmla="*/ 326075 w 8626903"/>
              <a:gd name="connsiteY8" fmla="*/ 0 h 1224926"/>
              <a:gd name="connsiteX0" fmla="*/ 326075 w 8600365"/>
              <a:gd name="connsiteY0" fmla="*/ 0 h 1224926"/>
              <a:gd name="connsiteX1" fmla="*/ 851813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00365"/>
              <a:gd name="connsiteY0" fmla="*/ 0 h 1224926"/>
              <a:gd name="connsiteX1" fmla="*/ 8518130 w 8600365"/>
              <a:gd name="connsiteY1" fmla="*/ 0 h 1224926"/>
              <a:gd name="connsiteX2" fmla="*/ 8600365 w 8600365"/>
              <a:gd name="connsiteY2" fmla="*/ 76422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06958"/>
              <a:gd name="connsiteY0" fmla="*/ 0 h 1224926"/>
              <a:gd name="connsiteX1" fmla="*/ 8603855 w 8606958"/>
              <a:gd name="connsiteY1" fmla="*/ 0 h 1224926"/>
              <a:gd name="connsiteX2" fmla="*/ 8600365 w 8606958"/>
              <a:gd name="connsiteY2" fmla="*/ 764225 h 1224926"/>
              <a:gd name="connsiteX3" fmla="*/ 8600365 w 8606958"/>
              <a:gd name="connsiteY3" fmla="*/ 1224926 h 1224926"/>
              <a:gd name="connsiteX4" fmla="*/ 8600365 w 8606958"/>
              <a:gd name="connsiteY4" fmla="*/ 1224926 h 1224926"/>
              <a:gd name="connsiteX5" fmla="*/ 0 w 8606958"/>
              <a:gd name="connsiteY5" fmla="*/ 1224926 h 1224926"/>
              <a:gd name="connsiteX6" fmla="*/ 0 w 8606958"/>
              <a:gd name="connsiteY6" fmla="*/ 1224926 h 1224926"/>
              <a:gd name="connsiteX7" fmla="*/ 0 w 8606958"/>
              <a:gd name="connsiteY7" fmla="*/ 326075 h 1224926"/>
              <a:gd name="connsiteX8" fmla="*/ 326075 w 8606958"/>
              <a:gd name="connsiteY8" fmla="*/ 0 h 1224926"/>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0 w 8606958"/>
              <a:gd name="connsiteY7" fmla="*/ 338448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932911 w 8817050"/>
              <a:gd name="connsiteY0" fmla="*/ 0 h 1237299"/>
              <a:gd name="connsiteX1" fmla="*/ 8813947 w 8817050"/>
              <a:gd name="connsiteY1" fmla="*/ 12373 h 1237299"/>
              <a:gd name="connsiteX2" fmla="*/ 8810457 w 8817050"/>
              <a:gd name="connsiteY2" fmla="*/ 776598 h 1237299"/>
              <a:gd name="connsiteX3" fmla="*/ 8810457 w 8817050"/>
              <a:gd name="connsiteY3" fmla="*/ 1237299 h 1237299"/>
              <a:gd name="connsiteX4" fmla="*/ 8810457 w 8817050"/>
              <a:gd name="connsiteY4" fmla="*/ 1237299 h 1237299"/>
              <a:gd name="connsiteX5" fmla="*/ 210092 w 8817050"/>
              <a:gd name="connsiteY5" fmla="*/ 1237299 h 1237299"/>
              <a:gd name="connsiteX6" fmla="*/ 313904 w 8817050"/>
              <a:gd name="connsiteY6" fmla="*/ 810431 h 1237299"/>
              <a:gd name="connsiteX7" fmla="*/ 615903 w 8817050"/>
              <a:gd name="connsiteY7" fmla="*/ 480737 h 1237299"/>
              <a:gd name="connsiteX8" fmla="*/ 1932911 w 8817050"/>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405811 w 8606958"/>
              <a:gd name="connsiteY7" fmla="*/ 480737 h 1237299"/>
              <a:gd name="connsiteX8" fmla="*/ 1722819 w 8606958"/>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414334 w 8615481"/>
              <a:gd name="connsiteY7" fmla="*/ 4807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27632 w 8611771"/>
              <a:gd name="connsiteY0" fmla="*/ 0 h 1237299"/>
              <a:gd name="connsiteX1" fmla="*/ 8608668 w 8611771"/>
              <a:gd name="connsiteY1" fmla="*/ 12373 h 1237299"/>
              <a:gd name="connsiteX2" fmla="*/ 8605178 w 8611771"/>
              <a:gd name="connsiteY2" fmla="*/ 776598 h 1237299"/>
              <a:gd name="connsiteX3" fmla="*/ 8605178 w 8611771"/>
              <a:gd name="connsiteY3" fmla="*/ 1237299 h 1237299"/>
              <a:gd name="connsiteX4" fmla="*/ 8605178 w 8611771"/>
              <a:gd name="connsiteY4" fmla="*/ 1237299 h 1237299"/>
              <a:gd name="connsiteX5" fmla="*/ 4813 w 8611771"/>
              <a:gd name="connsiteY5" fmla="*/ 1237299 h 1237299"/>
              <a:gd name="connsiteX6" fmla="*/ 108625 w 8611771"/>
              <a:gd name="connsiteY6" fmla="*/ 810431 h 1237299"/>
              <a:gd name="connsiteX7" fmla="*/ 778685 w 8611771"/>
              <a:gd name="connsiteY7" fmla="*/ 251837 h 1237299"/>
              <a:gd name="connsiteX8" fmla="*/ 1727632 w 8611771"/>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773872 w 8606958"/>
              <a:gd name="connsiteY7" fmla="*/ 251837 h 1237299"/>
              <a:gd name="connsiteX8" fmla="*/ 1722819 w 8606958"/>
              <a:gd name="connsiteY8" fmla="*/ 0 h 1237299"/>
              <a:gd name="connsiteX0" fmla="*/ 1726697 w 8610836"/>
              <a:gd name="connsiteY0" fmla="*/ 0 h 1237299"/>
              <a:gd name="connsiteX1" fmla="*/ 8607733 w 8610836"/>
              <a:gd name="connsiteY1" fmla="*/ 12373 h 1237299"/>
              <a:gd name="connsiteX2" fmla="*/ 8604243 w 8610836"/>
              <a:gd name="connsiteY2" fmla="*/ 776598 h 1237299"/>
              <a:gd name="connsiteX3" fmla="*/ 8604243 w 8610836"/>
              <a:gd name="connsiteY3" fmla="*/ 1237299 h 1237299"/>
              <a:gd name="connsiteX4" fmla="*/ 8604243 w 8610836"/>
              <a:gd name="connsiteY4" fmla="*/ 1237299 h 1237299"/>
              <a:gd name="connsiteX5" fmla="*/ 3878 w 8610836"/>
              <a:gd name="connsiteY5" fmla="*/ 1237299 h 1237299"/>
              <a:gd name="connsiteX6" fmla="*/ 88815 w 8610836"/>
              <a:gd name="connsiteY6" fmla="*/ 810431 h 1237299"/>
              <a:gd name="connsiteX7" fmla="*/ 777750 w 8610836"/>
              <a:gd name="connsiteY7" fmla="*/ 251837 h 1237299"/>
              <a:gd name="connsiteX8" fmla="*/ 1726697 w 8610836"/>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637882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637882 w 8606958"/>
              <a:gd name="connsiteY8" fmla="*/ 0 h 1237299"/>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2298504 w 8606958"/>
              <a:gd name="connsiteY7" fmla="*/ 0 h 1249672"/>
              <a:gd name="connsiteX0" fmla="*/ 2600441 w 8908895"/>
              <a:gd name="connsiteY0" fmla="*/ 0 h 1249672"/>
              <a:gd name="connsiteX1" fmla="*/ 8905792 w 8908895"/>
              <a:gd name="connsiteY1" fmla="*/ 24746 h 1249672"/>
              <a:gd name="connsiteX2" fmla="*/ 8902302 w 8908895"/>
              <a:gd name="connsiteY2" fmla="*/ 788971 h 1249672"/>
              <a:gd name="connsiteX3" fmla="*/ 8902302 w 8908895"/>
              <a:gd name="connsiteY3" fmla="*/ 1249672 h 1249672"/>
              <a:gd name="connsiteX4" fmla="*/ 8902302 w 8908895"/>
              <a:gd name="connsiteY4" fmla="*/ 1249672 h 1249672"/>
              <a:gd name="connsiteX5" fmla="*/ 301937 w 8908895"/>
              <a:gd name="connsiteY5" fmla="*/ 1249672 h 1249672"/>
              <a:gd name="connsiteX6" fmla="*/ 2600441 w 8908895"/>
              <a:gd name="connsiteY6" fmla="*/ 0 h 1249672"/>
              <a:gd name="connsiteX0" fmla="*/ 2600441 w 8908895"/>
              <a:gd name="connsiteY0" fmla="*/ 0 h 1231113"/>
              <a:gd name="connsiteX1" fmla="*/ 8905792 w 8908895"/>
              <a:gd name="connsiteY1" fmla="*/ 6187 h 1231113"/>
              <a:gd name="connsiteX2" fmla="*/ 8902302 w 8908895"/>
              <a:gd name="connsiteY2" fmla="*/ 770412 h 1231113"/>
              <a:gd name="connsiteX3" fmla="*/ 8902302 w 8908895"/>
              <a:gd name="connsiteY3" fmla="*/ 1231113 h 1231113"/>
              <a:gd name="connsiteX4" fmla="*/ 8902302 w 8908895"/>
              <a:gd name="connsiteY4" fmla="*/ 1231113 h 1231113"/>
              <a:gd name="connsiteX5" fmla="*/ 301937 w 8908895"/>
              <a:gd name="connsiteY5" fmla="*/ 1231113 h 1231113"/>
              <a:gd name="connsiteX6" fmla="*/ 2600441 w 8908895"/>
              <a:gd name="connsiteY6" fmla="*/ 0 h 1231113"/>
              <a:gd name="connsiteX0" fmla="*/ 2716264 w 9024718"/>
              <a:gd name="connsiteY0" fmla="*/ 0 h 1231113"/>
              <a:gd name="connsiteX1" fmla="*/ 9021615 w 9024718"/>
              <a:gd name="connsiteY1" fmla="*/ 6187 h 1231113"/>
              <a:gd name="connsiteX2" fmla="*/ 9018125 w 9024718"/>
              <a:gd name="connsiteY2" fmla="*/ 770412 h 1231113"/>
              <a:gd name="connsiteX3" fmla="*/ 9018125 w 9024718"/>
              <a:gd name="connsiteY3" fmla="*/ 1231113 h 1231113"/>
              <a:gd name="connsiteX4" fmla="*/ 9018125 w 9024718"/>
              <a:gd name="connsiteY4" fmla="*/ 1231113 h 1231113"/>
              <a:gd name="connsiteX5" fmla="*/ 417760 w 9024718"/>
              <a:gd name="connsiteY5" fmla="*/ 1231113 h 1231113"/>
              <a:gd name="connsiteX6" fmla="*/ 2716264 w 9024718"/>
              <a:gd name="connsiteY6" fmla="*/ 0 h 1231113"/>
              <a:gd name="connsiteX0" fmla="*/ 2300894 w 8609348"/>
              <a:gd name="connsiteY0" fmla="*/ 0 h 1231113"/>
              <a:gd name="connsiteX1" fmla="*/ 8606245 w 8609348"/>
              <a:gd name="connsiteY1" fmla="*/ 6187 h 1231113"/>
              <a:gd name="connsiteX2" fmla="*/ 8602755 w 8609348"/>
              <a:gd name="connsiteY2" fmla="*/ 770412 h 1231113"/>
              <a:gd name="connsiteX3" fmla="*/ 8602755 w 8609348"/>
              <a:gd name="connsiteY3" fmla="*/ 1231113 h 1231113"/>
              <a:gd name="connsiteX4" fmla="*/ 8602755 w 8609348"/>
              <a:gd name="connsiteY4" fmla="*/ 1231113 h 1231113"/>
              <a:gd name="connsiteX5" fmla="*/ 2390 w 8609348"/>
              <a:gd name="connsiteY5" fmla="*/ 1231113 h 1231113"/>
              <a:gd name="connsiteX6" fmla="*/ 2300894 w 8609348"/>
              <a:gd name="connsiteY6" fmla="*/ 0 h 1231113"/>
              <a:gd name="connsiteX0" fmla="*/ 2299332 w 8607786"/>
              <a:gd name="connsiteY0" fmla="*/ 0 h 1231113"/>
              <a:gd name="connsiteX1" fmla="*/ 8604683 w 8607786"/>
              <a:gd name="connsiteY1" fmla="*/ 6187 h 1231113"/>
              <a:gd name="connsiteX2" fmla="*/ 8601193 w 8607786"/>
              <a:gd name="connsiteY2" fmla="*/ 770412 h 1231113"/>
              <a:gd name="connsiteX3" fmla="*/ 8601193 w 8607786"/>
              <a:gd name="connsiteY3" fmla="*/ 1231113 h 1231113"/>
              <a:gd name="connsiteX4" fmla="*/ 8601193 w 8607786"/>
              <a:gd name="connsiteY4" fmla="*/ 1231113 h 1231113"/>
              <a:gd name="connsiteX5" fmla="*/ 828 w 8607786"/>
              <a:gd name="connsiteY5" fmla="*/ 1231113 h 1231113"/>
              <a:gd name="connsiteX6" fmla="*/ 2299332 w 8607786"/>
              <a:gd name="connsiteY6" fmla="*/ 0 h 1231113"/>
              <a:gd name="connsiteX0" fmla="*/ 2298564 w 8607018"/>
              <a:gd name="connsiteY0" fmla="*/ 0 h 1231113"/>
              <a:gd name="connsiteX1" fmla="*/ 8603915 w 8607018"/>
              <a:gd name="connsiteY1" fmla="*/ 6187 h 1231113"/>
              <a:gd name="connsiteX2" fmla="*/ 8600425 w 8607018"/>
              <a:gd name="connsiteY2" fmla="*/ 770412 h 1231113"/>
              <a:gd name="connsiteX3" fmla="*/ 8600425 w 8607018"/>
              <a:gd name="connsiteY3" fmla="*/ 1231113 h 1231113"/>
              <a:gd name="connsiteX4" fmla="*/ 8600425 w 8607018"/>
              <a:gd name="connsiteY4" fmla="*/ 1231113 h 1231113"/>
              <a:gd name="connsiteX5" fmla="*/ 60 w 8607018"/>
              <a:gd name="connsiteY5" fmla="*/ 1231113 h 1231113"/>
              <a:gd name="connsiteX6" fmla="*/ 2298564 w 8607018"/>
              <a:gd name="connsiteY6" fmla="*/ 0 h 1231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07018" h="1231113">
                <a:moveTo>
                  <a:pt x="2298564" y="0"/>
                </a:moveTo>
                <a:lnTo>
                  <a:pt x="8603915" y="6187"/>
                </a:lnTo>
                <a:cubicBezTo>
                  <a:pt x="8612551" y="339562"/>
                  <a:pt x="8600425" y="590326"/>
                  <a:pt x="8600425" y="770412"/>
                </a:cubicBezTo>
                <a:lnTo>
                  <a:pt x="8600425" y="1231113"/>
                </a:lnTo>
                <a:lnTo>
                  <a:pt x="8600425" y="1231113"/>
                </a:lnTo>
                <a:lnTo>
                  <a:pt x="60" y="1231113"/>
                </a:lnTo>
                <a:cubicBezTo>
                  <a:pt x="-2693" y="979529"/>
                  <a:pt x="81279" y="0"/>
                  <a:pt x="2298564" y="0"/>
                </a:cubicBezTo>
                <a:close/>
              </a:path>
            </a:pathLst>
          </a:custGeom>
          <a:solidFill>
            <a:schemeClr val="accent2">
              <a:alpha val="80000"/>
            </a:schemeClr>
          </a:solidFill>
        </p:spPr>
        <p:txBody>
          <a:bodyPr anchor="t">
            <a:noAutofit/>
          </a:bodyPr>
          <a:lstStyle>
            <a:lvl1pPr marL="1371600">
              <a:lnSpc>
                <a:spcPct val="280000"/>
              </a:lnSpc>
              <a:spcBef>
                <a:spcPts val="1800"/>
              </a:spcBef>
              <a:defRPr>
                <a:solidFill>
                  <a:schemeClr val="bg2"/>
                </a:solidFill>
              </a:defRPr>
            </a:lvl1pPr>
          </a:lstStyle>
          <a:p>
            <a:r>
              <a:rPr lang="en-US" sz="4400">
                <a:solidFill>
                  <a:srgbClr val="FFFFFF"/>
                </a:solidFill>
              </a:rPr>
              <a:t>Click to edit Master title style</a:t>
            </a:r>
            <a:endParaRPr lang="en-US" sz="4400" dirty="0">
              <a:solidFill>
                <a:srgbClr val="FFFFFF"/>
              </a:solidFill>
            </a:endParaRPr>
          </a:p>
        </p:txBody>
      </p:sp>
      <p:sp>
        <p:nvSpPr>
          <p:cNvPr id="36" name="Freeform: Shape 35">
            <a:extLst>
              <a:ext uri="{FF2B5EF4-FFF2-40B4-BE49-F238E27FC236}">
                <a16:creationId xmlns:a16="http://schemas.microsoft.com/office/drawing/2014/main" id="{9A0315CC-EC7D-4E65-936E-03F3BE2200E3}"/>
              </a:ext>
              <a:ext uri="{C183D7F6-B498-43B3-948B-1728B52AA6E4}">
                <adec:decorative xmlns:adec="http://schemas.microsoft.com/office/drawing/2017/decorative" val="1"/>
              </a:ext>
            </a:extLst>
          </p:cNvPr>
          <p:cNvSpPr/>
          <p:nvPr userDrawn="1"/>
        </p:nvSpPr>
        <p:spPr>
          <a:xfrm>
            <a:off x="7477125" y="0"/>
            <a:ext cx="4714875" cy="6858000"/>
          </a:xfrm>
          <a:custGeom>
            <a:avLst/>
            <a:gdLst>
              <a:gd name="connsiteX0" fmla="*/ 3611850 w 4528607"/>
              <a:gd name="connsiteY0" fmla="*/ 0 h 6858000"/>
              <a:gd name="connsiteX1" fmla="*/ 4528607 w 4528607"/>
              <a:gd name="connsiteY1" fmla="*/ 0 h 6858000"/>
              <a:gd name="connsiteX2" fmla="*/ 4528607 w 4528607"/>
              <a:gd name="connsiteY2" fmla="*/ 6858000 h 6858000"/>
              <a:gd name="connsiteX3" fmla="*/ 0 w 4528607"/>
              <a:gd name="connsiteY3" fmla="*/ 6858000 h 6858000"/>
              <a:gd name="connsiteX4" fmla="*/ 157749 w 4528607"/>
              <a:gd name="connsiteY4" fmla="*/ 6846005 h 6858000"/>
              <a:gd name="connsiteX5" fmla="*/ 3612770 w 4528607"/>
              <a:gd name="connsiteY5" fmla="*/ 3017366 h 6858000"/>
              <a:gd name="connsiteX6" fmla="*/ 3611350 w 4528607"/>
              <a:gd name="connsiteY6" fmla="*/ 2961216 h 6858000"/>
              <a:gd name="connsiteX7" fmla="*/ 3611850 w 4528607"/>
              <a:gd name="connsiteY7" fmla="*/ 2961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8607" h="6858000">
                <a:moveTo>
                  <a:pt x="3611850" y="0"/>
                </a:moveTo>
                <a:lnTo>
                  <a:pt x="4528607" y="0"/>
                </a:lnTo>
                <a:lnTo>
                  <a:pt x="4528607" y="6858000"/>
                </a:lnTo>
                <a:lnTo>
                  <a:pt x="0" y="6858000"/>
                </a:lnTo>
                <a:lnTo>
                  <a:pt x="157749" y="6846005"/>
                </a:lnTo>
                <a:cubicBezTo>
                  <a:pt x="2098384" y="6648923"/>
                  <a:pt x="3612770" y="5009996"/>
                  <a:pt x="3612770" y="3017366"/>
                </a:cubicBezTo>
                <a:lnTo>
                  <a:pt x="3611350" y="2961216"/>
                </a:lnTo>
                <a:lnTo>
                  <a:pt x="3611850" y="2961216"/>
                </a:lnTo>
                <a:close/>
              </a:path>
            </a:pathLst>
          </a:custGeom>
          <a:solidFill>
            <a:schemeClr val="accent2">
              <a:lumMod val="75000"/>
              <a:alpha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 Placeholder 5">
            <a:extLst>
              <a:ext uri="{FF2B5EF4-FFF2-40B4-BE49-F238E27FC236}">
                <a16:creationId xmlns:a16="http://schemas.microsoft.com/office/drawing/2014/main" id="{1DAB5A3B-4D59-4E0D-9EA9-FAFC9BFBB574}"/>
              </a:ext>
            </a:extLst>
          </p:cNvPr>
          <p:cNvSpPr>
            <a:spLocks noGrp="1"/>
          </p:cNvSpPr>
          <p:nvPr>
            <p:ph type="body" sz="quarter" idx="14"/>
          </p:nvPr>
        </p:nvSpPr>
        <p:spPr>
          <a:xfrm>
            <a:off x="2000614" y="5920740"/>
            <a:ext cx="5476512" cy="723900"/>
          </a:xfrm>
        </p:spPr>
        <p:txBody>
          <a:bodyPr>
            <a:noAutofit/>
          </a:bodyPr>
          <a:lstStyle>
            <a:lvl1pPr>
              <a:buNone/>
              <a:defRPr sz="20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a:r>
              <a:rPr lang="en-US"/>
              <a:t>Click to edit Master text styles</a:t>
            </a:r>
          </a:p>
        </p:txBody>
      </p:sp>
    </p:spTree>
    <p:extLst>
      <p:ext uri="{BB962C8B-B14F-4D97-AF65-F5344CB8AC3E}">
        <p14:creationId xmlns:p14="http://schemas.microsoft.com/office/powerpoint/2010/main" val="7553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Content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8200" y="448056"/>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3200400"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3200400" cy="3554039"/>
          </a:xfrm>
        </p:spPr>
        <p:txBody>
          <a:bodyPr>
            <a:normAutofit/>
          </a:bodyPr>
          <a:lstStyle>
            <a:lvl1pPr marL="283464" indent="-283464">
              <a:defRPr sz="1400"/>
            </a:lvl1pPr>
            <a:lvl2pPr marL="283464" indent="-283464">
              <a:defRPr sz="1400"/>
            </a:lvl2pPr>
            <a:lvl3pPr marL="283464" indent="-283464">
              <a:defRPr sz="1400"/>
            </a:lvl3pPr>
            <a:lvl4pPr marL="283464" indent="-283464">
              <a:defRPr sz="1400"/>
            </a:lvl4pPr>
            <a:lvl5pPr marL="283464" indent="-283464">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4496597" y="1679012"/>
            <a:ext cx="3200400"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4496597" y="2633472"/>
            <a:ext cx="3200400" cy="3554040"/>
          </a:xfrm>
        </p:spPr>
        <p:txBody>
          <a:bodyPr>
            <a:normAutofit/>
          </a:bodyPr>
          <a:lstStyle>
            <a:lvl1pPr marL="283464" indent="-283464">
              <a:defRPr sz="1400"/>
            </a:lvl1pPr>
            <a:lvl2pPr marL="283464" indent="-283464">
              <a:defRPr sz="1400"/>
            </a:lvl2pPr>
            <a:lvl3pPr marL="283464" indent="-283464">
              <a:defRPr sz="1400"/>
            </a:lvl3pPr>
            <a:lvl4pPr marL="283464" indent="-283464">
              <a:defRPr sz="1400"/>
            </a:lvl4pPr>
            <a:lvl5pPr marL="283464" indent="-283464">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255FA165-37DF-4E15-9395-3DD34C0F1CC8}"/>
              </a:ext>
            </a:extLst>
          </p:cNvPr>
          <p:cNvSpPr>
            <a:spLocks noGrp="1"/>
          </p:cNvSpPr>
          <p:nvPr>
            <p:ph type="body" sz="quarter" idx="13"/>
          </p:nvPr>
        </p:nvSpPr>
        <p:spPr>
          <a:xfrm>
            <a:off x="8153406" y="1682496"/>
            <a:ext cx="3200400"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CAFAE5B4-E9C2-4CEE-AE3C-EAD0E4227781}"/>
              </a:ext>
            </a:extLst>
          </p:cNvPr>
          <p:cNvSpPr>
            <a:spLocks noGrp="1"/>
          </p:cNvSpPr>
          <p:nvPr>
            <p:ph sz="quarter" idx="14"/>
          </p:nvPr>
        </p:nvSpPr>
        <p:spPr>
          <a:xfrm>
            <a:off x="8153406" y="2633472"/>
            <a:ext cx="3200400" cy="3554040"/>
          </a:xfrm>
        </p:spPr>
        <p:txBody>
          <a:bodyPr>
            <a:normAutofit/>
          </a:bodyPr>
          <a:lstStyle>
            <a:lvl1pPr marL="283464" indent="-283464">
              <a:defRPr sz="1400"/>
            </a:lvl1pPr>
            <a:lvl2pPr marL="283464" indent="-283464">
              <a:defRPr sz="1400"/>
            </a:lvl2pPr>
            <a:lvl3pPr marL="283464" indent="-283464">
              <a:defRPr sz="1400"/>
            </a:lvl3pPr>
            <a:lvl4pPr marL="283464" indent="-283464">
              <a:defRPr sz="1400"/>
            </a:lvl4pPr>
            <a:lvl5pPr marL="283464" indent="-283464">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r>
              <a:rPr lang="en-US" dirty="0"/>
              <a:t>Sample Footer Text</a:t>
            </a:r>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441797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Summar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F77B68-7FA5-4C67-BB5E-544A66A74753}"/>
              </a:ext>
              <a:ext uri="{C183D7F6-B498-43B3-948B-1728B52AA6E4}">
                <adec:decorative xmlns:adec="http://schemas.microsoft.com/office/drawing/2017/decorative" val="1"/>
              </a:ext>
            </a:extLst>
          </p:cNvPr>
          <p:cNvSpPr/>
          <p:nvPr userDrawn="1"/>
        </p:nvSpPr>
        <p:spPr>
          <a:xfrm>
            <a:off x="0" y="0"/>
            <a:ext cx="12192000"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8">
            <a:extLst>
              <a:ext uri="{FF2B5EF4-FFF2-40B4-BE49-F238E27FC236}">
                <a16:creationId xmlns:a16="http://schemas.microsoft.com/office/drawing/2014/main" id="{0459E3D4-4913-4324-9732-B962CCA5DAB4}"/>
              </a:ext>
            </a:extLst>
          </p:cNvPr>
          <p:cNvSpPr>
            <a:spLocks noGrp="1"/>
          </p:cNvSpPr>
          <p:nvPr>
            <p:ph type="title"/>
          </p:nvPr>
        </p:nvSpPr>
        <p:spPr>
          <a:xfrm>
            <a:off x="914401" y="443553"/>
            <a:ext cx="9914859" cy="1325880"/>
          </a:xfrm>
        </p:spPr>
        <p:txBody>
          <a:bodyPr/>
          <a:lstStyle>
            <a:lvl1pPr>
              <a:defRPr>
                <a:solidFill>
                  <a:schemeClr val="bg2"/>
                </a:solidFill>
              </a:defRPr>
            </a:lvl1pPr>
          </a:lstStyle>
          <a:p>
            <a:r>
              <a:rPr lang="en-US">
                <a:solidFill>
                  <a:srgbClr val="FFFFFF"/>
                </a:solidFill>
              </a:rPr>
              <a:t>Click to edit Master title style</a:t>
            </a:r>
            <a:endParaRPr lang="en-US" dirty="0">
              <a:solidFill>
                <a:srgbClr val="FFFFFF"/>
              </a:solidFill>
            </a:endParaRPr>
          </a:p>
        </p:txBody>
      </p:sp>
      <p:sp>
        <p:nvSpPr>
          <p:cNvPr id="12" name="Content Placeholder 9">
            <a:extLst>
              <a:ext uri="{FF2B5EF4-FFF2-40B4-BE49-F238E27FC236}">
                <a16:creationId xmlns:a16="http://schemas.microsoft.com/office/drawing/2014/main" id="{FE71C6AE-BA35-4C02-9C7B-2A2D9775DFEF}"/>
              </a:ext>
            </a:extLst>
          </p:cNvPr>
          <p:cNvSpPr>
            <a:spLocks noGrp="1"/>
          </p:cNvSpPr>
          <p:nvPr>
            <p:ph idx="1"/>
          </p:nvPr>
        </p:nvSpPr>
        <p:spPr>
          <a:xfrm>
            <a:off x="914400" y="2709080"/>
            <a:ext cx="5868537" cy="3467881"/>
          </a:xfrm>
        </p:spPr>
        <p:txBody>
          <a:bodyPr/>
          <a:lstStyle>
            <a:lvl1pPr marL="0" indent="0">
              <a:buNone/>
              <a:defRPr baseline="0"/>
            </a:lvl1pPr>
          </a:lstStyle>
          <a:p>
            <a:pPr lvl="0"/>
            <a:r>
              <a:rPr lang="en-US"/>
              <a:t>Click to edit Master text styles</a:t>
            </a:r>
          </a:p>
        </p:txBody>
      </p:sp>
      <p:sp>
        <p:nvSpPr>
          <p:cNvPr id="17" name="Freeform: Shape 16">
            <a:extLst>
              <a:ext uri="{FF2B5EF4-FFF2-40B4-BE49-F238E27FC236}">
                <a16:creationId xmlns:a16="http://schemas.microsoft.com/office/drawing/2014/main" id="{2F8E2564-CCE3-4E5F-BA7A-BE1CD195CC41}"/>
              </a:ext>
              <a:ext uri="{C183D7F6-B498-43B3-948B-1728B52AA6E4}">
                <adec:decorative xmlns:adec="http://schemas.microsoft.com/office/drawing/2017/decorative" val="1"/>
              </a:ext>
            </a:extLst>
          </p:cNvPr>
          <p:cNvSpPr/>
          <p:nvPr userDrawn="1"/>
        </p:nvSpPr>
        <p:spPr>
          <a:xfrm>
            <a:off x="9844851" y="1"/>
            <a:ext cx="2347150" cy="4454343"/>
          </a:xfrm>
          <a:custGeom>
            <a:avLst/>
            <a:gdLst>
              <a:gd name="connsiteX0" fmla="*/ 2329738 w 2347151"/>
              <a:gd name="connsiteY0" fmla="*/ 0 h 4454343"/>
              <a:gd name="connsiteX1" fmla="*/ 2347151 w 2347151"/>
              <a:gd name="connsiteY1" fmla="*/ 0 h 4454343"/>
              <a:gd name="connsiteX2" fmla="*/ 2347151 w 2347151"/>
              <a:gd name="connsiteY2" fmla="*/ 4454343 h 4454343"/>
              <a:gd name="connsiteX3" fmla="*/ 2340504 w 2347151"/>
              <a:gd name="connsiteY3" fmla="*/ 4322705 h 4454343"/>
              <a:gd name="connsiteX4" fmla="*/ 134816 w 2347151"/>
              <a:gd name="connsiteY4" fmla="*/ 2130974 h 4454343"/>
              <a:gd name="connsiteX5" fmla="*/ 0 w 2347151"/>
              <a:gd name="connsiteY5" fmla="*/ 2124591 h 4454343"/>
              <a:gd name="connsiteX6" fmla="*/ 134816 w 2347151"/>
              <a:gd name="connsiteY6" fmla="*/ 2118208 h 4454343"/>
              <a:gd name="connsiteX7" fmla="*/ 2309087 w 2347151"/>
              <a:gd name="connsiteY7" fmla="*/ 141037 h 445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7151" h="4454343">
                <a:moveTo>
                  <a:pt x="2329738" y="0"/>
                </a:moveTo>
                <a:lnTo>
                  <a:pt x="2347151" y="0"/>
                </a:lnTo>
                <a:lnTo>
                  <a:pt x="2347151" y="4454343"/>
                </a:lnTo>
                <a:lnTo>
                  <a:pt x="2340504" y="4322705"/>
                </a:lnTo>
                <a:cubicBezTo>
                  <a:pt x="2222700" y="3162715"/>
                  <a:pt x="1296917" y="2241584"/>
                  <a:pt x="134816" y="2130974"/>
                </a:cubicBezTo>
                <a:lnTo>
                  <a:pt x="0" y="2124591"/>
                </a:lnTo>
                <a:lnTo>
                  <a:pt x="134816" y="2118208"/>
                </a:lnTo>
                <a:cubicBezTo>
                  <a:pt x="1224286" y="2014511"/>
                  <a:pt x="2106054" y="1198443"/>
                  <a:pt x="2309087" y="141037"/>
                </a:cubicBezTo>
                <a:close/>
              </a:path>
            </a:pathLst>
          </a:cu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Picture Placeholder 23">
            <a:extLst>
              <a:ext uri="{FF2B5EF4-FFF2-40B4-BE49-F238E27FC236}">
                <a16:creationId xmlns:a16="http://schemas.microsoft.com/office/drawing/2014/main" id="{70E4796D-B53A-4567-BE9E-482FEC3EDB2A}"/>
              </a:ext>
            </a:extLst>
          </p:cNvPr>
          <p:cNvSpPr>
            <a:spLocks noGrp="1"/>
          </p:cNvSpPr>
          <p:nvPr>
            <p:ph type="pic" sz="quarter" idx="13"/>
          </p:nvPr>
        </p:nvSpPr>
        <p:spPr>
          <a:xfrm>
            <a:off x="7326184" y="2126134"/>
            <a:ext cx="2434622" cy="2503056"/>
          </a:xfrm>
          <a:custGeom>
            <a:avLst/>
            <a:gdLst>
              <a:gd name="connsiteX0" fmla="*/ 0 w 2434622"/>
              <a:gd name="connsiteY0" fmla="*/ 0 h 2381427"/>
              <a:gd name="connsiteX1" fmla="*/ 2434622 w 2434622"/>
              <a:gd name="connsiteY1" fmla="*/ 0 h 2381427"/>
              <a:gd name="connsiteX2" fmla="*/ 2434622 w 2434622"/>
              <a:gd name="connsiteY2" fmla="*/ 2381427 h 2381427"/>
              <a:gd name="connsiteX3" fmla="*/ 0 w 2434622"/>
              <a:gd name="connsiteY3" fmla="*/ 2381427 h 2381427"/>
            </a:gdLst>
            <a:ahLst/>
            <a:cxnLst>
              <a:cxn ang="0">
                <a:pos x="connsiteX0" y="connsiteY0"/>
              </a:cxn>
              <a:cxn ang="0">
                <a:pos x="connsiteX1" y="connsiteY1"/>
              </a:cxn>
              <a:cxn ang="0">
                <a:pos x="connsiteX2" y="connsiteY2"/>
              </a:cxn>
              <a:cxn ang="0">
                <a:pos x="connsiteX3" y="connsiteY3"/>
              </a:cxn>
            </a:cxnLst>
            <a:rect l="l" t="t" r="r" b="b"/>
            <a:pathLst>
              <a:path w="2434622" h="2381427">
                <a:moveTo>
                  <a:pt x="0" y="0"/>
                </a:moveTo>
                <a:lnTo>
                  <a:pt x="2434622" y="0"/>
                </a:lnTo>
                <a:lnTo>
                  <a:pt x="2434622" y="2381427"/>
                </a:lnTo>
                <a:lnTo>
                  <a:pt x="0" y="2381427"/>
                </a:lnTo>
                <a:close/>
              </a:path>
            </a:pathLst>
          </a:custGeom>
          <a:solidFill>
            <a:schemeClr val="accent6"/>
          </a:solidFill>
        </p:spPr>
        <p:txBody>
          <a:bodyPr wrap="square">
            <a:noAutofit/>
          </a:bodyPr>
          <a:lstStyle/>
          <a:p>
            <a:r>
              <a:rPr lang="en-US"/>
              <a:t>Click icon to add picture</a:t>
            </a:r>
            <a:endParaRPr lang="en-US" dirty="0"/>
          </a:p>
        </p:txBody>
      </p:sp>
      <p:sp>
        <p:nvSpPr>
          <p:cNvPr id="30" name="Picture Placeholder 29">
            <a:extLst>
              <a:ext uri="{FF2B5EF4-FFF2-40B4-BE49-F238E27FC236}">
                <a16:creationId xmlns:a16="http://schemas.microsoft.com/office/drawing/2014/main" id="{1FD357AB-C536-40A5-BB4E-AD59A1D930C4}"/>
              </a:ext>
            </a:extLst>
          </p:cNvPr>
          <p:cNvSpPr>
            <a:spLocks noGrp="1"/>
          </p:cNvSpPr>
          <p:nvPr>
            <p:ph type="pic" sz="quarter" idx="14"/>
          </p:nvPr>
        </p:nvSpPr>
        <p:spPr>
          <a:xfrm>
            <a:off x="9759092" y="2118839"/>
            <a:ext cx="2432908" cy="2498880"/>
          </a:xfrm>
          <a:custGeom>
            <a:avLst/>
            <a:gdLst>
              <a:gd name="connsiteX0" fmla="*/ 0 w 2425326"/>
              <a:gd name="connsiteY0" fmla="*/ 0 h 2381426"/>
              <a:gd name="connsiteX1" fmla="*/ 254330 w 2425326"/>
              <a:gd name="connsiteY1" fmla="*/ 0 h 2381426"/>
              <a:gd name="connsiteX2" fmla="*/ 433844 w 2425326"/>
              <a:gd name="connsiteY2" fmla="*/ 25132 h 2381426"/>
              <a:gd name="connsiteX3" fmla="*/ 2424547 w 2425326"/>
              <a:gd name="connsiteY3" fmla="*/ 2186765 h 2381426"/>
              <a:gd name="connsiteX4" fmla="*/ 2425326 w 2425326"/>
              <a:gd name="connsiteY4" fmla="*/ 2202193 h 2381426"/>
              <a:gd name="connsiteX5" fmla="*/ 2425326 w 2425326"/>
              <a:gd name="connsiteY5" fmla="*/ 2381426 h 2381426"/>
              <a:gd name="connsiteX6" fmla="*/ 0 w 2425326"/>
              <a:gd name="connsiteY6" fmla="*/ 2381426 h 2381426"/>
              <a:gd name="connsiteX0" fmla="*/ 0 w 2701627"/>
              <a:gd name="connsiteY0" fmla="*/ 0 h 2419519"/>
              <a:gd name="connsiteX1" fmla="*/ 254330 w 2701627"/>
              <a:gd name="connsiteY1" fmla="*/ 0 h 2419519"/>
              <a:gd name="connsiteX2" fmla="*/ 433844 w 2701627"/>
              <a:gd name="connsiteY2" fmla="*/ 25132 h 2419519"/>
              <a:gd name="connsiteX3" fmla="*/ 2424547 w 2701627"/>
              <a:gd name="connsiteY3" fmla="*/ 2186765 h 2419519"/>
              <a:gd name="connsiteX4" fmla="*/ 2425326 w 2701627"/>
              <a:gd name="connsiteY4" fmla="*/ 2381426 h 2419519"/>
              <a:gd name="connsiteX5" fmla="*/ 0 w 2701627"/>
              <a:gd name="connsiteY5" fmla="*/ 2381426 h 2419519"/>
              <a:gd name="connsiteX6" fmla="*/ 0 w 2701627"/>
              <a:gd name="connsiteY6" fmla="*/ 0 h 2419519"/>
              <a:gd name="connsiteX0" fmla="*/ 0 w 2427563"/>
              <a:gd name="connsiteY0" fmla="*/ 0 h 2381426"/>
              <a:gd name="connsiteX1" fmla="*/ 254330 w 2427563"/>
              <a:gd name="connsiteY1" fmla="*/ 0 h 2381426"/>
              <a:gd name="connsiteX2" fmla="*/ 433844 w 2427563"/>
              <a:gd name="connsiteY2" fmla="*/ 25132 h 2381426"/>
              <a:gd name="connsiteX3" fmla="*/ 2425326 w 2427563"/>
              <a:gd name="connsiteY3" fmla="*/ 2381426 h 2381426"/>
              <a:gd name="connsiteX4" fmla="*/ 0 w 2427563"/>
              <a:gd name="connsiteY4" fmla="*/ 2381426 h 2381426"/>
              <a:gd name="connsiteX5" fmla="*/ 0 w 2427563"/>
              <a:gd name="connsiteY5" fmla="*/ 0 h 2381426"/>
              <a:gd name="connsiteX0" fmla="*/ 0 w 2425384"/>
              <a:gd name="connsiteY0" fmla="*/ 0 h 2381426"/>
              <a:gd name="connsiteX1" fmla="*/ 254330 w 2425384"/>
              <a:gd name="connsiteY1" fmla="*/ 0 h 2381426"/>
              <a:gd name="connsiteX2" fmla="*/ 433844 w 2425384"/>
              <a:gd name="connsiteY2" fmla="*/ 25132 h 2381426"/>
              <a:gd name="connsiteX3" fmla="*/ 2425326 w 2425384"/>
              <a:gd name="connsiteY3" fmla="*/ 2381426 h 2381426"/>
              <a:gd name="connsiteX4" fmla="*/ 0 w 2425384"/>
              <a:gd name="connsiteY4" fmla="*/ 2381426 h 2381426"/>
              <a:gd name="connsiteX5" fmla="*/ 0 w 2425384"/>
              <a:gd name="connsiteY5" fmla="*/ 0 h 2381426"/>
              <a:gd name="connsiteX0" fmla="*/ 0 w 2425326"/>
              <a:gd name="connsiteY0" fmla="*/ 0 h 2381426"/>
              <a:gd name="connsiteX1" fmla="*/ 254330 w 2425326"/>
              <a:gd name="connsiteY1" fmla="*/ 0 h 2381426"/>
              <a:gd name="connsiteX2" fmla="*/ 2425326 w 2425326"/>
              <a:gd name="connsiteY2" fmla="*/ 2381426 h 2381426"/>
              <a:gd name="connsiteX3" fmla="*/ 0 w 2425326"/>
              <a:gd name="connsiteY3" fmla="*/ 2381426 h 2381426"/>
              <a:gd name="connsiteX4" fmla="*/ 0 w 2425326"/>
              <a:gd name="connsiteY4" fmla="*/ 0 h 2381426"/>
              <a:gd name="connsiteX0" fmla="*/ 0 w 2425326"/>
              <a:gd name="connsiteY0" fmla="*/ 0 h 2381426"/>
              <a:gd name="connsiteX1" fmla="*/ 2425326 w 2425326"/>
              <a:gd name="connsiteY1" fmla="*/ 2381426 h 2381426"/>
              <a:gd name="connsiteX2" fmla="*/ 0 w 2425326"/>
              <a:gd name="connsiteY2" fmla="*/ 2381426 h 2381426"/>
              <a:gd name="connsiteX3" fmla="*/ 0 w 2425326"/>
              <a:gd name="connsiteY3" fmla="*/ 0 h 2381426"/>
              <a:gd name="connsiteX0" fmla="*/ 0 w 2425326"/>
              <a:gd name="connsiteY0" fmla="*/ 0 h 2381426"/>
              <a:gd name="connsiteX1" fmla="*/ 2425326 w 2425326"/>
              <a:gd name="connsiteY1" fmla="*/ 2381426 h 2381426"/>
              <a:gd name="connsiteX2" fmla="*/ 0 w 2425326"/>
              <a:gd name="connsiteY2" fmla="*/ 2381426 h 2381426"/>
              <a:gd name="connsiteX3" fmla="*/ 0 w 2425326"/>
              <a:gd name="connsiteY3" fmla="*/ 0 h 2381426"/>
              <a:gd name="connsiteX0" fmla="*/ 0 w 2425326"/>
              <a:gd name="connsiteY0" fmla="*/ 0 h 2381426"/>
              <a:gd name="connsiteX1" fmla="*/ 2425326 w 2425326"/>
              <a:gd name="connsiteY1" fmla="*/ 2381426 h 2381426"/>
              <a:gd name="connsiteX2" fmla="*/ 0 w 2425326"/>
              <a:gd name="connsiteY2" fmla="*/ 2381426 h 2381426"/>
              <a:gd name="connsiteX3" fmla="*/ 0 w 2425326"/>
              <a:gd name="connsiteY3" fmla="*/ 0 h 2381426"/>
              <a:gd name="connsiteX0" fmla="*/ 0 w 2425326"/>
              <a:gd name="connsiteY0" fmla="*/ 0 h 2381426"/>
              <a:gd name="connsiteX1" fmla="*/ 2425326 w 2425326"/>
              <a:gd name="connsiteY1" fmla="*/ 2381426 h 2381426"/>
              <a:gd name="connsiteX2" fmla="*/ 0 w 2425326"/>
              <a:gd name="connsiteY2" fmla="*/ 2381426 h 2381426"/>
              <a:gd name="connsiteX3" fmla="*/ 0 w 2425326"/>
              <a:gd name="connsiteY3" fmla="*/ 0 h 2381426"/>
              <a:gd name="connsiteX0" fmla="*/ 0 w 2425326"/>
              <a:gd name="connsiteY0" fmla="*/ 14 h 2381440"/>
              <a:gd name="connsiteX1" fmla="*/ 2425326 w 2425326"/>
              <a:gd name="connsiteY1" fmla="*/ 2381440 h 2381440"/>
              <a:gd name="connsiteX2" fmla="*/ 0 w 2425326"/>
              <a:gd name="connsiteY2" fmla="*/ 2381440 h 2381440"/>
              <a:gd name="connsiteX3" fmla="*/ 0 w 2425326"/>
              <a:gd name="connsiteY3" fmla="*/ 14 h 2381440"/>
              <a:gd name="connsiteX0" fmla="*/ 0 w 2427169"/>
              <a:gd name="connsiteY0" fmla="*/ 14 h 2381440"/>
              <a:gd name="connsiteX1" fmla="*/ 2425326 w 2427169"/>
              <a:gd name="connsiteY1" fmla="*/ 2381440 h 2381440"/>
              <a:gd name="connsiteX2" fmla="*/ 0 w 2427169"/>
              <a:gd name="connsiteY2" fmla="*/ 2381440 h 2381440"/>
              <a:gd name="connsiteX3" fmla="*/ 0 w 2427169"/>
              <a:gd name="connsiteY3" fmla="*/ 14 h 2381440"/>
            </a:gdLst>
            <a:ahLst/>
            <a:cxnLst>
              <a:cxn ang="0">
                <a:pos x="connsiteX0" y="connsiteY0"/>
              </a:cxn>
              <a:cxn ang="0">
                <a:pos x="connsiteX1" y="connsiteY1"/>
              </a:cxn>
              <a:cxn ang="0">
                <a:pos x="connsiteX2" y="connsiteY2"/>
              </a:cxn>
              <a:cxn ang="0">
                <a:pos x="connsiteX3" y="connsiteY3"/>
              </a:cxn>
            </a:cxnLst>
            <a:rect l="l" t="t" r="r" b="b"/>
            <a:pathLst>
              <a:path w="2427169" h="2381440">
                <a:moveTo>
                  <a:pt x="0" y="14"/>
                </a:moveTo>
                <a:cubicBezTo>
                  <a:pt x="1692362" y="-4985"/>
                  <a:pt x="2470324" y="1326204"/>
                  <a:pt x="2425326" y="2381440"/>
                </a:cubicBezTo>
                <a:lnTo>
                  <a:pt x="0" y="2381440"/>
                </a:lnTo>
                <a:lnTo>
                  <a:pt x="0" y="14"/>
                </a:lnTo>
                <a:close/>
              </a:path>
            </a:pathLst>
          </a:custGeom>
          <a:solidFill>
            <a:schemeClr val="accent6">
              <a:lumMod val="60000"/>
              <a:lumOff val="40000"/>
            </a:schemeClr>
          </a:solidFill>
        </p:spPr>
        <p:txBody>
          <a:bodyPr wrap="square">
            <a:noAutofit/>
          </a:bodyPr>
          <a:lstStyle/>
          <a:p>
            <a:r>
              <a:rPr lang="en-US"/>
              <a:t>Click icon to add picture</a:t>
            </a:r>
            <a:endParaRPr lang="en-US" dirty="0"/>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r>
              <a:rPr lang="en-US" dirty="0"/>
              <a:t>Sample Footer Text</a:t>
            </a:r>
          </a:p>
        </p:txBody>
      </p:sp>
      <p:sp>
        <p:nvSpPr>
          <p:cNvPr id="33" name="Picture Placeholder 32">
            <a:extLst>
              <a:ext uri="{FF2B5EF4-FFF2-40B4-BE49-F238E27FC236}">
                <a16:creationId xmlns:a16="http://schemas.microsoft.com/office/drawing/2014/main" id="{EF54B49C-CC16-4438-9923-F41C8E75273E}"/>
              </a:ext>
            </a:extLst>
          </p:cNvPr>
          <p:cNvSpPr>
            <a:spLocks noGrp="1"/>
          </p:cNvSpPr>
          <p:nvPr>
            <p:ph type="pic" sz="quarter" idx="15"/>
          </p:nvPr>
        </p:nvSpPr>
        <p:spPr>
          <a:xfrm>
            <a:off x="7324344" y="4503573"/>
            <a:ext cx="2434622" cy="2354427"/>
          </a:xfrm>
          <a:custGeom>
            <a:avLst/>
            <a:gdLst>
              <a:gd name="connsiteX0" fmla="*/ 0 w 2434622"/>
              <a:gd name="connsiteY0" fmla="*/ 0 h 2381427"/>
              <a:gd name="connsiteX1" fmla="*/ 2434622 w 2434622"/>
              <a:gd name="connsiteY1" fmla="*/ 0 h 2381427"/>
              <a:gd name="connsiteX2" fmla="*/ 2434622 w 2434622"/>
              <a:gd name="connsiteY2" fmla="*/ 2381427 h 2381427"/>
              <a:gd name="connsiteX3" fmla="*/ 0 w 2434622"/>
              <a:gd name="connsiteY3" fmla="*/ 2381427 h 2381427"/>
            </a:gdLst>
            <a:ahLst/>
            <a:cxnLst>
              <a:cxn ang="0">
                <a:pos x="connsiteX0" y="connsiteY0"/>
              </a:cxn>
              <a:cxn ang="0">
                <a:pos x="connsiteX1" y="connsiteY1"/>
              </a:cxn>
              <a:cxn ang="0">
                <a:pos x="connsiteX2" y="connsiteY2"/>
              </a:cxn>
              <a:cxn ang="0">
                <a:pos x="connsiteX3" y="connsiteY3"/>
              </a:cxn>
            </a:cxnLst>
            <a:rect l="l" t="t" r="r" b="b"/>
            <a:pathLst>
              <a:path w="2434622" h="2381427">
                <a:moveTo>
                  <a:pt x="0" y="0"/>
                </a:moveTo>
                <a:lnTo>
                  <a:pt x="2434622" y="0"/>
                </a:lnTo>
                <a:lnTo>
                  <a:pt x="2434622" y="2381427"/>
                </a:lnTo>
                <a:lnTo>
                  <a:pt x="0" y="2381427"/>
                </a:lnTo>
                <a:close/>
              </a:path>
            </a:pathLst>
          </a:custGeom>
          <a:solidFill>
            <a:schemeClr val="accent6">
              <a:lumMod val="60000"/>
              <a:lumOff val="40000"/>
            </a:schemeClr>
          </a:solidFill>
        </p:spPr>
        <p:txBody>
          <a:bodyPr wrap="square">
            <a:noAutofit/>
          </a:bodyPr>
          <a:lstStyle/>
          <a:p>
            <a:r>
              <a:rPr lang="en-US"/>
              <a:t>Click icon to add picture</a:t>
            </a:r>
            <a:endParaRPr lang="en-US" dirty="0"/>
          </a:p>
        </p:txBody>
      </p:sp>
      <p:sp>
        <p:nvSpPr>
          <p:cNvPr id="36" name="Picture Placeholder 35">
            <a:extLst>
              <a:ext uri="{FF2B5EF4-FFF2-40B4-BE49-F238E27FC236}">
                <a16:creationId xmlns:a16="http://schemas.microsoft.com/office/drawing/2014/main" id="{BC1AB157-27FC-4B7D-9CCA-71C57045CEE4}"/>
              </a:ext>
            </a:extLst>
          </p:cNvPr>
          <p:cNvSpPr>
            <a:spLocks noGrp="1"/>
          </p:cNvSpPr>
          <p:nvPr>
            <p:ph type="pic" sz="quarter" idx="16"/>
          </p:nvPr>
        </p:nvSpPr>
        <p:spPr>
          <a:xfrm>
            <a:off x="9758966" y="4507560"/>
            <a:ext cx="2434622" cy="2350439"/>
          </a:xfrm>
          <a:custGeom>
            <a:avLst/>
            <a:gdLst>
              <a:gd name="connsiteX0" fmla="*/ 0 w 2434622"/>
              <a:gd name="connsiteY0" fmla="*/ 0 h 2342635"/>
              <a:gd name="connsiteX1" fmla="*/ 2434622 w 2434622"/>
              <a:gd name="connsiteY1" fmla="*/ 0 h 2342635"/>
              <a:gd name="connsiteX2" fmla="*/ 2434622 w 2434622"/>
              <a:gd name="connsiteY2" fmla="*/ 2342635 h 2342635"/>
              <a:gd name="connsiteX3" fmla="*/ 0 w 2434622"/>
              <a:gd name="connsiteY3" fmla="*/ 2342635 h 2342635"/>
            </a:gdLst>
            <a:ahLst/>
            <a:cxnLst>
              <a:cxn ang="0">
                <a:pos x="connsiteX0" y="connsiteY0"/>
              </a:cxn>
              <a:cxn ang="0">
                <a:pos x="connsiteX1" y="connsiteY1"/>
              </a:cxn>
              <a:cxn ang="0">
                <a:pos x="connsiteX2" y="connsiteY2"/>
              </a:cxn>
              <a:cxn ang="0">
                <a:pos x="connsiteX3" y="connsiteY3"/>
              </a:cxn>
            </a:cxnLst>
            <a:rect l="l" t="t" r="r" b="b"/>
            <a:pathLst>
              <a:path w="2434622" h="2342635">
                <a:moveTo>
                  <a:pt x="0" y="0"/>
                </a:moveTo>
                <a:lnTo>
                  <a:pt x="2434622" y="0"/>
                </a:lnTo>
                <a:lnTo>
                  <a:pt x="2434622" y="2342635"/>
                </a:lnTo>
                <a:lnTo>
                  <a:pt x="0" y="2342635"/>
                </a:lnTo>
                <a:close/>
              </a:path>
            </a:pathLst>
          </a:custGeom>
          <a:solidFill>
            <a:schemeClr val="accent6"/>
          </a:solidFill>
        </p:spPr>
        <p:txBody>
          <a:bodyPr wrap="square">
            <a:noAutofit/>
          </a:bodyPr>
          <a:lstStyle/>
          <a:p>
            <a:r>
              <a:rPr lang="en-US"/>
              <a:t>Click icon to add picture</a:t>
            </a:r>
            <a:endParaRPr lang="en-US" dirty="0"/>
          </a:p>
        </p:txBody>
      </p:sp>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538389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Closin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BAB19D3-90A9-40E5-BED8-289A8919A7C7}"/>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4AD247D9-20CF-4BAD-906D-66DB8B85270B}"/>
              </a:ext>
            </a:extLst>
          </p:cNvPr>
          <p:cNvSpPr>
            <a:spLocks noGrp="1"/>
          </p:cNvSpPr>
          <p:nvPr>
            <p:ph type="title"/>
          </p:nvPr>
        </p:nvSpPr>
        <p:spPr>
          <a:xfrm>
            <a:off x="5963479" y="596393"/>
            <a:ext cx="5618922" cy="1542507"/>
          </a:xfrm>
        </p:spPr>
        <p:txBody>
          <a:bodyPr/>
          <a:lstStyle>
            <a:lvl1pPr>
              <a:defRPr>
                <a:solidFill>
                  <a:schemeClr val="bg2"/>
                </a:solidFill>
              </a:defRPr>
            </a:lvl1pPr>
          </a:lstStyle>
          <a:p>
            <a:r>
              <a:rPr lang="en-US">
                <a:solidFill>
                  <a:srgbClr val="FFFFFF"/>
                </a:solidFill>
              </a:rPr>
              <a:t>Click to edit Master title style</a:t>
            </a:r>
            <a:endParaRPr lang="en-US" dirty="0">
              <a:solidFill>
                <a:srgbClr val="FFFFFF"/>
              </a:solidFill>
            </a:endParaRPr>
          </a:p>
        </p:txBody>
      </p:sp>
      <p:sp>
        <p:nvSpPr>
          <p:cNvPr id="16" name="Picture Placeholder 15">
            <a:extLst>
              <a:ext uri="{FF2B5EF4-FFF2-40B4-BE49-F238E27FC236}">
                <a16:creationId xmlns:a16="http://schemas.microsoft.com/office/drawing/2014/main" id="{80E4B7A8-67F1-4290-B537-DE49AD9FBFF7}"/>
              </a:ext>
              <a:ext uri="{C183D7F6-B498-43B3-948B-1728B52AA6E4}">
                <adec:decorative xmlns:adec="http://schemas.microsoft.com/office/drawing/2017/decorative" val="0"/>
              </a:ext>
            </a:extLst>
          </p:cNvPr>
          <p:cNvSpPr>
            <a:spLocks noGrp="1"/>
          </p:cNvSpPr>
          <p:nvPr>
            <p:ph type="pic" sz="quarter" idx="13"/>
          </p:nvPr>
        </p:nvSpPr>
        <p:spPr>
          <a:xfrm>
            <a:off x="0" y="-1"/>
            <a:ext cx="5181600" cy="6857999"/>
          </a:xfrm>
          <a:custGeom>
            <a:avLst/>
            <a:gdLst>
              <a:gd name="connsiteX0" fmla="*/ 0 w 5181600"/>
              <a:gd name="connsiteY0" fmla="*/ 0 h 6857999"/>
              <a:gd name="connsiteX1" fmla="*/ 5181600 w 5181600"/>
              <a:gd name="connsiteY1" fmla="*/ 0 h 6857999"/>
              <a:gd name="connsiteX2" fmla="*/ 5181600 w 5181600"/>
              <a:gd name="connsiteY2" fmla="*/ 4504871 h 6857999"/>
              <a:gd name="connsiteX3" fmla="*/ 5181598 w 5181600"/>
              <a:gd name="connsiteY3" fmla="*/ 4504830 h 6857999"/>
              <a:gd name="connsiteX4" fmla="*/ 5175215 w 5181600"/>
              <a:gd name="connsiteY4" fmla="*/ 4639646 h 6857999"/>
              <a:gd name="connsiteX5" fmla="*/ 2983485 w 5181600"/>
              <a:gd name="connsiteY5" fmla="*/ 6845334 h 6857999"/>
              <a:gd name="connsiteX6" fmla="*/ 2749639 w 5181600"/>
              <a:gd name="connsiteY6" fmla="*/ 6857142 h 6857999"/>
              <a:gd name="connsiteX7" fmla="*/ 2749639 w 5181600"/>
              <a:gd name="connsiteY7" fmla="*/ 6857999 h 6857999"/>
              <a:gd name="connsiteX8" fmla="*/ 0 w 5181600"/>
              <a:gd name="connsiteY8"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7999">
                <a:moveTo>
                  <a:pt x="0" y="0"/>
                </a:moveTo>
                <a:lnTo>
                  <a:pt x="5181600" y="0"/>
                </a:lnTo>
                <a:lnTo>
                  <a:pt x="5181600" y="4504871"/>
                </a:lnTo>
                <a:lnTo>
                  <a:pt x="5181598" y="4504830"/>
                </a:lnTo>
                <a:lnTo>
                  <a:pt x="5175215" y="4639646"/>
                </a:lnTo>
                <a:cubicBezTo>
                  <a:pt x="5064605" y="5801747"/>
                  <a:pt x="4143475" y="6727530"/>
                  <a:pt x="2983485" y="6845334"/>
                </a:cubicBezTo>
                <a:lnTo>
                  <a:pt x="2749639" y="6857142"/>
                </a:lnTo>
                <a:lnTo>
                  <a:pt x="2749639" y="6857999"/>
                </a:lnTo>
                <a:lnTo>
                  <a:pt x="0" y="6857999"/>
                </a:lnTo>
                <a:close/>
              </a:path>
            </a:pathLst>
          </a:custGeom>
          <a:solidFill>
            <a:schemeClr val="accent6"/>
          </a:solidFill>
        </p:spPr>
        <p:txBody>
          <a:bodyPr wrap="square">
            <a:noAutofit/>
          </a:bodyPr>
          <a:lstStyle/>
          <a:p>
            <a:r>
              <a:rPr lang="en-US"/>
              <a:t>Click icon to add picture</a:t>
            </a:r>
            <a:endParaRPr lang="en-US" dirty="0"/>
          </a:p>
        </p:txBody>
      </p:sp>
      <p:sp>
        <p:nvSpPr>
          <p:cNvPr id="13" name="Content Placeholder 2">
            <a:extLst>
              <a:ext uri="{FF2B5EF4-FFF2-40B4-BE49-F238E27FC236}">
                <a16:creationId xmlns:a16="http://schemas.microsoft.com/office/drawing/2014/main" id="{E5EAFE93-40B7-4FF8-BEE7-E39911ECD80B}"/>
              </a:ext>
            </a:extLst>
          </p:cNvPr>
          <p:cNvSpPr>
            <a:spLocks noGrp="1"/>
          </p:cNvSpPr>
          <p:nvPr>
            <p:ph idx="1"/>
          </p:nvPr>
        </p:nvSpPr>
        <p:spPr>
          <a:xfrm>
            <a:off x="5963478" y="2138901"/>
            <a:ext cx="5618922" cy="4033299"/>
          </a:xfrm>
        </p:spPr>
        <p:txBody>
          <a:bodyPr>
            <a:normAutofit/>
          </a:bodyPr>
          <a:lstStyle>
            <a:lvl1pPr>
              <a:buNone/>
              <a:defRPr>
                <a:solidFill>
                  <a:schemeClr val="bg2"/>
                </a:solidFill>
              </a:defRPr>
            </a:lvl1pPr>
          </a:lstStyle>
          <a:p>
            <a:pPr lvl="0"/>
            <a:r>
              <a:rPr lang="en-US">
                <a:solidFill>
                  <a:srgbClr val="FFFFFF"/>
                </a:solidFill>
              </a:rPr>
              <a:t>Click to edit Master text styles</a:t>
            </a:r>
          </a:p>
        </p:txBody>
      </p:sp>
      <p:sp>
        <p:nvSpPr>
          <p:cNvPr id="14" name="Freeform: Shape 13">
            <a:extLst>
              <a:ext uri="{FF2B5EF4-FFF2-40B4-BE49-F238E27FC236}">
                <a16:creationId xmlns:a16="http://schemas.microsoft.com/office/drawing/2014/main" id="{C752B41F-4B4E-4E1F-9191-6BB3F421EDEC}"/>
              </a:ext>
              <a:ext uri="{C183D7F6-B498-43B3-948B-1728B52AA6E4}">
                <adec:decorative xmlns:adec="http://schemas.microsoft.com/office/drawing/2017/decorative" val="1"/>
              </a:ext>
            </a:extLst>
          </p:cNvPr>
          <p:cNvSpPr/>
          <p:nvPr userDrawn="1"/>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E3EFD1DB-7478-445F-ACEF-64BE4DFEC83E}"/>
              </a:ext>
              <a:ext uri="{C183D7F6-B498-43B3-948B-1728B52AA6E4}">
                <adec:decorative xmlns:adec="http://schemas.microsoft.com/office/drawing/2017/decorative" val="1"/>
              </a:ext>
            </a:extLst>
          </p:cNvPr>
          <p:cNvSpPr/>
          <p:nvPr userDrawn="1"/>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lvl1pPr>
              <a:defRPr>
                <a:solidFill>
                  <a:schemeClr val="bg2"/>
                </a:solidFill>
              </a:defRPr>
            </a:lvl1pPr>
          </a:lstStyle>
          <a:p>
            <a:r>
              <a:rPr lang="en-US" dirty="0"/>
              <a:t>Sample Footer Text</a:t>
            </a:r>
          </a:p>
        </p:txBody>
      </p:sp>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28600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
        <p:nvSpPr>
          <p:cNvPr id="10" name="Title 1">
            <a:extLst>
              <a:ext uri="{FF2B5EF4-FFF2-40B4-BE49-F238E27FC236}">
                <a16:creationId xmlns:a16="http://schemas.microsoft.com/office/drawing/2014/main" id="{A2D13D15-77CA-4B50-9E08-0F58009A8EAB}"/>
              </a:ext>
            </a:extLst>
          </p:cNvPr>
          <p:cNvSpPr>
            <a:spLocks noGrp="1"/>
          </p:cNvSpPr>
          <p:nvPr>
            <p:ph type="ctrTitle"/>
          </p:nvPr>
        </p:nvSpPr>
        <p:spPr>
          <a:xfrm>
            <a:off x="2067635" y="4626592"/>
            <a:ext cx="8600365" cy="1224926"/>
          </a:xfrm>
        </p:spPr>
        <p:txBody>
          <a:bodyPr anchor="b">
            <a:noAutofit/>
          </a:bodyPr>
          <a:lstStyle/>
          <a:p>
            <a:r>
              <a:rPr lang="en-US" sz="4400">
                <a:solidFill>
                  <a:srgbClr val="FFFFFF"/>
                </a:solidFill>
              </a:rPr>
              <a:t>Click to edit Master title style</a:t>
            </a:r>
            <a:endParaRPr lang="en-US" sz="4400" dirty="0">
              <a:solidFill>
                <a:srgbClr val="FFFFFF"/>
              </a:solidFill>
            </a:endParaRPr>
          </a:p>
        </p:txBody>
      </p:sp>
      <p:sp>
        <p:nvSpPr>
          <p:cNvPr id="11" name="Subtitle 2">
            <a:extLst>
              <a:ext uri="{FF2B5EF4-FFF2-40B4-BE49-F238E27FC236}">
                <a16:creationId xmlns:a16="http://schemas.microsoft.com/office/drawing/2014/main" id="{FBB8E73D-B3E6-4E0A-8295-A9EB1572286C}"/>
              </a:ext>
            </a:extLst>
          </p:cNvPr>
          <p:cNvSpPr>
            <a:spLocks noGrp="1"/>
          </p:cNvSpPr>
          <p:nvPr>
            <p:ph type="subTitle" idx="1"/>
          </p:nvPr>
        </p:nvSpPr>
        <p:spPr>
          <a:xfrm>
            <a:off x="2067636" y="5936776"/>
            <a:ext cx="6660107" cy="625497"/>
          </a:xfrm>
        </p:spPr>
        <p:txBody>
          <a:bodyPr>
            <a:normAutofit/>
          </a:bodyPr>
          <a:lstStyle/>
          <a:p>
            <a:r>
              <a:rPr lang="en-US" sz="1400">
                <a:solidFill>
                  <a:srgbClr val="FFFFFF"/>
                </a:solidFill>
              </a:rPr>
              <a:t>Click to edit Master subtitle style</a:t>
            </a:r>
            <a:endParaRPr lang="en-US" sz="1400" dirty="0">
              <a:solidFill>
                <a:srgbClr val="FFFFFF"/>
              </a:solidFill>
            </a:endParaRPr>
          </a:p>
        </p:txBody>
      </p:sp>
    </p:spTree>
    <p:extLst>
      <p:ext uri="{BB962C8B-B14F-4D97-AF65-F5344CB8AC3E}">
        <p14:creationId xmlns:p14="http://schemas.microsoft.com/office/powerpoint/2010/main" val="30679899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lvl1pPr>
              <a:defRPr>
                <a:solidFill>
                  <a:schemeClr val="bg2"/>
                </a:solidFill>
              </a:defRPr>
            </a:lvl1pPr>
          </a:lstStyle>
          <a:p>
            <a:r>
              <a:rPr lang="en-US" dirty="0"/>
              <a:t>2/8/20XX</a:t>
            </a:r>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4263708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4110016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2121288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5215713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9777147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647360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6C91E54-DBE4-467A-A827-2C5C88E612F7}"/>
              </a:ext>
              <a:ext uri="{C183D7F6-B498-43B3-948B-1728B52AA6E4}">
                <adec:decorative xmlns:adec="http://schemas.microsoft.com/office/drawing/2017/decorative" val="1"/>
              </a:ext>
            </a:extLst>
          </p:cNvPr>
          <p:cNvSpPr/>
          <p:nvPr userDrawn="1"/>
        </p:nvSpPr>
        <p:spPr>
          <a:xfrm>
            <a:off x="0" y="2880244"/>
            <a:ext cx="12192000" cy="3977756"/>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itle 1">
            <a:extLst>
              <a:ext uri="{FF2B5EF4-FFF2-40B4-BE49-F238E27FC236}">
                <a16:creationId xmlns:a16="http://schemas.microsoft.com/office/drawing/2014/main" id="{DBAED78D-8293-4554-BA23-D14EC617A455}"/>
              </a:ext>
            </a:extLst>
          </p:cNvPr>
          <p:cNvSpPr>
            <a:spLocks noGrp="1"/>
          </p:cNvSpPr>
          <p:nvPr>
            <p:ph type="title"/>
          </p:nvPr>
        </p:nvSpPr>
        <p:spPr>
          <a:xfrm>
            <a:off x="914401" y="525440"/>
            <a:ext cx="5390983" cy="1963318"/>
          </a:xfrm>
        </p:spPr>
        <p:txBody>
          <a:bodyPr/>
          <a:lstStyle>
            <a:lvl1pPr>
              <a:defRPr>
                <a:solidFill>
                  <a:schemeClr val="bg2"/>
                </a:solidFill>
              </a:defRPr>
            </a:lvl1pPr>
          </a:lstStyle>
          <a:p>
            <a:r>
              <a:rPr lang="en-US">
                <a:solidFill>
                  <a:srgbClr val="FFFFFF"/>
                </a:solidFill>
              </a:rPr>
              <a:t>Click to edit Master title style</a:t>
            </a:r>
            <a:endParaRPr lang="en-US" dirty="0">
              <a:solidFill>
                <a:srgbClr val="FFFFFF"/>
              </a:solidFill>
            </a:endParaRPr>
          </a:p>
        </p:txBody>
      </p:sp>
      <p:sp>
        <p:nvSpPr>
          <p:cNvPr id="20" name="Content Placeholder 2">
            <a:extLst>
              <a:ext uri="{FF2B5EF4-FFF2-40B4-BE49-F238E27FC236}">
                <a16:creationId xmlns:a16="http://schemas.microsoft.com/office/drawing/2014/main" id="{A9EFAE44-6509-43CD-AB03-7B4944875BE4}"/>
              </a:ext>
            </a:extLst>
          </p:cNvPr>
          <p:cNvSpPr>
            <a:spLocks noGrp="1"/>
          </p:cNvSpPr>
          <p:nvPr>
            <p:ph idx="1"/>
          </p:nvPr>
        </p:nvSpPr>
        <p:spPr>
          <a:xfrm>
            <a:off x="914401" y="3377821"/>
            <a:ext cx="5181600" cy="2799142"/>
          </a:xfrm>
        </p:spPr>
        <p:txBody>
          <a:bodyPr>
            <a:normAutofit/>
          </a:bodyPr>
          <a:lstStyle>
            <a:lvl1pPr>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r>
              <a:rPr lang="en-US" dirty="0"/>
              <a:t>Sample Footer Text</a:t>
            </a:r>
          </a:p>
        </p:txBody>
      </p:sp>
      <p:sp>
        <p:nvSpPr>
          <p:cNvPr id="24" name="Picture Placeholder 23">
            <a:extLst>
              <a:ext uri="{FF2B5EF4-FFF2-40B4-BE49-F238E27FC236}">
                <a16:creationId xmlns:a16="http://schemas.microsoft.com/office/drawing/2014/main" id="{D5749D8A-F20A-4228-9136-5891AE0352B9}"/>
              </a:ext>
            </a:extLst>
          </p:cNvPr>
          <p:cNvSpPr>
            <a:spLocks noGrp="1"/>
          </p:cNvSpPr>
          <p:nvPr>
            <p:ph type="pic" sz="quarter" idx="13"/>
          </p:nvPr>
        </p:nvSpPr>
        <p:spPr>
          <a:xfrm>
            <a:off x="6514166" y="-1798"/>
            <a:ext cx="2846566" cy="2872294"/>
          </a:xfrm>
          <a:custGeom>
            <a:avLst/>
            <a:gdLst>
              <a:gd name="connsiteX0" fmla="*/ 2797 w 2846566"/>
              <a:gd name="connsiteY0" fmla="*/ 0 h 2838450"/>
              <a:gd name="connsiteX1" fmla="*/ 2846566 w 2846566"/>
              <a:gd name="connsiteY1" fmla="*/ 0 h 2838450"/>
              <a:gd name="connsiteX2" fmla="*/ 2846566 w 2846566"/>
              <a:gd name="connsiteY2" fmla="*/ 2838450 h 2838450"/>
              <a:gd name="connsiteX3" fmla="*/ 2091122 w 2846566"/>
              <a:gd name="connsiteY3" fmla="*/ 2838450 h 2838450"/>
              <a:gd name="connsiteX4" fmla="*/ 1974232 w 2846566"/>
              <a:gd name="connsiteY4" fmla="*/ 2820914 h 2838450"/>
              <a:gd name="connsiteX5" fmla="*/ 0 w 2846566"/>
              <a:gd name="connsiteY5" fmla="*/ 404262 h 2838450"/>
              <a:gd name="connsiteX6" fmla="*/ 2797 w 2846566"/>
              <a:gd name="connsiteY6" fmla="*/ 293225 h 283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6566" h="2838450">
                <a:moveTo>
                  <a:pt x="2797" y="0"/>
                </a:moveTo>
                <a:lnTo>
                  <a:pt x="2846566" y="0"/>
                </a:lnTo>
                <a:lnTo>
                  <a:pt x="2846566" y="2838450"/>
                </a:lnTo>
                <a:lnTo>
                  <a:pt x="2091122" y="2838450"/>
                </a:lnTo>
                <a:lnTo>
                  <a:pt x="1974232" y="2820914"/>
                </a:lnTo>
                <a:cubicBezTo>
                  <a:pt x="848632" y="2597020"/>
                  <a:pt x="0" y="1600146"/>
                  <a:pt x="0" y="404262"/>
                </a:cubicBezTo>
                <a:lnTo>
                  <a:pt x="2797" y="293225"/>
                </a:lnTo>
                <a:close/>
              </a:path>
            </a:pathLst>
          </a:custGeom>
          <a:solidFill>
            <a:schemeClr val="accent6"/>
          </a:solidFill>
        </p:spPr>
        <p:txBody>
          <a:bodyPr wrap="square">
            <a:noAutofit/>
          </a:bodyPr>
          <a:lstStyle>
            <a:lvl1pPr algn="r">
              <a:defRPr/>
            </a:lvl1pPr>
          </a:lstStyle>
          <a:p>
            <a:r>
              <a:rPr lang="en-US"/>
              <a:t>Click icon to add picture</a:t>
            </a:r>
            <a:endParaRPr lang="en-US" dirty="0"/>
          </a:p>
        </p:txBody>
      </p:sp>
      <p:sp>
        <p:nvSpPr>
          <p:cNvPr id="27" name="Picture Placeholder 26">
            <a:extLst>
              <a:ext uri="{FF2B5EF4-FFF2-40B4-BE49-F238E27FC236}">
                <a16:creationId xmlns:a16="http://schemas.microsoft.com/office/drawing/2014/main" id="{4A3C6DC1-25FD-4947-8211-89B20E599AE3}"/>
              </a:ext>
            </a:extLst>
          </p:cNvPr>
          <p:cNvSpPr>
            <a:spLocks noGrp="1"/>
          </p:cNvSpPr>
          <p:nvPr>
            <p:ph type="pic" sz="quarter" idx="14"/>
          </p:nvPr>
        </p:nvSpPr>
        <p:spPr>
          <a:xfrm>
            <a:off x="9360733" y="-1798"/>
            <a:ext cx="2826990" cy="2854594"/>
          </a:xfrm>
          <a:custGeom>
            <a:avLst/>
            <a:gdLst>
              <a:gd name="connsiteX0" fmla="*/ 0 w 2826990"/>
              <a:gd name="connsiteY0" fmla="*/ 0 h 2854594"/>
              <a:gd name="connsiteX1" fmla="*/ 2826990 w 2826990"/>
              <a:gd name="connsiteY1" fmla="*/ 0 h 2854594"/>
              <a:gd name="connsiteX2" fmla="*/ 2826990 w 2826990"/>
              <a:gd name="connsiteY2" fmla="*/ 2854594 h 2854594"/>
              <a:gd name="connsiteX3" fmla="*/ 0 w 2826990"/>
              <a:gd name="connsiteY3" fmla="*/ 2854594 h 2854594"/>
            </a:gdLst>
            <a:ahLst/>
            <a:cxnLst>
              <a:cxn ang="0">
                <a:pos x="connsiteX0" y="connsiteY0"/>
              </a:cxn>
              <a:cxn ang="0">
                <a:pos x="connsiteX1" y="connsiteY1"/>
              </a:cxn>
              <a:cxn ang="0">
                <a:pos x="connsiteX2" y="connsiteY2"/>
              </a:cxn>
              <a:cxn ang="0">
                <a:pos x="connsiteX3" y="connsiteY3"/>
              </a:cxn>
            </a:cxnLst>
            <a:rect l="l" t="t" r="r" b="b"/>
            <a:pathLst>
              <a:path w="2826990" h="2854594">
                <a:moveTo>
                  <a:pt x="0" y="0"/>
                </a:moveTo>
                <a:lnTo>
                  <a:pt x="2826990" y="0"/>
                </a:lnTo>
                <a:lnTo>
                  <a:pt x="2826990" y="2854594"/>
                </a:lnTo>
                <a:lnTo>
                  <a:pt x="0" y="2854594"/>
                </a:lnTo>
                <a:close/>
              </a:path>
            </a:pathLst>
          </a:custGeom>
          <a:solidFill>
            <a:schemeClr val="accent6">
              <a:lumMod val="60000"/>
              <a:lumOff val="40000"/>
            </a:schemeClr>
          </a:solidFill>
        </p:spPr>
        <p:txBody>
          <a:bodyPr wrap="square">
            <a:noAutofit/>
          </a:bodyPr>
          <a:lstStyle/>
          <a:p>
            <a:r>
              <a:rPr lang="en-US"/>
              <a:t>Click icon to add picture</a:t>
            </a:r>
            <a:endParaRPr lang="en-US" dirty="0"/>
          </a:p>
        </p:txBody>
      </p:sp>
      <p:sp>
        <p:nvSpPr>
          <p:cNvPr id="30" name="Picture Placeholder 29">
            <a:extLst>
              <a:ext uri="{FF2B5EF4-FFF2-40B4-BE49-F238E27FC236}">
                <a16:creationId xmlns:a16="http://schemas.microsoft.com/office/drawing/2014/main" id="{53C819AA-E73C-44C7-9928-5E1A8A22BC5F}"/>
              </a:ext>
            </a:extLst>
          </p:cNvPr>
          <p:cNvSpPr>
            <a:spLocks noGrp="1"/>
          </p:cNvSpPr>
          <p:nvPr>
            <p:ph type="pic" sz="quarter" idx="15"/>
          </p:nvPr>
        </p:nvSpPr>
        <p:spPr>
          <a:xfrm>
            <a:off x="6514169" y="2856391"/>
            <a:ext cx="2846565" cy="4001609"/>
          </a:xfrm>
          <a:custGeom>
            <a:avLst/>
            <a:gdLst>
              <a:gd name="connsiteX0" fmla="*/ 2436721 w 2846565"/>
              <a:gd name="connsiteY0" fmla="*/ 0 h 4001609"/>
              <a:gd name="connsiteX1" fmla="*/ 2846565 w 2846565"/>
              <a:gd name="connsiteY1" fmla="*/ 0 h 4001609"/>
              <a:gd name="connsiteX2" fmla="*/ 2846565 w 2846565"/>
              <a:gd name="connsiteY2" fmla="*/ 4001609 h 4001609"/>
              <a:gd name="connsiteX3" fmla="*/ 2796 w 2846565"/>
              <a:gd name="connsiteY3" fmla="*/ 4001608 h 4001609"/>
              <a:gd name="connsiteX4" fmla="*/ 2796 w 2846565"/>
              <a:gd name="connsiteY4" fmla="*/ 2564348 h 4001609"/>
              <a:gd name="connsiteX5" fmla="*/ 0 w 2846565"/>
              <a:gd name="connsiteY5" fmla="*/ 2453758 h 4001609"/>
              <a:gd name="connsiteX6" fmla="*/ 2202875 w 2846565"/>
              <a:gd name="connsiteY6" fmla="*/ 12668 h 4001609"/>
              <a:gd name="connsiteX7" fmla="*/ 2436721 w 2846565"/>
              <a:gd name="connsiteY7" fmla="*/ 860 h 4001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6565" h="4001609">
                <a:moveTo>
                  <a:pt x="2436721" y="0"/>
                </a:moveTo>
                <a:lnTo>
                  <a:pt x="2846565" y="0"/>
                </a:lnTo>
                <a:lnTo>
                  <a:pt x="2846565" y="4001609"/>
                </a:lnTo>
                <a:lnTo>
                  <a:pt x="2796" y="4001608"/>
                </a:lnTo>
                <a:lnTo>
                  <a:pt x="2796" y="2564348"/>
                </a:lnTo>
                <a:lnTo>
                  <a:pt x="0" y="2453758"/>
                </a:lnTo>
                <a:cubicBezTo>
                  <a:pt x="0" y="1183283"/>
                  <a:pt x="965553" y="138326"/>
                  <a:pt x="2202875" y="12668"/>
                </a:cubicBezTo>
                <a:lnTo>
                  <a:pt x="2436721" y="860"/>
                </a:lnTo>
                <a:close/>
              </a:path>
            </a:pathLst>
          </a:custGeom>
          <a:solidFill>
            <a:schemeClr val="accent6">
              <a:lumMod val="60000"/>
              <a:lumOff val="40000"/>
            </a:schemeClr>
          </a:solidFill>
        </p:spPr>
        <p:txBody>
          <a:bodyPr wrap="square">
            <a:noAutofit/>
          </a:bodyPr>
          <a:lstStyle>
            <a:lvl1pPr algn="r">
              <a:defRPr/>
            </a:lvl1pPr>
          </a:lstStyle>
          <a:p>
            <a:r>
              <a:rPr lang="en-US"/>
              <a:t>Click icon to add picture</a:t>
            </a:r>
            <a:endParaRPr lang="en-US" dirty="0"/>
          </a:p>
        </p:txBody>
      </p:sp>
      <p:sp>
        <p:nvSpPr>
          <p:cNvPr id="33" name="Picture Placeholder 32">
            <a:extLst>
              <a:ext uri="{FF2B5EF4-FFF2-40B4-BE49-F238E27FC236}">
                <a16:creationId xmlns:a16="http://schemas.microsoft.com/office/drawing/2014/main" id="{64635F40-0058-44E0-95CD-8FFAE1876473}"/>
              </a:ext>
            </a:extLst>
          </p:cNvPr>
          <p:cNvSpPr>
            <a:spLocks noGrp="1"/>
          </p:cNvSpPr>
          <p:nvPr>
            <p:ph type="pic" sz="quarter" idx="16"/>
          </p:nvPr>
        </p:nvSpPr>
        <p:spPr>
          <a:xfrm>
            <a:off x="9356456" y="2828943"/>
            <a:ext cx="2835544" cy="4038805"/>
          </a:xfrm>
          <a:custGeom>
            <a:avLst/>
            <a:gdLst>
              <a:gd name="connsiteX0" fmla="*/ 0 w 2835544"/>
              <a:gd name="connsiteY0" fmla="*/ 0 h 4038805"/>
              <a:gd name="connsiteX1" fmla="*/ 2835544 w 2835544"/>
              <a:gd name="connsiteY1" fmla="*/ 0 h 4038805"/>
              <a:gd name="connsiteX2" fmla="*/ 2835544 w 2835544"/>
              <a:gd name="connsiteY2" fmla="*/ 4038805 h 4038805"/>
              <a:gd name="connsiteX3" fmla="*/ 0 w 2835544"/>
              <a:gd name="connsiteY3" fmla="*/ 4038805 h 4038805"/>
            </a:gdLst>
            <a:ahLst/>
            <a:cxnLst>
              <a:cxn ang="0">
                <a:pos x="connsiteX0" y="connsiteY0"/>
              </a:cxn>
              <a:cxn ang="0">
                <a:pos x="connsiteX1" y="connsiteY1"/>
              </a:cxn>
              <a:cxn ang="0">
                <a:pos x="connsiteX2" y="connsiteY2"/>
              </a:cxn>
              <a:cxn ang="0">
                <a:pos x="connsiteX3" y="connsiteY3"/>
              </a:cxn>
            </a:cxnLst>
            <a:rect l="l" t="t" r="r" b="b"/>
            <a:pathLst>
              <a:path w="2835544" h="4038805">
                <a:moveTo>
                  <a:pt x="0" y="0"/>
                </a:moveTo>
                <a:lnTo>
                  <a:pt x="2835544" y="0"/>
                </a:lnTo>
                <a:lnTo>
                  <a:pt x="2835544" y="4038805"/>
                </a:lnTo>
                <a:lnTo>
                  <a:pt x="0" y="4038805"/>
                </a:lnTo>
                <a:close/>
              </a:path>
            </a:pathLst>
          </a:custGeom>
          <a:solidFill>
            <a:schemeClr val="accent6"/>
          </a:solidFill>
        </p:spPr>
        <p:txBody>
          <a:bodyPr wrap="square">
            <a:noAutofit/>
          </a:bodyPr>
          <a:lstStyle/>
          <a:p>
            <a:r>
              <a:rPr lang="en-US"/>
              <a:t>Click icon to add picture</a:t>
            </a:r>
            <a:endParaRPr lang="en-US" dirty="0"/>
          </a:p>
        </p:txBody>
      </p:sp>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120578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troduction">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7624BCA1-E0EF-42A1-B762-D68E4B984818}"/>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Shape 7">
            <a:extLst>
              <a:ext uri="{FF2B5EF4-FFF2-40B4-BE49-F238E27FC236}">
                <a16:creationId xmlns:a16="http://schemas.microsoft.com/office/drawing/2014/main" id="{05C258CF-58AC-4C7A-A953-392693E55383}"/>
              </a:ext>
              <a:ext uri="{C183D7F6-B498-43B3-948B-1728B52AA6E4}">
                <adec:decorative xmlns:adec="http://schemas.microsoft.com/office/drawing/2017/decorative" val="1"/>
              </a:ext>
            </a:extLst>
          </p:cNvPr>
          <p:cNvSpPr/>
          <p:nvPr userDrawn="1"/>
        </p:nvSpPr>
        <p:spPr>
          <a:xfrm>
            <a:off x="0" y="-3537"/>
            <a:ext cx="12192000" cy="4463002"/>
          </a:xfrm>
          <a:custGeom>
            <a:avLst/>
            <a:gdLst>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8245750 w 12192000"/>
              <a:gd name="connsiteY8" fmla="*/ 2210393 h 4463002"/>
              <a:gd name="connsiteX9" fmla="*/ 7449050 w 12192000"/>
              <a:gd name="connsiteY9" fmla="*/ 2210393 h 4463002"/>
              <a:gd name="connsiteX10" fmla="*/ 7294008 w 12192000"/>
              <a:gd name="connsiteY10" fmla="*/ 2210393 h 4463002"/>
              <a:gd name="connsiteX11" fmla="*/ 6051190 w 12192000"/>
              <a:gd name="connsiteY11" fmla="*/ 2210393 h 4463002"/>
              <a:gd name="connsiteX12" fmla="*/ 5343524 w 12192000"/>
              <a:gd name="connsiteY12" fmla="*/ 2210393 h 4463002"/>
              <a:gd name="connsiteX13" fmla="*/ 5343524 w 12192000"/>
              <a:gd name="connsiteY13" fmla="*/ 2209238 h 4463002"/>
              <a:gd name="connsiteX14" fmla="*/ 0 w 12192000"/>
              <a:gd name="connsiteY14" fmla="*/ 2209238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8245750 w 12192000"/>
              <a:gd name="connsiteY8" fmla="*/ 2210393 h 4463002"/>
              <a:gd name="connsiteX9" fmla="*/ 7449050 w 12192000"/>
              <a:gd name="connsiteY9" fmla="*/ 2210393 h 4463002"/>
              <a:gd name="connsiteX10" fmla="*/ 7294008 w 12192000"/>
              <a:gd name="connsiteY10" fmla="*/ 2210393 h 4463002"/>
              <a:gd name="connsiteX11" fmla="*/ 5343524 w 12192000"/>
              <a:gd name="connsiteY11" fmla="*/ 2210393 h 4463002"/>
              <a:gd name="connsiteX12" fmla="*/ 5343524 w 12192000"/>
              <a:gd name="connsiteY12" fmla="*/ 2209238 h 4463002"/>
              <a:gd name="connsiteX13" fmla="*/ 0 w 12192000"/>
              <a:gd name="connsiteY13" fmla="*/ 2209238 h 4463002"/>
              <a:gd name="connsiteX14" fmla="*/ 0 w 12192000"/>
              <a:gd name="connsiteY14"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8245750 w 12192000"/>
              <a:gd name="connsiteY8" fmla="*/ 2210393 h 4463002"/>
              <a:gd name="connsiteX9" fmla="*/ 7449050 w 12192000"/>
              <a:gd name="connsiteY9" fmla="*/ 2210393 h 4463002"/>
              <a:gd name="connsiteX10" fmla="*/ 5343524 w 12192000"/>
              <a:gd name="connsiteY10" fmla="*/ 2210393 h 4463002"/>
              <a:gd name="connsiteX11" fmla="*/ 5343524 w 12192000"/>
              <a:gd name="connsiteY11" fmla="*/ 2209238 h 4463002"/>
              <a:gd name="connsiteX12" fmla="*/ 0 w 12192000"/>
              <a:gd name="connsiteY12" fmla="*/ 2209238 h 4463002"/>
              <a:gd name="connsiteX13" fmla="*/ 0 w 12192000"/>
              <a:gd name="connsiteY13"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8245750 w 12192000"/>
              <a:gd name="connsiteY8" fmla="*/ 2210393 h 4463002"/>
              <a:gd name="connsiteX9" fmla="*/ 5343524 w 12192000"/>
              <a:gd name="connsiteY9" fmla="*/ 2210393 h 4463002"/>
              <a:gd name="connsiteX10" fmla="*/ 5343524 w 12192000"/>
              <a:gd name="connsiteY10" fmla="*/ 2209238 h 4463002"/>
              <a:gd name="connsiteX11" fmla="*/ 0 w 12192000"/>
              <a:gd name="connsiteY11" fmla="*/ 2209238 h 4463002"/>
              <a:gd name="connsiteX12" fmla="*/ 0 w 12192000"/>
              <a:gd name="connsiteY12"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5343524 w 12192000"/>
              <a:gd name="connsiteY8" fmla="*/ 2210393 h 4463002"/>
              <a:gd name="connsiteX9" fmla="*/ 5343524 w 12192000"/>
              <a:gd name="connsiteY9" fmla="*/ 2209238 h 4463002"/>
              <a:gd name="connsiteX10" fmla="*/ 0 w 12192000"/>
              <a:gd name="connsiteY10" fmla="*/ 2209238 h 4463002"/>
              <a:gd name="connsiteX11" fmla="*/ 0 w 12192000"/>
              <a:gd name="connsiteY11"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5343524 w 12192000"/>
              <a:gd name="connsiteY8" fmla="*/ 2210393 h 4463002"/>
              <a:gd name="connsiteX9" fmla="*/ 0 w 12192000"/>
              <a:gd name="connsiteY9" fmla="*/ 2209238 h 4463002"/>
              <a:gd name="connsiteX10" fmla="*/ 0 w 12192000"/>
              <a:gd name="connsiteY10"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0 w 12192000"/>
              <a:gd name="connsiteY8" fmla="*/ 2209238 h 4463002"/>
              <a:gd name="connsiteX9" fmla="*/ 0 w 12192000"/>
              <a:gd name="connsiteY9"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0 w 12192000"/>
              <a:gd name="connsiteY7" fmla="*/ 2209238 h 4463002"/>
              <a:gd name="connsiteX8" fmla="*/ 0 w 12192000"/>
              <a:gd name="connsiteY8" fmla="*/ 0 h 446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4463002">
                <a:moveTo>
                  <a:pt x="0" y="0"/>
                </a:moveTo>
                <a:lnTo>
                  <a:pt x="12192000" y="0"/>
                </a:lnTo>
                <a:lnTo>
                  <a:pt x="12192000" y="4463002"/>
                </a:lnTo>
                <a:cubicBezTo>
                  <a:pt x="12191459" y="4451584"/>
                  <a:pt x="12190919" y="4440167"/>
                  <a:pt x="12190378" y="4428749"/>
                </a:cubicBezTo>
                <a:cubicBezTo>
                  <a:pt x="12079768" y="3266647"/>
                  <a:pt x="11158638" y="2340865"/>
                  <a:pt x="9998648" y="2223060"/>
                </a:cubicBezTo>
                <a:lnTo>
                  <a:pt x="9764803" y="2211252"/>
                </a:lnTo>
                <a:lnTo>
                  <a:pt x="9764803" y="2210393"/>
                </a:lnTo>
                <a:lnTo>
                  <a:pt x="0" y="2209238"/>
                </a:lnTo>
                <a:lnTo>
                  <a:pt x="0" y="0"/>
                </a:lnTo>
                <a:close/>
              </a:path>
            </a:pathLst>
          </a:cu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5F9CDC83-34B8-4E32-84EC-92854CEE4996}"/>
              </a:ext>
              <a:ext uri="{C183D7F6-B498-43B3-948B-1728B52AA6E4}">
                <adec:decorative xmlns:adec="http://schemas.microsoft.com/office/drawing/2017/decorative" val="1"/>
              </a:ext>
            </a:extLst>
          </p:cNvPr>
          <p:cNvSpPr/>
          <p:nvPr userDrawn="1"/>
        </p:nvSpPr>
        <p:spPr>
          <a:xfrm>
            <a:off x="0" y="-3537"/>
            <a:ext cx="12192000" cy="4463002"/>
          </a:xfrm>
          <a:custGeom>
            <a:avLst/>
            <a:gdLst>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8245750 w 12192000"/>
              <a:gd name="connsiteY8" fmla="*/ 2210393 h 4463002"/>
              <a:gd name="connsiteX9" fmla="*/ 7449050 w 12192000"/>
              <a:gd name="connsiteY9" fmla="*/ 2210393 h 4463002"/>
              <a:gd name="connsiteX10" fmla="*/ 7294008 w 12192000"/>
              <a:gd name="connsiteY10" fmla="*/ 2210393 h 4463002"/>
              <a:gd name="connsiteX11" fmla="*/ 6051190 w 12192000"/>
              <a:gd name="connsiteY11" fmla="*/ 2210393 h 4463002"/>
              <a:gd name="connsiteX12" fmla="*/ 5343524 w 12192000"/>
              <a:gd name="connsiteY12" fmla="*/ 2210393 h 4463002"/>
              <a:gd name="connsiteX13" fmla="*/ 5343524 w 12192000"/>
              <a:gd name="connsiteY13" fmla="*/ 2209238 h 4463002"/>
              <a:gd name="connsiteX14" fmla="*/ 0 w 12192000"/>
              <a:gd name="connsiteY14" fmla="*/ 2209238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8245750 w 12192000"/>
              <a:gd name="connsiteY8" fmla="*/ 2210393 h 4463002"/>
              <a:gd name="connsiteX9" fmla="*/ 7449050 w 12192000"/>
              <a:gd name="connsiteY9" fmla="*/ 2210393 h 4463002"/>
              <a:gd name="connsiteX10" fmla="*/ 7294008 w 12192000"/>
              <a:gd name="connsiteY10" fmla="*/ 2210393 h 4463002"/>
              <a:gd name="connsiteX11" fmla="*/ 5343524 w 12192000"/>
              <a:gd name="connsiteY11" fmla="*/ 2210393 h 4463002"/>
              <a:gd name="connsiteX12" fmla="*/ 5343524 w 12192000"/>
              <a:gd name="connsiteY12" fmla="*/ 2209238 h 4463002"/>
              <a:gd name="connsiteX13" fmla="*/ 0 w 12192000"/>
              <a:gd name="connsiteY13" fmla="*/ 2209238 h 4463002"/>
              <a:gd name="connsiteX14" fmla="*/ 0 w 12192000"/>
              <a:gd name="connsiteY14"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8245750 w 12192000"/>
              <a:gd name="connsiteY8" fmla="*/ 2210393 h 4463002"/>
              <a:gd name="connsiteX9" fmla="*/ 7449050 w 12192000"/>
              <a:gd name="connsiteY9" fmla="*/ 2210393 h 4463002"/>
              <a:gd name="connsiteX10" fmla="*/ 5343524 w 12192000"/>
              <a:gd name="connsiteY10" fmla="*/ 2210393 h 4463002"/>
              <a:gd name="connsiteX11" fmla="*/ 5343524 w 12192000"/>
              <a:gd name="connsiteY11" fmla="*/ 2209238 h 4463002"/>
              <a:gd name="connsiteX12" fmla="*/ 0 w 12192000"/>
              <a:gd name="connsiteY12" fmla="*/ 2209238 h 4463002"/>
              <a:gd name="connsiteX13" fmla="*/ 0 w 12192000"/>
              <a:gd name="connsiteY13"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8245750 w 12192000"/>
              <a:gd name="connsiteY8" fmla="*/ 2210393 h 4463002"/>
              <a:gd name="connsiteX9" fmla="*/ 5343524 w 12192000"/>
              <a:gd name="connsiteY9" fmla="*/ 2210393 h 4463002"/>
              <a:gd name="connsiteX10" fmla="*/ 5343524 w 12192000"/>
              <a:gd name="connsiteY10" fmla="*/ 2209238 h 4463002"/>
              <a:gd name="connsiteX11" fmla="*/ 0 w 12192000"/>
              <a:gd name="connsiteY11" fmla="*/ 2209238 h 4463002"/>
              <a:gd name="connsiteX12" fmla="*/ 0 w 12192000"/>
              <a:gd name="connsiteY12"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5343524 w 12192000"/>
              <a:gd name="connsiteY8" fmla="*/ 2210393 h 4463002"/>
              <a:gd name="connsiteX9" fmla="*/ 5343524 w 12192000"/>
              <a:gd name="connsiteY9" fmla="*/ 2209238 h 4463002"/>
              <a:gd name="connsiteX10" fmla="*/ 0 w 12192000"/>
              <a:gd name="connsiteY10" fmla="*/ 2209238 h 4463002"/>
              <a:gd name="connsiteX11" fmla="*/ 0 w 12192000"/>
              <a:gd name="connsiteY11"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5343524 w 12192000"/>
              <a:gd name="connsiteY8" fmla="*/ 2210393 h 4463002"/>
              <a:gd name="connsiteX9" fmla="*/ 0 w 12192000"/>
              <a:gd name="connsiteY9" fmla="*/ 2209238 h 4463002"/>
              <a:gd name="connsiteX10" fmla="*/ 0 w 12192000"/>
              <a:gd name="connsiteY10"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9747766 w 12192000"/>
              <a:gd name="connsiteY7" fmla="*/ 2210393 h 4463002"/>
              <a:gd name="connsiteX8" fmla="*/ 0 w 12192000"/>
              <a:gd name="connsiteY8" fmla="*/ 2209238 h 4463002"/>
              <a:gd name="connsiteX9" fmla="*/ 0 w 12192000"/>
              <a:gd name="connsiteY9" fmla="*/ 0 h 4463002"/>
              <a:gd name="connsiteX0" fmla="*/ 0 w 12192000"/>
              <a:gd name="connsiteY0" fmla="*/ 0 h 4463002"/>
              <a:gd name="connsiteX1" fmla="*/ 12192000 w 12192000"/>
              <a:gd name="connsiteY1" fmla="*/ 0 h 4463002"/>
              <a:gd name="connsiteX2" fmla="*/ 12192000 w 12192000"/>
              <a:gd name="connsiteY2" fmla="*/ 4463002 h 4463002"/>
              <a:gd name="connsiteX3" fmla="*/ 12190378 w 12192000"/>
              <a:gd name="connsiteY3" fmla="*/ 4428749 h 4463002"/>
              <a:gd name="connsiteX4" fmla="*/ 9998648 w 12192000"/>
              <a:gd name="connsiteY4" fmla="*/ 2223060 h 4463002"/>
              <a:gd name="connsiteX5" fmla="*/ 9764803 w 12192000"/>
              <a:gd name="connsiteY5" fmla="*/ 2211252 h 4463002"/>
              <a:gd name="connsiteX6" fmla="*/ 9764803 w 12192000"/>
              <a:gd name="connsiteY6" fmla="*/ 2210393 h 4463002"/>
              <a:gd name="connsiteX7" fmla="*/ 0 w 12192000"/>
              <a:gd name="connsiteY7" fmla="*/ 2209238 h 4463002"/>
              <a:gd name="connsiteX8" fmla="*/ 0 w 12192000"/>
              <a:gd name="connsiteY8" fmla="*/ 0 h 446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4463002">
                <a:moveTo>
                  <a:pt x="0" y="0"/>
                </a:moveTo>
                <a:lnTo>
                  <a:pt x="12192000" y="0"/>
                </a:lnTo>
                <a:lnTo>
                  <a:pt x="12192000" y="4463002"/>
                </a:lnTo>
                <a:cubicBezTo>
                  <a:pt x="12191459" y="4451584"/>
                  <a:pt x="12190919" y="4440167"/>
                  <a:pt x="12190378" y="4428749"/>
                </a:cubicBezTo>
                <a:cubicBezTo>
                  <a:pt x="12079768" y="3266647"/>
                  <a:pt x="11158638" y="2340865"/>
                  <a:pt x="9998648" y="2223060"/>
                </a:cubicBezTo>
                <a:lnTo>
                  <a:pt x="9764803" y="2211252"/>
                </a:lnTo>
                <a:lnTo>
                  <a:pt x="9764803" y="2210393"/>
                </a:lnTo>
                <a:lnTo>
                  <a:pt x="0" y="2209238"/>
                </a:lnTo>
                <a:lnTo>
                  <a:pt x="0" y="0"/>
                </a:lnTo>
                <a:close/>
              </a:path>
            </a:pathLst>
          </a:cu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1">
            <a:extLst>
              <a:ext uri="{FF2B5EF4-FFF2-40B4-BE49-F238E27FC236}">
                <a16:creationId xmlns:a16="http://schemas.microsoft.com/office/drawing/2014/main" id="{21E215A6-E6FC-4D5A-9881-E87CC750741B}"/>
              </a:ext>
            </a:extLst>
          </p:cNvPr>
          <p:cNvSpPr>
            <a:spLocks noGrp="1"/>
          </p:cNvSpPr>
          <p:nvPr>
            <p:ph type="title"/>
          </p:nvPr>
        </p:nvSpPr>
        <p:spPr>
          <a:xfrm>
            <a:off x="2743200" y="1"/>
            <a:ext cx="9432315" cy="2198972"/>
          </a:xfrm>
          <a:custGeom>
            <a:avLst/>
            <a:gdLst>
              <a:gd name="connsiteX0" fmla="*/ 0 w 10240035"/>
              <a:gd name="connsiteY0" fmla="*/ 0 h 2198971"/>
              <a:gd name="connsiteX1" fmla="*/ 10240035 w 10240035"/>
              <a:gd name="connsiteY1" fmla="*/ 0 h 2198971"/>
              <a:gd name="connsiteX2" fmla="*/ 10240035 w 10240035"/>
              <a:gd name="connsiteY2" fmla="*/ 0 h 2198971"/>
              <a:gd name="connsiteX3" fmla="*/ 10240035 w 10240035"/>
              <a:gd name="connsiteY3" fmla="*/ 1099486 h 2198971"/>
              <a:gd name="connsiteX4" fmla="*/ 9140549 w 10240035"/>
              <a:gd name="connsiteY4" fmla="*/ 2198972 h 2198971"/>
              <a:gd name="connsiteX5" fmla="*/ 1099486 w 10240035"/>
              <a:gd name="connsiteY5" fmla="*/ 2198971 h 2198971"/>
              <a:gd name="connsiteX6" fmla="*/ 0 w 10240035"/>
              <a:gd name="connsiteY6" fmla="*/ 1099485 h 2198971"/>
              <a:gd name="connsiteX7" fmla="*/ 0 w 10240035"/>
              <a:gd name="connsiteY7" fmla="*/ 0 h 2198971"/>
              <a:gd name="connsiteX8" fmla="*/ 0 w 10240035"/>
              <a:gd name="connsiteY8" fmla="*/ 0 h 2198971"/>
              <a:gd name="connsiteX0" fmla="*/ 0 w 10240035"/>
              <a:gd name="connsiteY0" fmla="*/ 0 h 2198972"/>
              <a:gd name="connsiteX1" fmla="*/ 10240035 w 10240035"/>
              <a:gd name="connsiteY1" fmla="*/ 0 h 2198972"/>
              <a:gd name="connsiteX2" fmla="*/ 10240035 w 10240035"/>
              <a:gd name="connsiteY2" fmla="*/ 0 h 2198972"/>
              <a:gd name="connsiteX3" fmla="*/ 914054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240035"/>
              <a:gd name="connsiteY0" fmla="*/ 0 h 2198972"/>
              <a:gd name="connsiteX1" fmla="*/ 10240035 w 10240035"/>
              <a:gd name="connsiteY1" fmla="*/ 0 h 2198972"/>
              <a:gd name="connsiteX2" fmla="*/ 10240035 w 10240035"/>
              <a:gd name="connsiteY2" fmla="*/ 0 h 2198972"/>
              <a:gd name="connsiteX3" fmla="*/ 914054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240035"/>
              <a:gd name="connsiteY0" fmla="*/ 0 h 2198972"/>
              <a:gd name="connsiteX1" fmla="*/ 10240035 w 10240035"/>
              <a:gd name="connsiteY1" fmla="*/ 0 h 2198972"/>
              <a:gd name="connsiteX2" fmla="*/ 10240035 w 10240035"/>
              <a:gd name="connsiteY2" fmla="*/ 0 h 2198972"/>
              <a:gd name="connsiteX3" fmla="*/ 889670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240035"/>
              <a:gd name="connsiteY0" fmla="*/ 0 h 2198972"/>
              <a:gd name="connsiteX1" fmla="*/ 10240035 w 10240035"/>
              <a:gd name="connsiteY1" fmla="*/ 0 h 2198972"/>
              <a:gd name="connsiteX2" fmla="*/ 10240035 w 10240035"/>
              <a:gd name="connsiteY2" fmla="*/ 0 h 2198972"/>
              <a:gd name="connsiteX3" fmla="*/ 869858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240035"/>
              <a:gd name="connsiteY0" fmla="*/ 0 h 2198972"/>
              <a:gd name="connsiteX1" fmla="*/ 10240035 w 10240035"/>
              <a:gd name="connsiteY1" fmla="*/ 0 h 2198972"/>
              <a:gd name="connsiteX2" fmla="*/ 10240035 w 10240035"/>
              <a:gd name="connsiteY2" fmla="*/ 0 h 2198972"/>
              <a:gd name="connsiteX3" fmla="*/ 831758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240035"/>
              <a:gd name="connsiteY0" fmla="*/ 0 h 2198972"/>
              <a:gd name="connsiteX1" fmla="*/ 10240035 w 10240035"/>
              <a:gd name="connsiteY1" fmla="*/ 0 h 2198972"/>
              <a:gd name="connsiteX2" fmla="*/ 10240035 w 10240035"/>
              <a:gd name="connsiteY2" fmla="*/ 0 h 2198972"/>
              <a:gd name="connsiteX3" fmla="*/ 795182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240035"/>
              <a:gd name="connsiteY0" fmla="*/ 0 h 2198972"/>
              <a:gd name="connsiteX1" fmla="*/ 10240035 w 10240035"/>
              <a:gd name="connsiteY1" fmla="*/ 0 h 2198972"/>
              <a:gd name="connsiteX2" fmla="*/ 10240035 w 10240035"/>
              <a:gd name="connsiteY2" fmla="*/ 0 h 2198972"/>
              <a:gd name="connsiteX3" fmla="*/ 795182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240035"/>
              <a:gd name="connsiteY0" fmla="*/ 0 h 2198972"/>
              <a:gd name="connsiteX1" fmla="*/ 10240035 w 10240035"/>
              <a:gd name="connsiteY1" fmla="*/ 0 h 2198972"/>
              <a:gd name="connsiteX2" fmla="*/ 9371355 w 10240035"/>
              <a:gd name="connsiteY2" fmla="*/ 152400 h 2198972"/>
              <a:gd name="connsiteX3" fmla="*/ 795182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240035"/>
              <a:gd name="connsiteY0" fmla="*/ 0 h 2198972"/>
              <a:gd name="connsiteX1" fmla="*/ 10240035 w 10240035"/>
              <a:gd name="connsiteY1" fmla="*/ 0 h 2198972"/>
              <a:gd name="connsiteX2" fmla="*/ 9371355 w 10240035"/>
              <a:gd name="connsiteY2" fmla="*/ 152400 h 2198972"/>
              <a:gd name="connsiteX3" fmla="*/ 795182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240035"/>
              <a:gd name="connsiteY0" fmla="*/ 0 h 2198972"/>
              <a:gd name="connsiteX1" fmla="*/ 10240035 w 10240035"/>
              <a:gd name="connsiteY1" fmla="*/ 0 h 2198972"/>
              <a:gd name="connsiteX2" fmla="*/ 9371355 w 10240035"/>
              <a:gd name="connsiteY2" fmla="*/ 152400 h 2198972"/>
              <a:gd name="connsiteX3" fmla="*/ 7951829 w 10240035"/>
              <a:gd name="connsiteY3" fmla="*/ 2198972 h 2198972"/>
              <a:gd name="connsiteX4" fmla="*/ 1099486 w 10240035"/>
              <a:gd name="connsiteY4" fmla="*/ 2198971 h 2198972"/>
              <a:gd name="connsiteX5" fmla="*/ 0 w 10240035"/>
              <a:gd name="connsiteY5" fmla="*/ 1099485 h 2198972"/>
              <a:gd name="connsiteX6" fmla="*/ 0 w 10240035"/>
              <a:gd name="connsiteY6" fmla="*/ 0 h 2198972"/>
              <a:gd name="connsiteX7" fmla="*/ 0 w 10240035"/>
              <a:gd name="connsiteY7" fmla="*/ 0 h 2198972"/>
              <a:gd name="connsiteX0" fmla="*/ 0 w 10661291"/>
              <a:gd name="connsiteY0" fmla="*/ 0 h 2198972"/>
              <a:gd name="connsiteX1" fmla="*/ 10240035 w 10661291"/>
              <a:gd name="connsiteY1" fmla="*/ 0 h 2198972"/>
              <a:gd name="connsiteX2" fmla="*/ 7951829 w 10661291"/>
              <a:gd name="connsiteY2" fmla="*/ 2198972 h 2198972"/>
              <a:gd name="connsiteX3" fmla="*/ 1099486 w 10661291"/>
              <a:gd name="connsiteY3" fmla="*/ 2198971 h 2198972"/>
              <a:gd name="connsiteX4" fmla="*/ 0 w 10661291"/>
              <a:gd name="connsiteY4" fmla="*/ 1099485 h 2198972"/>
              <a:gd name="connsiteX5" fmla="*/ 0 w 10661291"/>
              <a:gd name="connsiteY5" fmla="*/ 0 h 2198972"/>
              <a:gd name="connsiteX6" fmla="*/ 0 w 10661291"/>
              <a:gd name="connsiteY6" fmla="*/ 0 h 2198972"/>
              <a:gd name="connsiteX0" fmla="*/ 0 w 10240035"/>
              <a:gd name="connsiteY0" fmla="*/ 0 h 2198972"/>
              <a:gd name="connsiteX1" fmla="*/ 10240035 w 10240035"/>
              <a:gd name="connsiteY1" fmla="*/ 0 h 2198972"/>
              <a:gd name="connsiteX2" fmla="*/ 7951829 w 10240035"/>
              <a:gd name="connsiteY2" fmla="*/ 2198972 h 2198972"/>
              <a:gd name="connsiteX3" fmla="*/ 1099486 w 10240035"/>
              <a:gd name="connsiteY3" fmla="*/ 2198971 h 2198972"/>
              <a:gd name="connsiteX4" fmla="*/ 0 w 10240035"/>
              <a:gd name="connsiteY4" fmla="*/ 1099485 h 2198972"/>
              <a:gd name="connsiteX5" fmla="*/ 0 w 10240035"/>
              <a:gd name="connsiteY5" fmla="*/ 0 h 2198972"/>
              <a:gd name="connsiteX6" fmla="*/ 0 w 10240035"/>
              <a:gd name="connsiteY6" fmla="*/ 0 h 2198972"/>
              <a:gd name="connsiteX0" fmla="*/ 0 w 10240035"/>
              <a:gd name="connsiteY0" fmla="*/ 0 h 2198972"/>
              <a:gd name="connsiteX1" fmla="*/ 10240035 w 10240035"/>
              <a:gd name="connsiteY1" fmla="*/ 0 h 2198972"/>
              <a:gd name="connsiteX2" fmla="*/ 7951829 w 10240035"/>
              <a:gd name="connsiteY2" fmla="*/ 2198972 h 2198972"/>
              <a:gd name="connsiteX3" fmla="*/ 1099486 w 10240035"/>
              <a:gd name="connsiteY3" fmla="*/ 2198971 h 2198972"/>
              <a:gd name="connsiteX4" fmla="*/ 0 w 10240035"/>
              <a:gd name="connsiteY4" fmla="*/ 1099485 h 2198972"/>
              <a:gd name="connsiteX5" fmla="*/ 0 w 10240035"/>
              <a:gd name="connsiteY5" fmla="*/ 0 h 2198972"/>
              <a:gd name="connsiteX6" fmla="*/ 0 w 10240035"/>
              <a:gd name="connsiteY6" fmla="*/ 0 h 2198972"/>
              <a:gd name="connsiteX0" fmla="*/ 0 w 10240035"/>
              <a:gd name="connsiteY0" fmla="*/ 0 h 2198972"/>
              <a:gd name="connsiteX1" fmla="*/ 10240035 w 10240035"/>
              <a:gd name="connsiteY1" fmla="*/ 0 h 2198972"/>
              <a:gd name="connsiteX2" fmla="*/ 7951829 w 10240035"/>
              <a:gd name="connsiteY2" fmla="*/ 2198972 h 2198972"/>
              <a:gd name="connsiteX3" fmla="*/ 1099486 w 10240035"/>
              <a:gd name="connsiteY3" fmla="*/ 2198971 h 2198972"/>
              <a:gd name="connsiteX4" fmla="*/ 0 w 10240035"/>
              <a:gd name="connsiteY4" fmla="*/ 1099485 h 2198972"/>
              <a:gd name="connsiteX5" fmla="*/ 0 w 10240035"/>
              <a:gd name="connsiteY5" fmla="*/ 0 h 2198972"/>
              <a:gd name="connsiteX6" fmla="*/ 0 w 10240035"/>
              <a:gd name="connsiteY6" fmla="*/ 0 h 2198972"/>
              <a:gd name="connsiteX0" fmla="*/ 0 w 10240035"/>
              <a:gd name="connsiteY0" fmla="*/ 0 h 2198972"/>
              <a:gd name="connsiteX1" fmla="*/ 10240035 w 10240035"/>
              <a:gd name="connsiteY1" fmla="*/ 0 h 2198972"/>
              <a:gd name="connsiteX2" fmla="*/ 7951829 w 10240035"/>
              <a:gd name="connsiteY2" fmla="*/ 2198972 h 2198972"/>
              <a:gd name="connsiteX3" fmla="*/ 1099486 w 10240035"/>
              <a:gd name="connsiteY3" fmla="*/ 2198971 h 2198972"/>
              <a:gd name="connsiteX4" fmla="*/ 0 w 10240035"/>
              <a:gd name="connsiteY4" fmla="*/ 1099485 h 2198972"/>
              <a:gd name="connsiteX5" fmla="*/ 0 w 10240035"/>
              <a:gd name="connsiteY5" fmla="*/ 0 h 2198972"/>
              <a:gd name="connsiteX6" fmla="*/ 0 w 10240035"/>
              <a:gd name="connsiteY6" fmla="*/ 0 h 2198972"/>
              <a:gd name="connsiteX0" fmla="*/ 0 w 10240035"/>
              <a:gd name="connsiteY0" fmla="*/ 0 h 2198972"/>
              <a:gd name="connsiteX1" fmla="*/ 10240035 w 10240035"/>
              <a:gd name="connsiteY1" fmla="*/ 0 h 2198972"/>
              <a:gd name="connsiteX2" fmla="*/ 7951829 w 10240035"/>
              <a:gd name="connsiteY2" fmla="*/ 2198972 h 2198972"/>
              <a:gd name="connsiteX3" fmla="*/ 1099486 w 10240035"/>
              <a:gd name="connsiteY3" fmla="*/ 2198971 h 2198972"/>
              <a:gd name="connsiteX4" fmla="*/ 0 w 10240035"/>
              <a:gd name="connsiteY4" fmla="*/ 1099485 h 2198972"/>
              <a:gd name="connsiteX5" fmla="*/ 0 w 10240035"/>
              <a:gd name="connsiteY5" fmla="*/ 0 h 2198972"/>
              <a:gd name="connsiteX6" fmla="*/ 0 w 10240035"/>
              <a:gd name="connsiteY6" fmla="*/ 0 h 2198972"/>
              <a:gd name="connsiteX0" fmla="*/ 0 w 10240035"/>
              <a:gd name="connsiteY0" fmla="*/ 0 h 2198972"/>
              <a:gd name="connsiteX1" fmla="*/ 10240035 w 10240035"/>
              <a:gd name="connsiteY1" fmla="*/ 0 h 2198972"/>
              <a:gd name="connsiteX2" fmla="*/ 7951829 w 10240035"/>
              <a:gd name="connsiteY2" fmla="*/ 2198972 h 2198972"/>
              <a:gd name="connsiteX3" fmla="*/ 1099486 w 10240035"/>
              <a:gd name="connsiteY3" fmla="*/ 2198971 h 2198972"/>
              <a:gd name="connsiteX4" fmla="*/ 0 w 10240035"/>
              <a:gd name="connsiteY4" fmla="*/ 1099485 h 2198972"/>
              <a:gd name="connsiteX5" fmla="*/ 0 w 10240035"/>
              <a:gd name="connsiteY5" fmla="*/ 0 h 2198972"/>
              <a:gd name="connsiteX6" fmla="*/ 0 w 10240035"/>
              <a:gd name="connsiteY6" fmla="*/ 0 h 2198972"/>
              <a:gd name="connsiteX0" fmla="*/ 0 w 10240035"/>
              <a:gd name="connsiteY0" fmla="*/ 0 h 2198972"/>
              <a:gd name="connsiteX1" fmla="*/ 10240035 w 10240035"/>
              <a:gd name="connsiteY1" fmla="*/ 0 h 2198972"/>
              <a:gd name="connsiteX2" fmla="*/ 7951829 w 10240035"/>
              <a:gd name="connsiteY2" fmla="*/ 2198972 h 2198972"/>
              <a:gd name="connsiteX3" fmla="*/ 1099486 w 10240035"/>
              <a:gd name="connsiteY3" fmla="*/ 2198971 h 2198972"/>
              <a:gd name="connsiteX4" fmla="*/ 0 w 10240035"/>
              <a:gd name="connsiteY4" fmla="*/ 0 h 2198972"/>
              <a:gd name="connsiteX5" fmla="*/ 0 w 10240035"/>
              <a:gd name="connsiteY5" fmla="*/ 0 h 2198972"/>
              <a:gd name="connsiteX0" fmla="*/ 807720 w 10240035"/>
              <a:gd name="connsiteY0" fmla="*/ 0 h 2198972"/>
              <a:gd name="connsiteX1" fmla="*/ 10240035 w 10240035"/>
              <a:gd name="connsiteY1" fmla="*/ 0 h 2198972"/>
              <a:gd name="connsiteX2" fmla="*/ 7951829 w 10240035"/>
              <a:gd name="connsiteY2" fmla="*/ 2198972 h 2198972"/>
              <a:gd name="connsiteX3" fmla="*/ 1099486 w 10240035"/>
              <a:gd name="connsiteY3" fmla="*/ 2198971 h 2198972"/>
              <a:gd name="connsiteX4" fmla="*/ 0 w 10240035"/>
              <a:gd name="connsiteY4" fmla="*/ 0 h 2198972"/>
              <a:gd name="connsiteX5" fmla="*/ 807720 w 10240035"/>
              <a:gd name="connsiteY5" fmla="*/ 0 h 2198972"/>
              <a:gd name="connsiteX0" fmla="*/ 900020 w 10332335"/>
              <a:gd name="connsiteY0" fmla="*/ 0 h 2198972"/>
              <a:gd name="connsiteX1" fmla="*/ 10332335 w 10332335"/>
              <a:gd name="connsiteY1" fmla="*/ 0 h 2198972"/>
              <a:gd name="connsiteX2" fmla="*/ 8044129 w 10332335"/>
              <a:gd name="connsiteY2" fmla="*/ 2198972 h 2198972"/>
              <a:gd name="connsiteX3" fmla="*/ 1191786 w 10332335"/>
              <a:gd name="connsiteY3" fmla="*/ 2198971 h 2198972"/>
              <a:gd name="connsiteX4" fmla="*/ 900020 w 10332335"/>
              <a:gd name="connsiteY4" fmla="*/ 0 h 2198972"/>
              <a:gd name="connsiteX0" fmla="*/ 325154 w 9757469"/>
              <a:gd name="connsiteY0" fmla="*/ 0 h 2198972"/>
              <a:gd name="connsiteX1" fmla="*/ 9757469 w 9757469"/>
              <a:gd name="connsiteY1" fmla="*/ 0 h 2198972"/>
              <a:gd name="connsiteX2" fmla="*/ 7469263 w 9757469"/>
              <a:gd name="connsiteY2" fmla="*/ 2198972 h 2198972"/>
              <a:gd name="connsiteX3" fmla="*/ 616920 w 9757469"/>
              <a:gd name="connsiteY3" fmla="*/ 2198971 h 2198972"/>
              <a:gd name="connsiteX4" fmla="*/ 325154 w 9757469"/>
              <a:gd name="connsiteY4" fmla="*/ 0 h 2198972"/>
              <a:gd name="connsiteX0" fmla="*/ 0 w 9432315"/>
              <a:gd name="connsiteY0" fmla="*/ 0 h 2198972"/>
              <a:gd name="connsiteX1" fmla="*/ 9432315 w 9432315"/>
              <a:gd name="connsiteY1" fmla="*/ 0 h 2198972"/>
              <a:gd name="connsiteX2" fmla="*/ 7144109 w 9432315"/>
              <a:gd name="connsiteY2" fmla="*/ 2198972 h 2198972"/>
              <a:gd name="connsiteX3" fmla="*/ 291766 w 9432315"/>
              <a:gd name="connsiteY3" fmla="*/ 2198971 h 2198972"/>
              <a:gd name="connsiteX4" fmla="*/ 0 w 9432315"/>
              <a:gd name="connsiteY4" fmla="*/ 0 h 2198972"/>
              <a:gd name="connsiteX0" fmla="*/ 69347 w 9501662"/>
              <a:gd name="connsiteY0" fmla="*/ 0 h 2198972"/>
              <a:gd name="connsiteX1" fmla="*/ 9501662 w 9501662"/>
              <a:gd name="connsiteY1" fmla="*/ 0 h 2198972"/>
              <a:gd name="connsiteX2" fmla="*/ 7213456 w 9501662"/>
              <a:gd name="connsiteY2" fmla="*/ 2198972 h 2198972"/>
              <a:gd name="connsiteX3" fmla="*/ 86793 w 9501662"/>
              <a:gd name="connsiteY3" fmla="*/ 2198971 h 2198972"/>
              <a:gd name="connsiteX4" fmla="*/ 69347 w 9501662"/>
              <a:gd name="connsiteY4" fmla="*/ 0 h 2198972"/>
              <a:gd name="connsiteX0" fmla="*/ 0 w 9432315"/>
              <a:gd name="connsiteY0" fmla="*/ 0 h 2198972"/>
              <a:gd name="connsiteX1" fmla="*/ 9432315 w 9432315"/>
              <a:gd name="connsiteY1" fmla="*/ 0 h 2198972"/>
              <a:gd name="connsiteX2" fmla="*/ 7144109 w 9432315"/>
              <a:gd name="connsiteY2" fmla="*/ 2198972 h 2198972"/>
              <a:gd name="connsiteX3" fmla="*/ 17446 w 9432315"/>
              <a:gd name="connsiteY3" fmla="*/ 2198971 h 2198972"/>
              <a:gd name="connsiteX4" fmla="*/ 0 w 9432315"/>
              <a:gd name="connsiteY4" fmla="*/ 0 h 21989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32315" h="2198972">
                <a:moveTo>
                  <a:pt x="0" y="0"/>
                </a:moveTo>
                <a:lnTo>
                  <a:pt x="9432315" y="0"/>
                </a:lnTo>
                <a:cubicBezTo>
                  <a:pt x="9248860" y="1235175"/>
                  <a:pt x="8210334" y="2137277"/>
                  <a:pt x="7144109" y="2198972"/>
                </a:cubicBezTo>
                <a:lnTo>
                  <a:pt x="17446" y="2198971"/>
                </a:lnTo>
                <a:cubicBezTo>
                  <a:pt x="30721" y="1146676"/>
                  <a:pt x="575" y="838935"/>
                  <a:pt x="0" y="0"/>
                </a:cubicBezTo>
                <a:close/>
              </a:path>
            </a:pathLst>
          </a:custGeom>
          <a:solidFill>
            <a:schemeClr val="accent2">
              <a:alpha val="80000"/>
            </a:schemeClr>
          </a:solidFill>
        </p:spPr>
        <p:txBody>
          <a:bodyPr/>
          <a:lstStyle>
            <a:lvl1pPr marL="548640">
              <a:lnSpc>
                <a:spcPct val="100000"/>
              </a:lnSpc>
              <a:defRPr>
                <a:solidFill>
                  <a:schemeClr val="bg2"/>
                </a:solidFill>
              </a:defRPr>
            </a:lvl1pPr>
          </a:lstStyle>
          <a:p>
            <a:r>
              <a:rPr lang="en-US">
                <a:solidFill>
                  <a:srgbClr val="FFFFFF"/>
                </a:solidFill>
              </a:rPr>
              <a:t>Click to edit Master title style</a:t>
            </a:r>
            <a:endParaRPr lang="en-US" dirty="0">
              <a:solidFill>
                <a:srgbClr val="FFFFFF"/>
              </a:solidFill>
            </a:endParaRPr>
          </a:p>
        </p:txBody>
      </p:sp>
      <p:sp>
        <p:nvSpPr>
          <p:cNvPr id="18" name="Picture Placeholder 17">
            <a:extLst>
              <a:ext uri="{FF2B5EF4-FFF2-40B4-BE49-F238E27FC236}">
                <a16:creationId xmlns:a16="http://schemas.microsoft.com/office/drawing/2014/main" id="{704EC18E-B48D-4AD7-A5B5-3D57255D1A23}"/>
              </a:ext>
            </a:extLst>
          </p:cNvPr>
          <p:cNvSpPr>
            <a:spLocks noGrp="1"/>
          </p:cNvSpPr>
          <p:nvPr>
            <p:ph type="pic" sz="quarter" idx="13"/>
          </p:nvPr>
        </p:nvSpPr>
        <p:spPr>
          <a:xfrm>
            <a:off x="-16483" y="0"/>
            <a:ext cx="2773332" cy="2202508"/>
          </a:xfrm>
          <a:custGeom>
            <a:avLst/>
            <a:gdLst>
              <a:gd name="connsiteX0" fmla="*/ 0 w 2773332"/>
              <a:gd name="connsiteY0" fmla="*/ 0 h 2202508"/>
              <a:gd name="connsiteX1" fmla="*/ 2773332 w 2773332"/>
              <a:gd name="connsiteY1" fmla="*/ 0 h 2202508"/>
              <a:gd name="connsiteX2" fmla="*/ 2773332 w 2773332"/>
              <a:gd name="connsiteY2" fmla="*/ 2202508 h 2202508"/>
              <a:gd name="connsiteX3" fmla="*/ 0 w 2773332"/>
              <a:gd name="connsiteY3" fmla="*/ 2202508 h 2202508"/>
            </a:gdLst>
            <a:ahLst/>
            <a:cxnLst>
              <a:cxn ang="0">
                <a:pos x="connsiteX0" y="connsiteY0"/>
              </a:cxn>
              <a:cxn ang="0">
                <a:pos x="connsiteX1" y="connsiteY1"/>
              </a:cxn>
              <a:cxn ang="0">
                <a:pos x="connsiteX2" y="connsiteY2"/>
              </a:cxn>
              <a:cxn ang="0">
                <a:pos x="connsiteX3" y="connsiteY3"/>
              </a:cxn>
            </a:cxnLst>
            <a:rect l="l" t="t" r="r" b="b"/>
            <a:pathLst>
              <a:path w="2773332" h="2202508">
                <a:moveTo>
                  <a:pt x="0" y="0"/>
                </a:moveTo>
                <a:lnTo>
                  <a:pt x="2773332" y="0"/>
                </a:lnTo>
                <a:lnTo>
                  <a:pt x="2773332" y="2202508"/>
                </a:lnTo>
                <a:lnTo>
                  <a:pt x="0" y="2202508"/>
                </a:lnTo>
                <a:close/>
              </a:path>
            </a:pathLst>
          </a:custGeom>
          <a:solidFill>
            <a:schemeClr val="accent6"/>
          </a:solidFill>
        </p:spPr>
        <p:txBody>
          <a:bodyPr wrap="square">
            <a:noAutofit/>
          </a:bodyPr>
          <a:lstStyle/>
          <a:p>
            <a:r>
              <a:rPr lang="en-US"/>
              <a:t>Click icon to add picture</a:t>
            </a:r>
            <a:endParaRPr lang="en-US" dirty="0"/>
          </a:p>
        </p:txBody>
      </p:sp>
      <p:sp>
        <p:nvSpPr>
          <p:cNvPr id="21" name="Picture Placeholder 20">
            <a:extLst>
              <a:ext uri="{FF2B5EF4-FFF2-40B4-BE49-F238E27FC236}">
                <a16:creationId xmlns:a16="http://schemas.microsoft.com/office/drawing/2014/main" id="{FAE5A08C-2BA6-4754-806E-3BEAE8D2EC19}"/>
              </a:ext>
            </a:extLst>
          </p:cNvPr>
          <p:cNvSpPr>
            <a:spLocks noGrp="1"/>
          </p:cNvSpPr>
          <p:nvPr>
            <p:ph type="pic" sz="quarter" idx="14"/>
          </p:nvPr>
        </p:nvSpPr>
        <p:spPr>
          <a:xfrm>
            <a:off x="-16484" y="2202508"/>
            <a:ext cx="2773332" cy="2327746"/>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accent6">
              <a:lumMod val="60000"/>
              <a:lumOff val="40000"/>
            </a:schemeClr>
          </a:solidFill>
        </p:spPr>
        <p:txBody>
          <a:bodyPr wrap="square">
            <a:noAutofit/>
          </a:bodyPr>
          <a:lstStyle/>
          <a:p>
            <a:r>
              <a:rPr lang="en-US"/>
              <a:t>Click icon to add picture</a:t>
            </a:r>
            <a:endParaRPr lang="en-US" dirty="0"/>
          </a:p>
        </p:txBody>
      </p:sp>
      <p:sp>
        <p:nvSpPr>
          <p:cNvPr id="25" name="Picture Placeholder 24">
            <a:extLst>
              <a:ext uri="{FF2B5EF4-FFF2-40B4-BE49-F238E27FC236}">
                <a16:creationId xmlns:a16="http://schemas.microsoft.com/office/drawing/2014/main" id="{BBE1FA0E-416C-4623-840A-A04A5237BCF4}"/>
              </a:ext>
            </a:extLst>
          </p:cNvPr>
          <p:cNvSpPr>
            <a:spLocks noGrp="1"/>
          </p:cNvSpPr>
          <p:nvPr>
            <p:ph type="pic" sz="quarter" idx="15"/>
          </p:nvPr>
        </p:nvSpPr>
        <p:spPr>
          <a:xfrm>
            <a:off x="-16484" y="4530254"/>
            <a:ext cx="2773332" cy="2327746"/>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accent6"/>
          </a:solidFill>
        </p:spPr>
        <p:txBody>
          <a:bodyPr wrap="square">
            <a:noAutofit/>
          </a:bodyPr>
          <a:lstStyle/>
          <a:p>
            <a:r>
              <a:rPr lang="en-US"/>
              <a:t>Click icon to add picture</a:t>
            </a:r>
            <a:endParaRPr lang="en-US" dirty="0"/>
          </a:p>
        </p:txBody>
      </p:sp>
      <p:sp>
        <p:nvSpPr>
          <p:cNvPr id="17" name="Content Placeholder 2">
            <a:extLst>
              <a:ext uri="{FF2B5EF4-FFF2-40B4-BE49-F238E27FC236}">
                <a16:creationId xmlns:a16="http://schemas.microsoft.com/office/drawing/2014/main" id="{03BD1FF0-3229-401F-AEC3-09AE70428EF2}"/>
              </a:ext>
            </a:extLst>
          </p:cNvPr>
          <p:cNvSpPr>
            <a:spLocks noGrp="1"/>
          </p:cNvSpPr>
          <p:nvPr>
            <p:ph idx="1"/>
          </p:nvPr>
        </p:nvSpPr>
        <p:spPr>
          <a:xfrm>
            <a:off x="3352800" y="2794177"/>
            <a:ext cx="7476460" cy="3382786"/>
          </a:xfrm>
        </p:spPr>
        <p:txBody>
          <a:bodyPr/>
          <a:lstStyle>
            <a:lvl1pPr marL="0" indent="0">
              <a:buNone/>
              <a:defRPr/>
            </a:lvl1pPr>
          </a:lstStyle>
          <a:p>
            <a:pPr lvl="0"/>
            <a:r>
              <a:rPr lang="en-US"/>
              <a:t>Click to edit Master text styles</a:t>
            </a:r>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lvl1pPr>
              <a:defRPr>
                <a:solidFill>
                  <a:schemeClr val="bg2"/>
                </a:solidFill>
              </a:defRPr>
            </a:lvl1pPr>
          </a:lstStyle>
          <a:p>
            <a:r>
              <a:rPr lang="en-US" dirty="0"/>
              <a:t>Sample Footer Text</a:t>
            </a:r>
          </a:p>
        </p:txBody>
      </p:sp>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lvl1pPr>
              <a:defRPr>
                <a:solidFill>
                  <a:schemeClr val="accent2"/>
                </a:solidFill>
              </a:defRPr>
            </a:lvl1pPr>
          </a:lstStyle>
          <a:p>
            <a:r>
              <a:rPr lang="en-US" dirty="0"/>
              <a:t>2/8/20XX</a:t>
            </a:r>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lvl1pPr>
              <a:defRPr>
                <a:solidFill>
                  <a:schemeClr val="accent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4080524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on break">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755B30B-7677-4AAC-9890-81A7EFF6BF47}"/>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6E5F686-1654-4CE7-8DA0-0D626B36E1E9}"/>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a:extLst>
              <a:ext uri="{FF2B5EF4-FFF2-40B4-BE49-F238E27FC236}">
                <a16:creationId xmlns:a16="http://schemas.microsoft.com/office/drawing/2014/main" id="{CAA6281C-6C47-45BE-9BDA-1518A016E938}"/>
              </a:ext>
            </a:extLst>
          </p:cNvPr>
          <p:cNvSpPr>
            <a:spLocks noGrp="1"/>
          </p:cNvSpPr>
          <p:nvPr>
            <p:ph type="ctrTitle"/>
          </p:nvPr>
        </p:nvSpPr>
        <p:spPr>
          <a:xfrm>
            <a:off x="914400" y="685798"/>
            <a:ext cx="4770783" cy="3217461"/>
          </a:xfrm>
        </p:spPr>
        <p:txBody>
          <a:bodyPr>
            <a:normAutofit/>
          </a:bodyPr>
          <a:lstStyle>
            <a:lvl1pPr>
              <a:defRPr>
                <a:solidFill>
                  <a:schemeClr val="bg2"/>
                </a:solidFill>
              </a:defRPr>
            </a:lvl1pPr>
          </a:lstStyle>
          <a:p>
            <a:pPr algn="l"/>
            <a:r>
              <a:rPr lang="en-US">
                <a:solidFill>
                  <a:srgbClr val="FFFFFF"/>
                </a:solidFill>
              </a:rPr>
              <a:t>Click to edit Master title style</a:t>
            </a:r>
            <a:endParaRPr lang="en-US" dirty="0">
              <a:solidFill>
                <a:srgbClr val="FFFFFF"/>
              </a:solidFill>
            </a:endParaRPr>
          </a:p>
        </p:txBody>
      </p:sp>
      <p:sp>
        <p:nvSpPr>
          <p:cNvPr id="15" name="Picture Placeholder 14">
            <a:extLst>
              <a:ext uri="{FF2B5EF4-FFF2-40B4-BE49-F238E27FC236}">
                <a16:creationId xmlns:a16="http://schemas.microsoft.com/office/drawing/2014/main" id="{AC1FE5B8-D695-49EA-BEA4-B9282CC4EF89}"/>
              </a:ext>
            </a:extLst>
          </p:cNvPr>
          <p:cNvSpPr>
            <a:spLocks noGrp="1"/>
          </p:cNvSpPr>
          <p:nvPr>
            <p:ph type="pic" sz="quarter" idx="13"/>
          </p:nvPr>
        </p:nvSpPr>
        <p:spPr>
          <a:xfrm>
            <a:off x="6057901" y="1"/>
            <a:ext cx="6134099" cy="6857999"/>
          </a:xfrm>
          <a:custGeom>
            <a:avLst/>
            <a:gdLst>
              <a:gd name="connsiteX0" fmla="*/ 2378699 w 6134099"/>
              <a:gd name="connsiteY0" fmla="*/ 0 h 6857999"/>
              <a:gd name="connsiteX1" fmla="*/ 6134099 w 6134099"/>
              <a:gd name="connsiteY1" fmla="*/ 0 h 6857999"/>
              <a:gd name="connsiteX2" fmla="*/ 6134099 w 6134099"/>
              <a:gd name="connsiteY2" fmla="*/ 6857999 h 6857999"/>
              <a:gd name="connsiteX3" fmla="*/ 2401766 w 6134099"/>
              <a:gd name="connsiteY3" fmla="*/ 6857999 h 6857999"/>
              <a:gd name="connsiteX4" fmla="*/ 2397402 w 6134099"/>
              <a:gd name="connsiteY4" fmla="*/ 6856523 h 6857999"/>
              <a:gd name="connsiteX5" fmla="*/ 0 w 6134099"/>
              <a:gd name="connsiteY5" fmla="*/ 3424574 h 6857999"/>
              <a:gd name="connsiteX6" fmla="*/ 2231484 w 6134099"/>
              <a:gd name="connsiteY6" fmla="*/ 58045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34099" h="6857999">
                <a:moveTo>
                  <a:pt x="2378699" y="0"/>
                </a:moveTo>
                <a:lnTo>
                  <a:pt x="6134099" y="0"/>
                </a:lnTo>
                <a:lnTo>
                  <a:pt x="6134099" y="6857999"/>
                </a:lnTo>
                <a:lnTo>
                  <a:pt x="2401766" y="6857999"/>
                </a:lnTo>
                <a:lnTo>
                  <a:pt x="2397402" y="6856523"/>
                </a:lnTo>
                <a:cubicBezTo>
                  <a:pt x="998410" y="6344283"/>
                  <a:pt x="0" y="5001024"/>
                  <a:pt x="0" y="3424574"/>
                </a:cubicBezTo>
                <a:cubicBezTo>
                  <a:pt x="0" y="1911182"/>
                  <a:pt x="920134" y="612699"/>
                  <a:pt x="2231484" y="58045"/>
                </a:cubicBezTo>
                <a:close/>
              </a:path>
            </a:pathLst>
          </a:custGeom>
          <a:solidFill>
            <a:schemeClr val="accent6"/>
          </a:solidFill>
        </p:spPr>
        <p:txBody>
          <a:bodyPr wrap="square" anchor="ctr">
            <a:noAutofit/>
          </a:bodyPr>
          <a:lstStyle>
            <a:lvl1pPr algn="ctr">
              <a:defRPr/>
            </a:lvl1pPr>
          </a:lstStyle>
          <a:p>
            <a:r>
              <a:rPr lang="en-US"/>
              <a:t>Click icon to add picture</a:t>
            </a:r>
            <a:endParaRPr lang="en-US" dirty="0"/>
          </a:p>
        </p:txBody>
      </p:sp>
      <p:sp>
        <p:nvSpPr>
          <p:cNvPr id="14" name="Subtitle 2">
            <a:extLst>
              <a:ext uri="{FF2B5EF4-FFF2-40B4-BE49-F238E27FC236}">
                <a16:creationId xmlns:a16="http://schemas.microsoft.com/office/drawing/2014/main" id="{E24FC61A-6DA9-444C-9D55-2FE464BD581F}"/>
              </a:ext>
            </a:extLst>
          </p:cNvPr>
          <p:cNvSpPr>
            <a:spLocks noGrp="1"/>
          </p:cNvSpPr>
          <p:nvPr>
            <p:ph type="subTitle" idx="1"/>
          </p:nvPr>
        </p:nvSpPr>
        <p:spPr>
          <a:xfrm>
            <a:off x="0" y="4327140"/>
            <a:ext cx="11576868" cy="2530860"/>
          </a:xfrm>
          <a:custGeom>
            <a:avLst/>
            <a:gdLst>
              <a:gd name="connsiteX0" fmla="*/ 0 w 11576868"/>
              <a:gd name="connsiteY0" fmla="*/ 0 h 2500380"/>
              <a:gd name="connsiteX1" fmla="*/ 10326678 w 11576868"/>
              <a:gd name="connsiteY1" fmla="*/ 0 h 2500380"/>
              <a:gd name="connsiteX2" fmla="*/ 11576868 w 11576868"/>
              <a:gd name="connsiteY2" fmla="*/ 1250190 h 2500380"/>
              <a:gd name="connsiteX3" fmla="*/ 11576868 w 11576868"/>
              <a:gd name="connsiteY3" fmla="*/ 2500380 h 2500380"/>
              <a:gd name="connsiteX4" fmla="*/ 0 w 11576868"/>
              <a:gd name="connsiteY4" fmla="*/ 2500380 h 2500380"/>
              <a:gd name="connsiteX5" fmla="*/ 0 w 11576868"/>
              <a:gd name="connsiteY5" fmla="*/ 0 h 2500380"/>
              <a:gd name="connsiteX0" fmla="*/ 0 w 12449160"/>
              <a:gd name="connsiteY0" fmla="*/ 0 h 2500380"/>
              <a:gd name="connsiteX1" fmla="*/ 10326678 w 12449160"/>
              <a:gd name="connsiteY1" fmla="*/ 0 h 2500380"/>
              <a:gd name="connsiteX2" fmla="*/ 11576868 w 12449160"/>
              <a:gd name="connsiteY2" fmla="*/ 2500380 h 2500380"/>
              <a:gd name="connsiteX3" fmla="*/ 0 w 12449160"/>
              <a:gd name="connsiteY3" fmla="*/ 2500380 h 2500380"/>
              <a:gd name="connsiteX4" fmla="*/ 0 w 12449160"/>
              <a:gd name="connsiteY4" fmla="*/ 0 h 2500380"/>
              <a:gd name="connsiteX0" fmla="*/ 0 w 11640738"/>
              <a:gd name="connsiteY0" fmla="*/ 0 h 2500380"/>
              <a:gd name="connsiteX1" fmla="*/ 10326678 w 11640738"/>
              <a:gd name="connsiteY1" fmla="*/ 0 h 2500380"/>
              <a:gd name="connsiteX2" fmla="*/ 11576868 w 11640738"/>
              <a:gd name="connsiteY2" fmla="*/ 2500380 h 2500380"/>
              <a:gd name="connsiteX3" fmla="*/ 0 w 11640738"/>
              <a:gd name="connsiteY3" fmla="*/ 2500380 h 2500380"/>
              <a:gd name="connsiteX4" fmla="*/ 0 w 11640738"/>
              <a:gd name="connsiteY4" fmla="*/ 0 h 2500380"/>
              <a:gd name="connsiteX0" fmla="*/ 0 w 11576868"/>
              <a:gd name="connsiteY0" fmla="*/ 0 h 2500380"/>
              <a:gd name="connsiteX1" fmla="*/ 1032667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7323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0922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8179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5588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10567 h 2510947"/>
              <a:gd name="connsiteX1" fmla="*/ 8558838 w 11576868"/>
              <a:gd name="connsiteY1" fmla="*/ 10567 h 2510947"/>
              <a:gd name="connsiteX2" fmla="*/ 11576868 w 11576868"/>
              <a:gd name="connsiteY2" fmla="*/ 2510947 h 2510947"/>
              <a:gd name="connsiteX3" fmla="*/ 0 w 11576868"/>
              <a:gd name="connsiteY3" fmla="*/ 2510947 h 2510947"/>
              <a:gd name="connsiteX4" fmla="*/ 0 w 11576868"/>
              <a:gd name="connsiteY4" fmla="*/ 10567 h 2510947"/>
              <a:gd name="connsiteX0" fmla="*/ 0 w 11576868"/>
              <a:gd name="connsiteY0" fmla="*/ 462 h 2500842"/>
              <a:gd name="connsiteX1" fmla="*/ 8558838 w 11576868"/>
              <a:gd name="connsiteY1" fmla="*/ 462 h 2500842"/>
              <a:gd name="connsiteX2" fmla="*/ 11576868 w 11576868"/>
              <a:gd name="connsiteY2" fmla="*/ 2500842 h 2500842"/>
              <a:gd name="connsiteX3" fmla="*/ 0 w 11576868"/>
              <a:gd name="connsiteY3" fmla="*/ 2500842 h 2500842"/>
              <a:gd name="connsiteX4" fmla="*/ 0 w 11576868"/>
              <a:gd name="connsiteY4" fmla="*/ 462 h 2500842"/>
              <a:gd name="connsiteX0" fmla="*/ 0 w 11576868"/>
              <a:gd name="connsiteY0" fmla="*/ 30928 h 2531308"/>
              <a:gd name="connsiteX1" fmla="*/ 8558838 w 11576868"/>
              <a:gd name="connsiteY1" fmla="*/ 448 h 2531308"/>
              <a:gd name="connsiteX2" fmla="*/ 11576868 w 11576868"/>
              <a:gd name="connsiteY2" fmla="*/ 2531308 h 2531308"/>
              <a:gd name="connsiteX3" fmla="*/ 0 w 11576868"/>
              <a:gd name="connsiteY3" fmla="*/ 2531308 h 2531308"/>
              <a:gd name="connsiteX4" fmla="*/ 0 w 11576868"/>
              <a:gd name="connsiteY4" fmla="*/ 30928 h 2531308"/>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6868" h="2530860">
                <a:moveTo>
                  <a:pt x="0" y="30480"/>
                </a:moveTo>
                <a:lnTo>
                  <a:pt x="8558838" y="0"/>
                </a:lnTo>
                <a:cubicBezTo>
                  <a:pt x="10335916" y="20490"/>
                  <a:pt x="11453941" y="1016850"/>
                  <a:pt x="11576868" y="2530860"/>
                </a:cubicBezTo>
                <a:lnTo>
                  <a:pt x="0" y="2530860"/>
                </a:lnTo>
                <a:lnTo>
                  <a:pt x="0" y="30480"/>
                </a:lnTo>
                <a:close/>
              </a:path>
            </a:pathLst>
          </a:custGeom>
          <a:solidFill>
            <a:schemeClr val="accent2">
              <a:lumMod val="75000"/>
              <a:alpha val="80000"/>
            </a:schemeClr>
          </a:solidFill>
        </p:spPr>
        <p:txBody>
          <a:bodyPr anchor="t"/>
          <a:lstStyle>
            <a:lvl1pPr marL="914400" indent="0">
              <a:lnSpc>
                <a:spcPct val="400000"/>
              </a:lnSpc>
              <a:buNone/>
              <a:defRPr>
                <a:solidFill>
                  <a:schemeClr val="bg2"/>
                </a:solidFill>
              </a:defRPr>
            </a:lvl1pPr>
          </a:lstStyle>
          <a:p>
            <a:r>
              <a:rPr lang="en-US">
                <a:solidFill>
                  <a:srgbClr val="FFFFFF"/>
                </a:solidFill>
              </a:rPr>
              <a:t>Click to edit Master subtitle style</a:t>
            </a:r>
            <a:endParaRPr lang="en-US" dirty="0">
              <a:solidFill>
                <a:srgbClr val="FFFFFF"/>
              </a:solidFill>
            </a:endParaRPr>
          </a:p>
        </p:txBody>
      </p:sp>
    </p:spTree>
    <p:extLst>
      <p:ext uri="{BB962C8B-B14F-4D97-AF65-F5344CB8AC3E}">
        <p14:creationId xmlns:p14="http://schemas.microsoft.com/office/powerpoint/2010/main" val="3063901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_Chart Table 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448056"/>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914400" y="6437376"/>
            <a:ext cx="3775914" cy="365125"/>
          </a:xfrm>
        </p:spPr>
        <p:txBody>
          <a:bodyPr/>
          <a:lstStyle>
            <a:lvl1pPr algn="l">
              <a:defRPr>
                <a:solidFill>
                  <a:schemeClr val="accent2"/>
                </a:solidFill>
              </a:defRPr>
            </a:lvl1pPr>
          </a:lstStyle>
          <a:p>
            <a:r>
              <a:rPr lang="en-US" dirty="0"/>
              <a:t>Sample Footer Text</a:t>
            </a:r>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2"/>
                </a:solidFill>
              </a:defRPr>
            </a:lvl1pPr>
          </a:lstStyle>
          <a:p>
            <a:r>
              <a:rPr lang="en-US" dirty="0"/>
              <a:t>2/8/20XX</a:t>
            </a:r>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46954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6_Chart Table 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448056"/>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853440" y="1825625"/>
            <a:ext cx="10500360" cy="435133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914400" y="6437376"/>
            <a:ext cx="3775914" cy="365125"/>
          </a:xfrm>
        </p:spPr>
        <p:txBody>
          <a:bodyPr/>
          <a:lstStyle>
            <a:lvl1pPr algn="l">
              <a:defRPr>
                <a:solidFill>
                  <a:schemeClr val="accent2"/>
                </a:solidFill>
              </a:defRPr>
            </a:lvl1pPr>
          </a:lstStyle>
          <a:p>
            <a:r>
              <a:rPr lang="en-US" dirty="0"/>
              <a:t>Sample Footer Text</a:t>
            </a:r>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2"/>
                </a:solidFill>
              </a:defRPr>
            </a:lvl1pPr>
          </a:lstStyle>
          <a:p>
            <a:r>
              <a:rPr lang="en-US" dirty="0"/>
              <a:t>2/8/20XX</a:t>
            </a:r>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94463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Quote">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9F47EA1B-2641-431A-B894-4A66FC5A0484}"/>
              </a:ext>
              <a:ext uri="{C183D7F6-B498-43B3-948B-1728B52AA6E4}">
                <adec:decorative xmlns:adec="http://schemas.microsoft.com/office/drawing/2017/decorative" val="1"/>
              </a:ext>
            </a:extLst>
          </p:cNvPr>
          <p:cNvSpPr/>
          <p:nvPr userDrawn="1"/>
        </p:nvSpPr>
        <p:spPr>
          <a:xfrm rot="16200000">
            <a:off x="6246663" y="-1789711"/>
            <a:ext cx="3354778" cy="6934200"/>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itle 1">
            <a:extLst>
              <a:ext uri="{FF2B5EF4-FFF2-40B4-BE49-F238E27FC236}">
                <a16:creationId xmlns:a16="http://schemas.microsoft.com/office/drawing/2014/main" id="{F21A2820-A76E-454D-9A0E-F8F7B2136764}"/>
              </a:ext>
            </a:extLst>
          </p:cNvPr>
          <p:cNvSpPr>
            <a:spLocks noGrp="1"/>
          </p:cNvSpPr>
          <p:nvPr>
            <p:ph type="ctrTitle"/>
          </p:nvPr>
        </p:nvSpPr>
        <p:spPr>
          <a:xfrm>
            <a:off x="1249327" y="919717"/>
            <a:ext cx="5761074" cy="3423684"/>
          </a:xfrm>
        </p:spPr>
        <p:txBody>
          <a:bodyPr anchor="b"/>
          <a:lstStyle>
            <a:lvl1pPr>
              <a:defRPr>
                <a:solidFill>
                  <a:schemeClr val="bg2"/>
                </a:solidFill>
              </a:defRPr>
            </a:lvl1pPr>
          </a:lstStyle>
          <a:p>
            <a:r>
              <a:rPr lang="en-US">
                <a:solidFill>
                  <a:srgbClr val="FFFFFF"/>
                </a:solidFill>
              </a:rPr>
              <a:t>Click to edit Master title style</a:t>
            </a:r>
            <a:endParaRPr lang="en-US" dirty="0">
              <a:solidFill>
                <a:srgbClr val="FFFFFF"/>
              </a:solidFill>
            </a:endParaRPr>
          </a:p>
        </p:txBody>
      </p:sp>
      <p:sp>
        <p:nvSpPr>
          <p:cNvPr id="9" name="Subtitle 2">
            <a:extLst>
              <a:ext uri="{FF2B5EF4-FFF2-40B4-BE49-F238E27FC236}">
                <a16:creationId xmlns:a16="http://schemas.microsoft.com/office/drawing/2014/main" id="{0ED9A69A-6A32-4722-924D-7FEFEA9195BD}"/>
              </a:ext>
            </a:extLst>
          </p:cNvPr>
          <p:cNvSpPr>
            <a:spLocks noGrp="1"/>
          </p:cNvSpPr>
          <p:nvPr>
            <p:ph type="subTitle" idx="1"/>
          </p:nvPr>
        </p:nvSpPr>
        <p:spPr>
          <a:xfrm>
            <a:off x="1249327" y="4795284"/>
            <a:ext cx="4846674" cy="1084522"/>
          </a:xfrm>
        </p:spPr>
        <p:txBody>
          <a:bodyPr/>
          <a:lstStyle>
            <a:lvl1pPr>
              <a:buNone/>
              <a:defRPr>
                <a:solidFill>
                  <a:schemeClr val="bg2"/>
                </a:solidFill>
              </a:defRPr>
            </a:lvl1pPr>
          </a:lstStyle>
          <a:p>
            <a:r>
              <a:rPr lang="en-US">
                <a:solidFill>
                  <a:srgbClr val="FFFFFF"/>
                </a:solidFill>
              </a:rPr>
              <a:t>Click to edit Master subtitle style</a:t>
            </a:r>
            <a:endParaRPr lang="en-US" dirty="0">
              <a:solidFill>
                <a:srgbClr val="FFFFFF"/>
              </a:solidFill>
            </a:endParaRPr>
          </a:p>
        </p:txBody>
      </p:sp>
      <p:sp>
        <p:nvSpPr>
          <p:cNvPr id="12" name="Freeform: Shape 11">
            <a:extLst>
              <a:ext uri="{FF2B5EF4-FFF2-40B4-BE49-F238E27FC236}">
                <a16:creationId xmlns:a16="http://schemas.microsoft.com/office/drawing/2014/main" id="{F1587820-C6FA-402E-9F8D-2DAE5BF9588D}"/>
              </a:ext>
              <a:ext uri="{C183D7F6-B498-43B3-948B-1728B52AA6E4}">
                <adec:decorative xmlns:adec="http://schemas.microsoft.com/office/drawing/2017/decorative" val="1"/>
              </a:ext>
            </a:extLst>
          </p:cNvPr>
          <p:cNvSpPr/>
          <p:nvPr userDrawn="1"/>
        </p:nvSpPr>
        <p:spPr>
          <a:xfrm rot="5400000">
            <a:off x="4513861" y="3447061"/>
            <a:ext cx="33547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a:xfrm>
            <a:off x="1252728" y="6434560"/>
            <a:ext cx="3428012" cy="365125"/>
          </a:xfrm>
        </p:spPr>
        <p:txBody>
          <a:bodyPr/>
          <a:lstStyle>
            <a:lvl1pPr>
              <a:defRPr>
                <a:solidFill>
                  <a:schemeClr val="bg2"/>
                </a:solidFill>
              </a:defRPr>
            </a:lvl1pPr>
          </a:lstStyle>
          <a:p>
            <a:r>
              <a:rPr lang="en-US" dirty="0"/>
              <a:t>Sample Footer Text</a:t>
            </a:r>
          </a:p>
        </p:txBody>
      </p:sp>
      <p:sp>
        <p:nvSpPr>
          <p:cNvPr id="19" name="Picture Placeholder 18">
            <a:extLst>
              <a:ext uri="{FF2B5EF4-FFF2-40B4-BE49-F238E27FC236}">
                <a16:creationId xmlns:a16="http://schemas.microsoft.com/office/drawing/2014/main" id="{31E70801-1BA4-4276-9934-E418115C0325}"/>
              </a:ext>
            </a:extLst>
          </p:cNvPr>
          <p:cNvSpPr>
            <a:spLocks noGrp="1"/>
          </p:cNvSpPr>
          <p:nvPr>
            <p:ph type="pic" sz="quarter" idx="13"/>
          </p:nvPr>
        </p:nvSpPr>
        <p:spPr>
          <a:xfrm>
            <a:off x="7924800" y="1"/>
            <a:ext cx="4267200" cy="6858000"/>
          </a:xfrm>
          <a:custGeom>
            <a:avLst/>
            <a:gdLst>
              <a:gd name="connsiteX0" fmla="*/ 3466352 w 4267200"/>
              <a:gd name="connsiteY0" fmla="*/ 0 h 6858000"/>
              <a:gd name="connsiteX1" fmla="*/ 4267200 w 4267200"/>
              <a:gd name="connsiteY1" fmla="*/ 0 h 6858000"/>
              <a:gd name="connsiteX2" fmla="*/ 4267200 w 4267200"/>
              <a:gd name="connsiteY2" fmla="*/ 6858000 h 6858000"/>
              <a:gd name="connsiteX3" fmla="*/ 0 w 4267200"/>
              <a:gd name="connsiteY3" fmla="*/ 6858000 h 6858000"/>
              <a:gd name="connsiteX4" fmla="*/ 0 w 4267200"/>
              <a:gd name="connsiteY4" fmla="*/ 3338980 h 6858000"/>
              <a:gd name="connsiteX5" fmla="*/ 8352 w 4267200"/>
              <a:gd name="connsiteY5" fmla="*/ 3162578 h 6858000"/>
              <a:gd name="connsiteX6" fmla="*/ 3132972 w 4267200"/>
              <a:gd name="connsiteY6" fmla="*/ 18059 h 6858000"/>
              <a:gd name="connsiteX7" fmla="*/ 3466352 w 4267200"/>
              <a:gd name="connsiteY7" fmla="*/ 122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67200" h="6858000">
                <a:moveTo>
                  <a:pt x="3466352" y="0"/>
                </a:moveTo>
                <a:lnTo>
                  <a:pt x="4267200" y="0"/>
                </a:lnTo>
                <a:lnTo>
                  <a:pt x="4267200" y="6858000"/>
                </a:lnTo>
                <a:lnTo>
                  <a:pt x="0" y="6858000"/>
                </a:lnTo>
                <a:lnTo>
                  <a:pt x="0" y="3338980"/>
                </a:lnTo>
                <a:lnTo>
                  <a:pt x="8352" y="3162578"/>
                </a:lnTo>
                <a:cubicBezTo>
                  <a:pt x="166042" y="1505839"/>
                  <a:pt x="1479242" y="186005"/>
                  <a:pt x="3132972" y="18059"/>
                </a:cubicBezTo>
                <a:lnTo>
                  <a:pt x="3466352" y="1225"/>
                </a:lnTo>
                <a:close/>
              </a:path>
            </a:pathLst>
          </a:custGeom>
          <a:solidFill>
            <a:schemeClr val="accent6"/>
          </a:solidFill>
        </p:spPr>
        <p:txBody>
          <a:bodyPr wrap="square" anchor="ctr">
            <a:noAutofit/>
          </a:bodyPr>
          <a:lstStyle/>
          <a:p>
            <a:r>
              <a:rPr lang="en-US"/>
              <a:t>Click icon to add picture</a:t>
            </a:r>
            <a:endParaRPr lang="en-US" dirty="0"/>
          </a:p>
        </p:txBody>
      </p:sp>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09277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CA75F14-4851-4FA1-AF45-240D9124B95E}"/>
              </a:ext>
              <a:ext uri="{C183D7F6-B498-43B3-948B-1728B52AA6E4}">
                <adec:decorative xmlns:adec="http://schemas.microsoft.com/office/drawing/2017/decorative"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9AE08278-E6C4-4B25-8343-43C881C00718}"/>
              </a:ext>
              <a:ext uri="{C183D7F6-B498-43B3-948B-1728B52AA6E4}">
                <adec:decorative xmlns:adec="http://schemas.microsoft.com/office/drawing/2017/decorative" val="1"/>
              </a:ext>
            </a:extLst>
          </p:cNvPr>
          <p:cNvSpPr/>
          <p:nvPr userDrawn="1"/>
        </p:nvSpPr>
        <p:spPr>
          <a:xfrm>
            <a:off x="9844850" y="1"/>
            <a:ext cx="2347151" cy="4454343"/>
          </a:xfrm>
          <a:custGeom>
            <a:avLst/>
            <a:gdLst>
              <a:gd name="connsiteX0" fmla="*/ 2329738 w 2347151"/>
              <a:gd name="connsiteY0" fmla="*/ 0 h 4454343"/>
              <a:gd name="connsiteX1" fmla="*/ 2347151 w 2347151"/>
              <a:gd name="connsiteY1" fmla="*/ 0 h 4454343"/>
              <a:gd name="connsiteX2" fmla="*/ 2347151 w 2347151"/>
              <a:gd name="connsiteY2" fmla="*/ 4454343 h 4454343"/>
              <a:gd name="connsiteX3" fmla="*/ 2340504 w 2347151"/>
              <a:gd name="connsiteY3" fmla="*/ 4322705 h 4454343"/>
              <a:gd name="connsiteX4" fmla="*/ 134816 w 2347151"/>
              <a:gd name="connsiteY4" fmla="*/ 2130974 h 4454343"/>
              <a:gd name="connsiteX5" fmla="*/ 0 w 2347151"/>
              <a:gd name="connsiteY5" fmla="*/ 2124591 h 4454343"/>
              <a:gd name="connsiteX6" fmla="*/ 134816 w 2347151"/>
              <a:gd name="connsiteY6" fmla="*/ 2118208 h 4454343"/>
              <a:gd name="connsiteX7" fmla="*/ 2309087 w 2347151"/>
              <a:gd name="connsiteY7" fmla="*/ 141037 h 445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7151" h="4454343">
                <a:moveTo>
                  <a:pt x="2329738" y="0"/>
                </a:moveTo>
                <a:lnTo>
                  <a:pt x="2347151" y="0"/>
                </a:lnTo>
                <a:lnTo>
                  <a:pt x="2347151" y="4454343"/>
                </a:lnTo>
                <a:lnTo>
                  <a:pt x="2340504" y="4322705"/>
                </a:lnTo>
                <a:cubicBezTo>
                  <a:pt x="2222700" y="3162715"/>
                  <a:pt x="1296917" y="2241584"/>
                  <a:pt x="134816" y="2130974"/>
                </a:cubicBezTo>
                <a:lnTo>
                  <a:pt x="0" y="2124591"/>
                </a:lnTo>
                <a:lnTo>
                  <a:pt x="134816" y="2118208"/>
                </a:lnTo>
                <a:cubicBezTo>
                  <a:pt x="1224286" y="2014511"/>
                  <a:pt x="2106054" y="1198443"/>
                  <a:pt x="2309087" y="141037"/>
                </a:cubicBezTo>
                <a:close/>
              </a:path>
            </a:pathLst>
          </a:custGeom>
          <a:solidFill>
            <a:schemeClr val="accent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20CC2109-6984-401D-BF1D-B4F0C35B03C1}"/>
              </a:ext>
              <a:ext uri="{C183D7F6-B498-43B3-948B-1728B52AA6E4}">
                <adec:decorative xmlns:adec="http://schemas.microsoft.com/office/drawing/2017/decorative" val="1"/>
              </a:ext>
            </a:extLst>
          </p:cNvPr>
          <p:cNvSpPr/>
          <p:nvPr userDrawn="1"/>
        </p:nvSpPr>
        <p:spPr>
          <a:xfrm>
            <a:off x="9844850" y="-770"/>
            <a:ext cx="2347151" cy="4454343"/>
          </a:xfrm>
          <a:custGeom>
            <a:avLst/>
            <a:gdLst>
              <a:gd name="connsiteX0" fmla="*/ 2329738 w 2347151"/>
              <a:gd name="connsiteY0" fmla="*/ 0 h 4454343"/>
              <a:gd name="connsiteX1" fmla="*/ 2347151 w 2347151"/>
              <a:gd name="connsiteY1" fmla="*/ 0 h 4454343"/>
              <a:gd name="connsiteX2" fmla="*/ 2347151 w 2347151"/>
              <a:gd name="connsiteY2" fmla="*/ 4454343 h 4454343"/>
              <a:gd name="connsiteX3" fmla="*/ 2340504 w 2347151"/>
              <a:gd name="connsiteY3" fmla="*/ 4322705 h 4454343"/>
              <a:gd name="connsiteX4" fmla="*/ 134816 w 2347151"/>
              <a:gd name="connsiteY4" fmla="*/ 2130974 h 4454343"/>
              <a:gd name="connsiteX5" fmla="*/ 0 w 2347151"/>
              <a:gd name="connsiteY5" fmla="*/ 2124591 h 4454343"/>
              <a:gd name="connsiteX6" fmla="*/ 134816 w 2347151"/>
              <a:gd name="connsiteY6" fmla="*/ 2118208 h 4454343"/>
              <a:gd name="connsiteX7" fmla="*/ 2309087 w 2347151"/>
              <a:gd name="connsiteY7" fmla="*/ 141037 h 445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7151" h="4454343">
                <a:moveTo>
                  <a:pt x="2329738" y="0"/>
                </a:moveTo>
                <a:lnTo>
                  <a:pt x="2347151" y="0"/>
                </a:lnTo>
                <a:lnTo>
                  <a:pt x="2347151" y="4454343"/>
                </a:lnTo>
                <a:lnTo>
                  <a:pt x="2340504" y="4322705"/>
                </a:lnTo>
                <a:cubicBezTo>
                  <a:pt x="2222700" y="3162715"/>
                  <a:pt x="1296917" y="2241584"/>
                  <a:pt x="134816" y="2130974"/>
                </a:cubicBezTo>
                <a:lnTo>
                  <a:pt x="0" y="2124591"/>
                </a:lnTo>
                <a:lnTo>
                  <a:pt x="134816" y="2118208"/>
                </a:lnTo>
                <a:cubicBezTo>
                  <a:pt x="1224286" y="2014511"/>
                  <a:pt x="2106054" y="1198443"/>
                  <a:pt x="2309087" y="141037"/>
                </a:cubicBezTo>
                <a:close/>
              </a:path>
            </a:pathLst>
          </a:custGeom>
          <a:solidFill>
            <a:schemeClr val="accent2">
              <a:lumMod val="60000"/>
              <a:lumOff val="40000"/>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Title 1">
            <a:extLst>
              <a:ext uri="{FF2B5EF4-FFF2-40B4-BE49-F238E27FC236}">
                <a16:creationId xmlns:a16="http://schemas.microsoft.com/office/drawing/2014/main" id="{4510ECF1-6DD2-4E35-8398-66D76389712F}"/>
              </a:ext>
            </a:extLst>
          </p:cNvPr>
          <p:cNvSpPr>
            <a:spLocks noGrp="1"/>
          </p:cNvSpPr>
          <p:nvPr>
            <p:ph type="title"/>
          </p:nvPr>
        </p:nvSpPr>
        <p:spPr>
          <a:xfrm>
            <a:off x="1" y="10159"/>
            <a:ext cx="12191999" cy="2128731"/>
          </a:xfrm>
          <a:custGeom>
            <a:avLst/>
            <a:gdLst>
              <a:gd name="connsiteX0" fmla="*/ 0 w 12191999"/>
              <a:gd name="connsiteY0" fmla="*/ 0 h 2123863"/>
              <a:gd name="connsiteX1" fmla="*/ 12191999 w 12191999"/>
              <a:gd name="connsiteY1" fmla="*/ 0 h 2123863"/>
              <a:gd name="connsiteX2" fmla="*/ 12191999 w 12191999"/>
              <a:gd name="connsiteY2" fmla="*/ 0 h 2123863"/>
              <a:gd name="connsiteX3" fmla="*/ 12191999 w 12191999"/>
              <a:gd name="connsiteY3" fmla="*/ 1061932 h 2123863"/>
              <a:gd name="connsiteX4" fmla="*/ 11130067 w 12191999"/>
              <a:gd name="connsiteY4" fmla="*/ 2123864 h 2123863"/>
              <a:gd name="connsiteX5" fmla="*/ 1061932 w 12191999"/>
              <a:gd name="connsiteY5" fmla="*/ 2123863 h 2123863"/>
              <a:gd name="connsiteX6" fmla="*/ 0 w 12191999"/>
              <a:gd name="connsiteY6" fmla="*/ 1061931 h 2123863"/>
              <a:gd name="connsiteX7" fmla="*/ 0 w 12191999"/>
              <a:gd name="connsiteY7" fmla="*/ 0 h 2123863"/>
              <a:gd name="connsiteX8" fmla="*/ 0 w 12191999"/>
              <a:gd name="connsiteY8" fmla="*/ 0 h 2123863"/>
              <a:gd name="connsiteX0" fmla="*/ 0 w 12191999"/>
              <a:gd name="connsiteY0" fmla="*/ 0 h 2123864"/>
              <a:gd name="connsiteX1" fmla="*/ 12191999 w 12191999"/>
              <a:gd name="connsiteY1" fmla="*/ 0 h 2123864"/>
              <a:gd name="connsiteX2" fmla="*/ 12191999 w 12191999"/>
              <a:gd name="connsiteY2" fmla="*/ 0 h 2123864"/>
              <a:gd name="connsiteX3" fmla="*/ 11130067 w 12191999"/>
              <a:gd name="connsiteY3" fmla="*/ 2123864 h 2123864"/>
              <a:gd name="connsiteX4" fmla="*/ 1061932 w 12191999"/>
              <a:gd name="connsiteY4" fmla="*/ 2123863 h 2123864"/>
              <a:gd name="connsiteX5" fmla="*/ 0 w 12191999"/>
              <a:gd name="connsiteY5" fmla="*/ 1061931 h 2123864"/>
              <a:gd name="connsiteX6" fmla="*/ 0 w 12191999"/>
              <a:gd name="connsiteY6" fmla="*/ 0 h 2123864"/>
              <a:gd name="connsiteX7" fmla="*/ 0 w 12191999"/>
              <a:gd name="connsiteY7" fmla="*/ 0 h 2123864"/>
              <a:gd name="connsiteX0" fmla="*/ 0 w 12191999"/>
              <a:gd name="connsiteY0" fmla="*/ 0 h 2123863"/>
              <a:gd name="connsiteX1" fmla="*/ 12191999 w 12191999"/>
              <a:gd name="connsiteY1" fmla="*/ 0 h 2123863"/>
              <a:gd name="connsiteX2" fmla="*/ 12191999 w 12191999"/>
              <a:gd name="connsiteY2" fmla="*/ 0 h 2123863"/>
              <a:gd name="connsiteX3" fmla="*/ 10261387 w 12191999"/>
              <a:gd name="connsiteY3" fmla="*/ 2108624 h 2123863"/>
              <a:gd name="connsiteX4" fmla="*/ 1061932 w 12191999"/>
              <a:gd name="connsiteY4" fmla="*/ 2123863 h 2123863"/>
              <a:gd name="connsiteX5" fmla="*/ 0 w 12191999"/>
              <a:gd name="connsiteY5" fmla="*/ 1061931 h 2123863"/>
              <a:gd name="connsiteX6" fmla="*/ 0 w 12191999"/>
              <a:gd name="connsiteY6" fmla="*/ 0 h 2123863"/>
              <a:gd name="connsiteX7" fmla="*/ 0 w 12191999"/>
              <a:gd name="connsiteY7" fmla="*/ 0 h 2123863"/>
              <a:gd name="connsiteX0" fmla="*/ 0 w 12191999"/>
              <a:gd name="connsiteY0" fmla="*/ 0 h 2123863"/>
              <a:gd name="connsiteX1" fmla="*/ 12191999 w 12191999"/>
              <a:gd name="connsiteY1" fmla="*/ 0 h 2123863"/>
              <a:gd name="connsiteX2" fmla="*/ 12191999 w 12191999"/>
              <a:gd name="connsiteY2" fmla="*/ 0 h 2123863"/>
              <a:gd name="connsiteX3" fmla="*/ 9758467 w 12191999"/>
              <a:gd name="connsiteY3" fmla="*/ 2108624 h 2123863"/>
              <a:gd name="connsiteX4" fmla="*/ 1061932 w 12191999"/>
              <a:gd name="connsiteY4" fmla="*/ 2123863 h 2123863"/>
              <a:gd name="connsiteX5" fmla="*/ 0 w 12191999"/>
              <a:gd name="connsiteY5" fmla="*/ 1061931 h 2123863"/>
              <a:gd name="connsiteX6" fmla="*/ 0 w 12191999"/>
              <a:gd name="connsiteY6" fmla="*/ 0 h 2123863"/>
              <a:gd name="connsiteX7" fmla="*/ 0 w 12191999"/>
              <a:gd name="connsiteY7" fmla="*/ 0 h 2123863"/>
              <a:gd name="connsiteX0" fmla="*/ 0 w 12191999"/>
              <a:gd name="connsiteY0" fmla="*/ 0 h 2123864"/>
              <a:gd name="connsiteX1" fmla="*/ 12191999 w 12191999"/>
              <a:gd name="connsiteY1" fmla="*/ 0 h 2123864"/>
              <a:gd name="connsiteX2" fmla="*/ 12191999 w 12191999"/>
              <a:gd name="connsiteY2" fmla="*/ 0 h 2123864"/>
              <a:gd name="connsiteX3" fmla="*/ 9636547 w 12191999"/>
              <a:gd name="connsiteY3" fmla="*/ 2123864 h 2123864"/>
              <a:gd name="connsiteX4" fmla="*/ 1061932 w 12191999"/>
              <a:gd name="connsiteY4" fmla="*/ 2123863 h 2123864"/>
              <a:gd name="connsiteX5" fmla="*/ 0 w 12191999"/>
              <a:gd name="connsiteY5" fmla="*/ 1061931 h 2123864"/>
              <a:gd name="connsiteX6" fmla="*/ 0 w 12191999"/>
              <a:gd name="connsiteY6" fmla="*/ 0 h 2123864"/>
              <a:gd name="connsiteX7" fmla="*/ 0 w 12191999"/>
              <a:gd name="connsiteY7" fmla="*/ 0 h 2123864"/>
              <a:gd name="connsiteX0" fmla="*/ 0 w 12191999"/>
              <a:gd name="connsiteY0" fmla="*/ 0 h 2123864"/>
              <a:gd name="connsiteX1" fmla="*/ 12191999 w 12191999"/>
              <a:gd name="connsiteY1" fmla="*/ 0 h 2123864"/>
              <a:gd name="connsiteX2" fmla="*/ 12191999 w 12191999"/>
              <a:gd name="connsiteY2" fmla="*/ 0 h 2123864"/>
              <a:gd name="connsiteX3" fmla="*/ 9636547 w 12191999"/>
              <a:gd name="connsiteY3" fmla="*/ 2123864 h 2123864"/>
              <a:gd name="connsiteX4" fmla="*/ 1061932 w 12191999"/>
              <a:gd name="connsiteY4" fmla="*/ 2123863 h 2123864"/>
              <a:gd name="connsiteX5" fmla="*/ 0 w 12191999"/>
              <a:gd name="connsiteY5" fmla="*/ 1061931 h 2123864"/>
              <a:gd name="connsiteX6" fmla="*/ 0 w 12191999"/>
              <a:gd name="connsiteY6" fmla="*/ 0 h 2123864"/>
              <a:gd name="connsiteX7" fmla="*/ 0 w 12191999"/>
              <a:gd name="connsiteY7" fmla="*/ 0 h 2123864"/>
              <a:gd name="connsiteX0" fmla="*/ 0 w 12191999"/>
              <a:gd name="connsiteY0" fmla="*/ 0 h 2123864"/>
              <a:gd name="connsiteX1" fmla="*/ 12191999 w 12191999"/>
              <a:gd name="connsiteY1" fmla="*/ 0 h 2123864"/>
              <a:gd name="connsiteX2" fmla="*/ 11612879 w 12191999"/>
              <a:gd name="connsiteY2" fmla="*/ 381000 h 2123864"/>
              <a:gd name="connsiteX3" fmla="*/ 9636547 w 12191999"/>
              <a:gd name="connsiteY3" fmla="*/ 2123864 h 2123864"/>
              <a:gd name="connsiteX4" fmla="*/ 1061932 w 12191999"/>
              <a:gd name="connsiteY4" fmla="*/ 2123863 h 2123864"/>
              <a:gd name="connsiteX5" fmla="*/ 0 w 12191999"/>
              <a:gd name="connsiteY5" fmla="*/ 1061931 h 2123864"/>
              <a:gd name="connsiteX6" fmla="*/ 0 w 12191999"/>
              <a:gd name="connsiteY6" fmla="*/ 0 h 2123864"/>
              <a:gd name="connsiteX7" fmla="*/ 0 w 12191999"/>
              <a:gd name="connsiteY7" fmla="*/ 0 h 2123864"/>
              <a:gd name="connsiteX0" fmla="*/ 0 w 12191999"/>
              <a:gd name="connsiteY0" fmla="*/ 0 h 2123864"/>
              <a:gd name="connsiteX1" fmla="*/ 12191999 w 12191999"/>
              <a:gd name="connsiteY1" fmla="*/ 0 h 2123864"/>
              <a:gd name="connsiteX2" fmla="*/ 11612879 w 12191999"/>
              <a:gd name="connsiteY2" fmla="*/ 381000 h 2123864"/>
              <a:gd name="connsiteX3" fmla="*/ 9636547 w 12191999"/>
              <a:gd name="connsiteY3" fmla="*/ 2123864 h 2123864"/>
              <a:gd name="connsiteX4" fmla="*/ 1061932 w 12191999"/>
              <a:gd name="connsiteY4" fmla="*/ 2123863 h 2123864"/>
              <a:gd name="connsiteX5" fmla="*/ 0 w 12191999"/>
              <a:gd name="connsiteY5" fmla="*/ 1061931 h 2123864"/>
              <a:gd name="connsiteX6" fmla="*/ 0 w 12191999"/>
              <a:gd name="connsiteY6" fmla="*/ 0 h 2123864"/>
              <a:gd name="connsiteX7" fmla="*/ 0 w 12191999"/>
              <a:gd name="connsiteY7" fmla="*/ 0 h 2123864"/>
              <a:gd name="connsiteX0" fmla="*/ 0 w 12732723"/>
              <a:gd name="connsiteY0" fmla="*/ 0 h 2123864"/>
              <a:gd name="connsiteX1" fmla="*/ 12191999 w 12732723"/>
              <a:gd name="connsiteY1" fmla="*/ 0 h 2123864"/>
              <a:gd name="connsiteX2" fmla="*/ 9636547 w 12732723"/>
              <a:gd name="connsiteY2" fmla="*/ 2123864 h 2123864"/>
              <a:gd name="connsiteX3" fmla="*/ 1061932 w 12732723"/>
              <a:gd name="connsiteY3" fmla="*/ 2123863 h 2123864"/>
              <a:gd name="connsiteX4" fmla="*/ 0 w 12732723"/>
              <a:gd name="connsiteY4" fmla="*/ 1061931 h 2123864"/>
              <a:gd name="connsiteX5" fmla="*/ 0 w 12732723"/>
              <a:gd name="connsiteY5" fmla="*/ 0 h 2123864"/>
              <a:gd name="connsiteX6" fmla="*/ 0 w 12732723"/>
              <a:gd name="connsiteY6" fmla="*/ 0 h 2123864"/>
              <a:gd name="connsiteX0" fmla="*/ 0 w 12191999"/>
              <a:gd name="connsiteY0" fmla="*/ 0 h 2123864"/>
              <a:gd name="connsiteX1" fmla="*/ 12191999 w 12191999"/>
              <a:gd name="connsiteY1" fmla="*/ 0 h 2123864"/>
              <a:gd name="connsiteX2" fmla="*/ 9636547 w 12191999"/>
              <a:gd name="connsiteY2" fmla="*/ 2123864 h 2123864"/>
              <a:gd name="connsiteX3" fmla="*/ 1061932 w 12191999"/>
              <a:gd name="connsiteY3" fmla="*/ 2123863 h 2123864"/>
              <a:gd name="connsiteX4" fmla="*/ 0 w 12191999"/>
              <a:gd name="connsiteY4" fmla="*/ 1061931 h 2123864"/>
              <a:gd name="connsiteX5" fmla="*/ 0 w 12191999"/>
              <a:gd name="connsiteY5" fmla="*/ 0 h 2123864"/>
              <a:gd name="connsiteX6" fmla="*/ 0 w 12191999"/>
              <a:gd name="connsiteY6" fmla="*/ 0 h 2123864"/>
              <a:gd name="connsiteX0" fmla="*/ 0 w 12191999"/>
              <a:gd name="connsiteY0" fmla="*/ 0 h 2123864"/>
              <a:gd name="connsiteX1" fmla="*/ 12191999 w 12191999"/>
              <a:gd name="connsiteY1" fmla="*/ 0 h 2123864"/>
              <a:gd name="connsiteX2" fmla="*/ 9636547 w 12191999"/>
              <a:gd name="connsiteY2" fmla="*/ 2123864 h 2123864"/>
              <a:gd name="connsiteX3" fmla="*/ 1061932 w 12191999"/>
              <a:gd name="connsiteY3" fmla="*/ 2123863 h 2123864"/>
              <a:gd name="connsiteX4" fmla="*/ 0 w 12191999"/>
              <a:gd name="connsiteY4" fmla="*/ 1061931 h 2123864"/>
              <a:gd name="connsiteX5" fmla="*/ 0 w 12191999"/>
              <a:gd name="connsiteY5" fmla="*/ 0 h 2123864"/>
              <a:gd name="connsiteX6" fmla="*/ 0 w 12191999"/>
              <a:gd name="connsiteY6" fmla="*/ 0 h 2123864"/>
              <a:gd name="connsiteX0" fmla="*/ 0 w 12191999"/>
              <a:gd name="connsiteY0" fmla="*/ 0 h 2123864"/>
              <a:gd name="connsiteX1" fmla="*/ 12191999 w 12191999"/>
              <a:gd name="connsiteY1" fmla="*/ 0 h 2123864"/>
              <a:gd name="connsiteX2" fmla="*/ 9636547 w 12191999"/>
              <a:gd name="connsiteY2" fmla="*/ 2123864 h 2123864"/>
              <a:gd name="connsiteX3" fmla="*/ 1061932 w 12191999"/>
              <a:gd name="connsiteY3" fmla="*/ 2123863 h 2123864"/>
              <a:gd name="connsiteX4" fmla="*/ 0 w 12191999"/>
              <a:gd name="connsiteY4" fmla="*/ 1061931 h 2123864"/>
              <a:gd name="connsiteX5" fmla="*/ 0 w 12191999"/>
              <a:gd name="connsiteY5" fmla="*/ 0 h 2123864"/>
              <a:gd name="connsiteX6" fmla="*/ 0 w 12191999"/>
              <a:gd name="connsiteY6" fmla="*/ 0 h 2123864"/>
              <a:gd name="connsiteX0" fmla="*/ 0 w 12191999"/>
              <a:gd name="connsiteY0" fmla="*/ 0 h 2126534"/>
              <a:gd name="connsiteX1" fmla="*/ 12191999 w 12191999"/>
              <a:gd name="connsiteY1" fmla="*/ 0 h 2126534"/>
              <a:gd name="connsiteX2" fmla="*/ 9636547 w 12191999"/>
              <a:gd name="connsiteY2" fmla="*/ 2123864 h 2126534"/>
              <a:gd name="connsiteX3" fmla="*/ 1061932 w 12191999"/>
              <a:gd name="connsiteY3" fmla="*/ 2123863 h 2126534"/>
              <a:gd name="connsiteX4" fmla="*/ 0 w 12191999"/>
              <a:gd name="connsiteY4" fmla="*/ 1061931 h 2126534"/>
              <a:gd name="connsiteX5" fmla="*/ 0 w 12191999"/>
              <a:gd name="connsiteY5" fmla="*/ 0 h 2126534"/>
              <a:gd name="connsiteX6" fmla="*/ 0 w 12191999"/>
              <a:gd name="connsiteY6" fmla="*/ 0 h 2126534"/>
              <a:gd name="connsiteX0" fmla="*/ 0 w 12191999"/>
              <a:gd name="connsiteY0" fmla="*/ 0 h 2388136"/>
              <a:gd name="connsiteX1" fmla="*/ 12191999 w 12191999"/>
              <a:gd name="connsiteY1" fmla="*/ 0 h 2388136"/>
              <a:gd name="connsiteX2" fmla="*/ 9636547 w 12191999"/>
              <a:gd name="connsiteY2" fmla="*/ 2123864 h 2388136"/>
              <a:gd name="connsiteX3" fmla="*/ 1061932 w 12191999"/>
              <a:gd name="connsiteY3" fmla="*/ 2123863 h 2388136"/>
              <a:gd name="connsiteX4" fmla="*/ 0 w 12191999"/>
              <a:gd name="connsiteY4" fmla="*/ 2128731 h 2388136"/>
              <a:gd name="connsiteX5" fmla="*/ 0 w 12191999"/>
              <a:gd name="connsiteY5" fmla="*/ 0 h 2388136"/>
              <a:gd name="connsiteX6" fmla="*/ 0 w 12191999"/>
              <a:gd name="connsiteY6" fmla="*/ 0 h 2388136"/>
              <a:gd name="connsiteX0" fmla="*/ 0 w 12191999"/>
              <a:gd name="connsiteY0" fmla="*/ 0 h 2128731"/>
              <a:gd name="connsiteX1" fmla="*/ 12191999 w 12191999"/>
              <a:gd name="connsiteY1" fmla="*/ 0 h 2128731"/>
              <a:gd name="connsiteX2" fmla="*/ 9636547 w 12191999"/>
              <a:gd name="connsiteY2" fmla="*/ 2123864 h 2128731"/>
              <a:gd name="connsiteX3" fmla="*/ 0 w 12191999"/>
              <a:gd name="connsiteY3" fmla="*/ 2128731 h 2128731"/>
              <a:gd name="connsiteX4" fmla="*/ 0 w 12191999"/>
              <a:gd name="connsiteY4" fmla="*/ 0 h 2128731"/>
              <a:gd name="connsiteX5" fmla="*/ 0 w 12191999"/>
              <a:gd name="connsiteY5" fmla="*/ 0 h 2128731"/>
              <a:gd name="connsiteX0" fmla="*/ 0 w 12191999"/>
              <a:gd name="connsiteY0" fmla="*/ 0 h 2128731"/>
              <a:gd name="connsiteX1" fmla="*/ 12191999 w 12191999"/>
              <a:gd name="connsiteY1" fmla="*/ 0 h 2128731"/>
              <a:gd name="connsiteX2" fmla="*/ 9636547 w 12191999"/>
              <a:gd name="connsiteY2" fmla="*/ 2123864 h 2128731"/>
              <a:gd name="connsiteX3" fmla="*/ 0 w 12191999"/>
              <a:gd name="connsiteY3" fmla="*/ 2128731 h 2128731"/>
              <a:gd name="connsiteX4" fmla="*/ 0 w 12191999"/>
              <a:gd name="connsiteY4" fmla="*/ 0 h 2128731"/>
              <a:gd name="connsiteX5" fmla="*/ 0 w 12191999"/>
              <a:gd name="connsiteY5" fmla="*/ 0 h 2128731"/>
              <a:gd name="connsiteX0" fmla="*/ 0 w 12191999"/>
              <a:gd name="connsiteY0" fmla="*/ 0 h 2128731"/>
              <a:gd name="connsiteX1" fmla="*/ 12191999 w 12191999"/>
              <a:gd name="connsiteY1" fmla="*/ 0 h 2128731"/>
              <a:gd name="connsiteX2" fmla="*/ 9636547 w 12191999"/>
              <a:gd name="connsiteY2" fmla="*/ 2123864 h 2128731"/>
              <a:gd name="connsiteX3" fmla="*/ 0 w 12191999"/>
              <a:gd name="connsiteY3" fmla="*/ 2128731 h 2128731"/>
              <a:gd name="connsiteX4" fmla="*/ 0 w 12191999"/>
              <a:gd name="connsiteY4" fmla="*/ 0 h 2128731"/>
              <a:gd name="connsiteX5" fmla="*/ 0 w 12191999"/>
              <a:gd name="connsiteY5" fmla="*/ 0 h 2128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2128731">
                <a:moveTo>
                  <a:pt x="0" y="0"/>
                </a:moveTo>
                <a:lnTo>
                  <a:pt x="12191999" y="0"/>
                </a:lnTo>
                <a:cubicBezTo>
                  <a:pt x="12045490" y="887377"/>
                  <a:pt x="11262958" y="2196607"/>
                  <a:pt x="9636547" y="2123864"/>
                </a:cubicBezTo>
                <a:lnTo>
                  <a:pt x="0" y="2128731"/>
                </a:lnTo>
                <a:lnTo>
                  <a:pt x="0" y="0"/>
                </a:lnTo>
                <a:lnTo>
                  <a:pt x="0" y="0"/>
                </a:lnTo>
                <a:close/>
              </a:path>
            </a:pathLst>
          </a:custGeom>
          <a:solidFill>
            <a:schemeClr val="accent2">
              <a:alpha val="80000"/>
            </a:schemeClr>
          </a:solidFill>
        </p:spPr>
        <p:txBody>
          <a:bodyPr/>
          <a:lstStyle>
            <a:lvl1pPr marL="914400">
              <a:lnSpc>
                <a:spcPct val="100000"/>
              </a:lnSpc>
              <a:defRPr>
                <a:solidFill>
                  <a:schemeClr val="bg2"/>
                </a:solidFill>
              </a:defRPr>
            </a:lvl1pPr>
          </a:lstStyle>
          <a:p>
            <a:r>
              <a:rPr lang="en-US">
                <a:solidFill>
                  <a:srgbClr val="FFFFFF"/>
                </a:solidFill>
              </a:rPr>
              <a:t>Click to edit Master title style</a:t>
            </a:r>
            <a:endParaRPr lang="en-US" dirty="0">
              <a:solidFill>
                <a:srgbClr val="FFFFFF"/>
              </a:solidFill>
            </a:endParaRPr>
          </a:p>
        </p:txBody>
      </p:sp>
      <p:sp>
        <p:nvSpPr>
          <p:cNvPr id="25" name="Picture Placeholder 36">
            <a:extLst>
              <a:ext uri="{FF2B5EF4-FFF2-40B4-BE49-F238E27FC236}">
                <a16:creationId xmlns:a16="http://schemas.microsoft.com/office/drawing/2014/main" id="{22F784D1-8CE5-4710-ADC3-2F70D5766F77}"/>
              </a:ext>
            </a:extLst>
          </p:cNvPr>
          <p:cNvSpPr>
            <a:spLocks noGrp="1"/>
          </p:cNvSpPr>
          <p:nvPr>
            <p:ph type="pic" sz="quarter" idx="21"/>
          </p:nvPr>
        </p:nvSpPr>
        <p:spPr>
          <a:xfrm>
            <a:off x="863600" y="2185416"/>
            <a:ext cx="2286000" cy="1746504"/>
          </a:xfrm>
          <a:solidFill>
            <a:schemeClr val="accent6"/>
          </a:solidFill>
        </p:spPr>
        <p:txBody>
          <a:bodyPr/>
          <a:lstStyle/>
          <a:p>
            <a:r>
              <a:rPr lang="en-US"/>
              <a:t>Click icon to add picture</a:t>
            </a:r>
            <a:endParaRPr lang="en-US" dirty="0"/>
          </a:p>
        </p:txBody>
      </p:sp>
      <p:sp>
        <p:nvSpPr>
          <p:cNvPr id="24" name="Text Placeholder 30">
            <a:extLst>
              <a:ext uri="{FF2B5EF4-FFF2-40B4-BE49-F238E27FC236}">
                <a16:creationId xmlns:a16="http://schemas.microsoft.com/office/drawing/2014/main" id="{1F2D6BF5-159D-4F01-BDEB-0FBD75D3F498}"/>
              </a:ext>
            </a:extLst>
          </p:cNvPr>
          <p:cNvSpPr>
            <a:spLocks noGrp="1"/>
          </p:cNvSpPr>
          <p:nvPr>
            <p:ph type="body" sz="quarter" idx="20" hasCustomPrompt="1"/>
          </p:nvPr>
        </p:nvSpPr>
        <p:spPr>
          <a:xfrm>
            <a:off x="871298" y="3970230"/>
            <a:ext cx="2286000" cy="877824"/>
          </a:xfrm>
        </p:spPr>
        <p:txBody>
          <a:bodyPr anchor="b" anchorCtr="0"/>
          <a:lstStyle>
            <a:lvl1pPr>
              <a:buNone/>
              <a:defRPr sz="2000" b="1">
                <a:solidFill>
                  <a:schemeClr val="bg2"/>
                </a:solidFill>
              </a:defRPr>
            </a:lvl1pPr>
          </a:lstStyle>
          <a:p>
            <a:pPr lvl="0"/>
            <a:r>
              <a:rPr lang="en-US" dirty="0"/>
              <a:t>Name</a:t>
            </a:r>
          </a:p>
        </p:txBody>
      </p:sp>
      <p:sp>
        <p:nvSpPr>
          <p:cNvPr id="17" name="Text Placeholder 2">
            <a:extLst>
              <a:ext uri="{FF2B5EF4-FFF2-40B4-BE49-F238E27FC236}">
                <a16:creationId xmlns:a16="http://schemas.microsoft.com/office/drawing/2014/main" id="{518C033F-CC28-477A-8A72-AD0398D3680F}"/>
              </a:ext>
            </a:extLst>
          </p:cNvPr>
          <p:cNvSpPr>
            <a:spLocks noGrp="1"/>
          </p:cNvSpPr>
          <p:nvPr>
            <p:ph type="body" idx="13" hasCustomPrompt="1"/>
          </p:nvPr>
        </p:nvSpPr>
        <p:spPr>
          <a:xfrm>
            <a:off x="864181" y="4948171"/>
            <a:ext cx="2286000" cy="741904"/>
          </a:xfrm>
        </p:spPr>
        <p:txBody>
          <a:bodyPr>
            <a:noAutofit/>
          </a:bodyPr>
          <a:lstStyle>
            <a:lvl1pPr marL="0" indent="0">
              <a:buNone/>
              <a:defRPr sz="18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26" name="Picture Placeholder 36">
            <a:extLst>
              <a:ext uri="{FF2B5EF4-FFF2-40B4-BE49-F238E27FC236}">
                <a16:creationId xmlns:a16="http://schemas.microsoft.com/office/drawing/2014/main" id="{599604B7-B0E5-4112-9123-341EB9C62675}"/>
              </a:ext>
            </a:extLst>
          </p:cNvPr>
          <p:cNvSpPr>
            <a:spLocks noGrp="1"/>
          </p:cNvSpPr>
          <p:nvPr>
            <p:ph type="pic" sz="quarter" idx="22"/>
          </p:nvPr>
        </p:nvSpPr>
        <p:spPr>
          <a:xfrm>
            <a:off x="3593592" y="2185416"/>
            <a:ext cx="2286000" cy="1746504"/>
          </a:xfrm>
          <a:solidFill>
            <a:schemeClr val="accent6"/>
          </a:solidFill>
        </p:spPr>
        <p:txBody>
          <a:bodyPr/>
          <a:lstStyle/>
          <a:p>
            <a:r>
              <a:rPr lang="en-US"/>
              <a:t>Click icon to add picture</a:t>
            </a:r>
            <a:endParaRPr lang="en-US" dirty="0"/>
          </a:p>
        </p:txBody>
      </p:sp>
      <p:sp>
        <p:nvSpPr>
          <p:cNvPr id="21" name="Text Placeholder 30">
            <a:extLst>
              <a:ext uri="{FF2B5EF4-FFF2-40B4-BE49-F238E27FC236}">
                <a16:creationId xmlns:a16="http://schemas.microsoft.com/office/drawing/2014/main" id="{B4836FAA-F9D8-465B-8985-A5A10F5F2E29}"/>
              </a:ext>
            </a:extLst>
          </p:cNvPr>
          <p:cNvSpPr>
            <a:spLocks noGrp="1"/>
          </p:cNvSpPr>
          <p:nvPr>
            <p:ph type="body" sz="quarter" idx="17" hasCustomPrompt="1"/>
          </p:nvPr>
        </p:nvSpPr>
        <p:spPr>
          <a:xfrm>
            <a:off x="3593592" y="3971853"/>
            <a:ext cx="2286000" cy="877824"/>
          </a:xfrm>
        </p:spPr>
        <p:txBody>
          <a:bodyPr anchor="b" anchorCtr="0"/>
          <a:lstStyle>
            <a:lvl1pPr>
              <a:buNone/>
              <a:defRPr sz="2000" b="1">
                <a:solidFill>
                  <a:schemeClr val="bg2"/>
                </a:solidFill>
              </a:defRPr>
            </a:lvl1pPr>
          </a:lstStyle>
          <a:p>
            <a:pPr lvl="0"/>
            <a:r>
              <a:rPr lang="en-US" dirty="0"/>
              <a:t>Name</a:t>
            </a:r>
          </a:p>
        </p:txBody>
      </p:sp>
      <p:sp>
        <p:nvSpPr>
          <p:cNvPr id="18" name="Text Placeholder 2">
            <a:extLst>
              <a:ext uri="{FF2B5EF4-FFF2-40B4-BE49-F238E27FC236}">
                <a16:creationId xmlns:a16="http://schemas.microsoft.com/office/drawing/2014/main" id="{83A2A0BF-0F76-4FDC-97BF-55EBAD5FFFE7}"/>
              </a:ext>
            </a:extLst>
          </p:cNvPr>
          <p:cNvSpPr>
            <a:spLocks noGrp="1"/>
          </p:cNvSpPr>
          <p:nvPr>
            <p:ph type="body" idx="14" hasCustomPrompt="1"/>
          </p:nvPr>
        </p:nvSpPr>
        <p:spPr>
          <a:xfrm>
            <a:off x="3593592" y="4948171"/>
            <a:ext cx="2286000" cy="741904"/>
          </a:xfrm>
        </p:spPr>
        <p:txBody>
          <a:bodyPr>
            <a:noAutofit/>
          </a:bodyPr>
          <a:lstStyle>
            <a:lvl1pPr marL="0" indent="0">
              <a:buNone/>
              <a:defRPr sz="18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27" name="Picture Placeholder 36">
            <a:extLst>
              <a:ext uri="{FF2B5EF4-FFF2-40B4-BE49-F238E27FC236}">
                <a16:creationId xmlns:a16="http://schemas.microsoft.com/office/drawing/2014/main" id="{811A58E2-70B8-4F18-AF4A-136F58682C43}"/>
              </a:ext>
            </a:extLst>
          </p:cNvPr>
          <p:cNvSpPr>
            <a:spLocks noGrp="1"/>
          </p:cNvSpPr>
          <p:nvPr>
            <p:ph type="pic" sz="quarter" idx="23"/>
          </p:nvPr>
        </p:nvSpPr>
        <p:spPr>
          <a:xfrm>
            <a:off x="6309360" y="2185416"/>
            <a:ext cx="2286000" cy="1746504"/>
          </a:xfrm>
          <a:solidFill>
            <a:schemeClr val="accent6"/>
          </a:solidFill>
        </p:spPr>
        <p:txBody>
          <a:bodyPr/>
          <a:lstStyle/>
          <a:p>
            <a:r>
              <a:rPr lang="en-US"/>
              <a:t>Click icon to add picture</a:t>
            </a:r>
            <a:endParaRPr lang="en-US" dirty="0"/>
          </a:p>
        </p:txBody>
      </p:sp>
      <p:sp>
        <p:nvSpPr>
          <p:cNvPr id="22" name="Text Placeholder 30">
            <a:extLst>
              <a:ext uri="{FF2B5EF4-FFF2-40B4-BE49-F238E27FC236}">
                <a16:creationId xmlns:a16="http://schemas.microsoft.com/office/drawing/2014/main" id="{51A90A66-376F-4665-B6E9-475C686D7971}"/>
              </a:ext>
            </a:extLst>
          </p:cNvPr>
          <p:cNvSpPr>
            <a:spLocks noGrp="1"/>
          </p:cNvSpPr>
          <p:nvPr>
            <p:ph type="body" sz="quarter" idx="18" hasCustomPrompt="1"/>
          </p:nvPr>
        </p:nvSpPr>
        <p:spPr>
          <a:xfrm>
            <a:off x="6309360" y="3971853"/>
            <a:ext cx="2286000" cy="877824"/>
          </a:xfrm>
        </p:spPr>
        <p:txBody>
          <a:bodyPr anchor="b" anchorCtr="0"/>
          <a:lstStyle>
            <a:lvl1pPr>
              <a:buNone/>
              <a:defRPr sz="2000" b="1">
                <a:solidFill>
                  <a:schemeClr val="bg2"/>
                </a:solidFill>
              </a:defRPr>
            </a:lvl1pPr>
          </a:lstStyle>
          <a:p>
            <a:pPr lvl="0"/>
            <a:r>
              <a:rPr lang="en-US" dirty="0"/>
              <a:t>Name</a:t>
            </a:r>
          </a:p>
        </p:txBody>
      </p:sp>
      <p:sp>
        <p:nvSpPr>
          <p:cNvPr id="19" name="Text Placeholder 2">
            <a:extLst>
              <a:ext uri="{FF2B5EF4-FFF2-40B4-BE49-F238E27FC236}">
                <a16:creationId xmlns:a16="http://schemas.microsoft.com/office/drawing/2014/main" id="{7FD8E69F-7035-465B-98F7-47AAF27D3AD7}"/>
              </a:ext>
            </a:extLst>
          </p:cNvPr>
          <p:cNvSpPr>
            <a:spLocks noGrp="1"/>
          </p:cNvSpPr>
          <p:nvPr>
            <p:ph type="body" idx="15" hasCustomPrompt="1"/>
          </p:nvPr>
        </p:nvSpPr>
        <p:spPr>
          <a:xfrm>
            <a:off x="6309360" y="4949098"/>
            <a:ext cx="2286000" cy="741904"/>
          </a:xfrm>
        </p:spPr>
        <p:txBody>
          <a:bodyPr>
            <a:noAutofit/>
          </a:bodyPr>
          <a:lstStyle>
            <a:lvl1pPr marL="0" indent="0">
              <a:buNone/>
              <a:defRPr sz="18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28" name="Picture Placeholder 36">
            <a:extLst>
              <a:ext uri="{FF2B5EF4-FFF2-40B4-BE49-F238E27FC236}">
                <a16:creationId xmlns:a16="http://schemas.microsoft.com/office/drawing/2014/main" id="{D390D85C-0A55-413E-9301-4F451686AB8B}"/>
              </a:ext>
            </a:extLst>
          </p:cNvPr>
          <p:cNvSpPr>
            <a:spLocks noGrp="1"/>
          </p:cNvSpPr>
          <p:nvPr>
            <p:ph type="pic" sz="quarter" idx="24"/>
          </p:nvPr>
        </p:nvSpPr>
        <p:spPr>
          <a:xfrm>
            <a:off x="9015984" y="2185416"/>
            <a:ext cx="2286000" cy="1746504"/>
          </a:xfrm>
          <a:solidFill>
            <a:schemeClr val="accent6"/>
          </a:solidFill>
        </p:spPr>
        <p:txBody>
          <a:bodyPr/>
          <a:lstStyle/>
          <a:p>
            <a:r>
              <a:rPr lang="en-US"/>
              <a:t>Click icon to add picture</a:t>
            </a:r>
            <a:endParaRPr lang="en-US" dirty="0"/>
          </a:p>
        </p:txBody>
      </p:sp>
      <p:sp>
        <p:nvSpPr>
          <p:cNvPr id="23" name="Text Placeholder 30">
            <a:extLst>
              <a:ext uri="{FF2B5EF4-FFF2-40B4-BE49-F238E27FC236}">
                <a16:creationId xmlns:a16="http://schemas.microsoft.com/office/drawing/2014/main" id="{4C70777F-7849-4350-9858-AB46DD43F28E}"/>
              </a:ext>
            </a:extLst>
          </p:cNvPr>
          <p:cNvSpPr>
            <a:spLocks noGrp="1"/>
          </p:cNvSpPr>
          <p:nvPr>
            <p:ph type="body" sz="quarter" idx="19" hasCustomPrompt="1"/>
          </p:nvPr>
        </p:nvSpPr>
        <p:spPr>
          <a:xfrm>
            <a:off x="9015984" y="3976192"/>
            <a:ext cx="2286000" cy="877824"/>
          </a:xfrm>
        </p:spPr>
        <p:txBody>
          <a:bodyPr anchor="b" anchorCtr="0"/>
          <a:lstStyle>
            <a:lvl1pPr>
              <a:buNone/>
              <a:defRPr sz="2000" b="1">
                <a:solidFill>
                  <a:schemeClr val="bg2"/>
                </a:solidFill>
              </a:defRPr>
            </a:lvl1pPr>
          </a:lstStyle>
          <a:p>
            <a:pPr lvl="0"/>
            <a:r>
              <a:rPr lang="en-US" dirty="0"/>
              <a:t>Name</a:t>
            </a:r>
          </a:p>
        </p:txBody>
      </p:sp>
      <p:sp>
        <p:nvSpPr>
          <p:cNvPr id="20" name="Text Placeholder 2">
            <a:extLst>
              <a:ext uri="{FF2B5EF4-FFF2-40B4-BE49-F238E27FC236}">
                <a16:creationId xmlns:a16="http://schemas.microsoft.com/office/drawing/2014/main" id="{08918885-EB29-485A-A99A-D589B7ABAD71}"/>
              </a:ext>
            </a:extLst>
          </p:cNvPr>
          <p:cNvSpPr>
            <a:spLocks noGrp="1"/>
          </p:cNvSpPr>
          <p:nvPr>
            <p:ph type="body" idx="16" hasCustomPrompt="1"/>
          </p:nvPr>
        </p:nvSpPr>
        <p:spPr>
          <a:xfrm>
            <a:off x="9015984" y="4945456"/>
            <a:ext cx="2286000" cy="741904"/>
          </a:xfrm>
        </p:spPr>
        <p:txBody>
          <a:bodyPr>
            <a:noAutofit/>
          </a:bodyPr>
          <a:lstStyle>
            <a:lvl1pPr marL="0" indent="0">
              <a:buNone/>
              <a:defRPr sz="18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lvl1pPr>
              <a:defRPr>
                <a:solidFill>
                  <a:schemeClr val="bg2"/>
                </a:solidFill>
              </a:defRPr>
            </a:lvl1pPr>
          </a:lstStyle>
          <a:p>
            <a:r>
              <a:rPr lang="en-US" dirty="0"/>
              <a:t>Sample Footer Text</a:t>
            </a:r>
          </a:p>
        </p:txBody>
      </p:sp>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57911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0_Content 2 column (comparis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448056"/>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Autofit/>
          </a:bodyPr>
          <a:lstStyle>
            <a:lvl1pPr marL="283464" indent="-283464">
              <a:defRPr sz="2000"/>
            </a:lvl1pPr>
            <a:lvl2pPr marL="283464" indent="-283464">
              <a:defRPr sz="1800"/>
            </a:lvl2pPr>
            <a:lvl3pPr marL="283464" indent="-283464">
              <a:defRPr sz="1600"/>
            </a:lvl3pPr>
            <a:lvl4pPr marL="283464" indent="-283464">
              <a:defRPr sz="1400"/>
            </a:lvl4pPr>
            <a:lvl5pPr marL="283464" indent="-283464">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Autofit/>
          </a:bodyPr>
          <a:lstStyle>
            <a:lvl1pPr marL="283464" indent="-283464">
              <a:defRPr sz="2000"/>
            </a:lvl1pPr>
            <a:lvl2pPr marL="283464" indent="-283464">
              <a:defRPr sz="1800"/>
            </a:lvl2pPr>
            <a:lvl3pPr marL="283464" indent="-283464">
              <a:defRPr sz="1600"/>
            </a:lvl3pPr>
            <a:lvl4pPr marL="283464" indent="-283464">
              <a:defRPr sz="1400"/>
            </a:lvl4pPr>
            <a:lvl5pPr marL="283464" indent="-283464">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r>
              <a:rPr lang="en-US" dirty="0"/>
              <a:t>Sample Footer Text</a:t>
            </a:r>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lvl1pPr>
              <a:defRPr>
                <a:solidFill>
                  <a:schemeClr val="bg2"/>
                </a:solidFill>
              </a:defRPr>
            </a:lvl1pPr>
          </a:lstStyle>
          <a:p>
            <a:r>
              <a:rPr lang="en-US" dirty="0"/>
              <a:t>2/8/20XX</a:t>
            </a:r>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lvl1pPr>
              <a:defRPr>
                <a:solidFill>
                  <a:schemeClr val="bg2"/>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695568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39807"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914400" y="6434560"/>
            <a:ext cx="3428012" cy="365125"/>
          </a:xfrm>
          <a:prstGeom prst="rect">
            <a:avLst/>
          </a:prstGeom>
        </p:spPr>
        <p:txBody>
          <a:bodyPr vert="horz" lIns="91440" tIns="45720" rIns="91440" bIns="45720" rtlCol="0" anchor="ctr"/>
          <a:lstStyle>
            <a:lvl1pPr algn="l">
              <a:defRPr sz="1000" spc="50" baseline="0">
                <a:solidFill>
                  <a:schemeClr val="accent2"/>
                </a:solidFill>
                <a:latin typeface="+mn-lt"/>
              </a:defRPr>
            </a:lvl1pPr>
          </a:lstStyle>
          <a:p>
            <a:r>
              <a:rPr lang="en-US" sz="1000" dirty="0"/>
              <a:t>Sample Footer Text</a:t>
            </a:r>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r>
              <a:rPr lang="en-US" dirty="0"/>
              <a:t>2/8/20XX</a:t>
            </a:r>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86" r:id="rId1"/>
    <p:sldLayoutId id="2147483673" r:id="rId2"/>
    <p:sldLayoutId id="2147483674" r:id="rId3"/>
    <p:sldLayoutId id="2147483675" r:id="rId4"/>
    <p:sldLayoutId id="2147483662" r:id="rId5"/>
    <p:sldLayoutId id="2147483688" r:id="rId6"/>
    <p:sldLayoutId id="2147483679" r:id="rId7"/>
    <p:sldLayoutId id="2147483685" r:id="rId8"/>
    <p:sldLayoutId id="2147483665" r:id="rId9"/>
    <p:sldLayoutId id="2147483681" r:id="rId10"/>
    <p:sldLayoutId id="2147483678" r:id="rId11"/>
    <p:sldLayoutId id="2147483683" r:id="rId12"/>
    <p:sldLayoutId id="2147483684" r:id="rId13"/>
    <p:sldLayoutId id="2147483661" r:id="rId14"/>
    <p:sldLayoutId id="2147483663" r:id="rId15"/>
    <p:sldLayoutId id="2147483664" r:id="rId16"/>
    <p:sldLayoutId id="2147483666" r:id="rId17"/>
    <p:sldLayoutId id="2147483668" r:id="rId18"/>
    <p:sldLayoutId id="2147483669" r:id="rId19"/>
  </p:sldLayoutIdLst>
  <p:hf hdr="0"/>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descr="A picture containing nature, night sky, northern lights">
            <a:extLst>
              <a:ext uri="{FF2B5EF4-FFF2-40B4-BE49-F238E27FC236}">
                <a16:creationId xmlns:a16="http://schemas.microsoft.com/office/drawing/2014/main" id="{973A7C7E-C448-42BB-B732-541A6CC83C88}"/>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0" y="0"/>
            <a:ext cx="11273115" cy="6858000"/>
          </a:xfrm>
          <a:solidFill>
            <a:schemeClr val="tx1">
              <a:alpha val="50000"/>
            </a:schemeClr>
          </a:solidFill>
        </p:spPr>
      </p:pic>
      <p:sp>
        <p:nvSpPr>
          <p:cNvPr id="30" name="Title 29">
            <a:extLst>
              <a:ext uri="{FF2B5EF4-FFF2-40B4-BE49-F238E27FC236}">
                <a16:creationId xmlns:a16="http://schemas.microsoft.com/office/drawing/2014/main" id="{9DAE0213-8971-4F41-9E3D-5FCCD40DC2BF}"/>
              </a:ext>
            </a:extLst>
          </p:cNvPr>
          <p:cNvSpPr>
            <a:spLocks noGrp="1"/>
          </p:cNvSpPr>
          <p:nvPr>
            <p:ph type="ctrTitle"/>
          </p:nvPr>
        </p:nvSpPr>
        <p:spPr>
          <a:xfrm>
            <a:off x="609521" y="3780148"/>
            <a:ext cx="11582479" cy="3077852"/>
          </a:xfrm>
        </p:spPr>
        <p:txBody>
          <a:bodyPr/>
          <a:lstStyle/>
          <a:p>
            <a:pPr algn="l" rtl="0" fontAlgn="base"/>
            <a:r>
              <a:rPr lang="en-US" b="1" i="0" dirty="0">
                <a:solidFill>
                  <a:schemeClr val="bg1"/>
                </a:solidFill>
                <a:latin typeface="Elephant" panose="02020904090505020303" pitchFamily="18" charset="0"/>
              </a:rPr>
              <a:t>Deep calls to deep</a:t>
            </a:r>
            <a:r>
              <a:rPr lang="en-US" b="0" i="0" dirty="0">
                <a:solidFill>
                  <a:schemeClr val="bg1"/>
                </a:solidFill>
                <a:latin typeface="Elephant" panose="02020904090505020303" pitchFamily="18" charset="0"/>
              </a:rPr>
              <a:t> </a:t>
            </a:r>
            <a:br>
              <a:rPr lang="en-US" b="0" i="0" dirty="0">
                <a:solidFill>
                  <a:srgbClr val="2F5496"/>
                </a:solidFill>
                <a:effectLst/>
                <a:latin typeface="Segoe UI" panose="020B0502040204020203" pitchFamily="34" charset="0"/>
              </a:rPr>
            </a:br>
            <a:endParaRPr lang="en-US" b="0" i="0" dirty="0">
              <a:solidFill>
                <a:schemeClr val="bg1"/>
              </a:solidFill>
              <a:effectLst/>
              <a:latin typeface="Segoe UI" panose="020B0502040204020203" pitchFamily="34" charset="0"/>
            </a:endParaRPr>
          </a:p>
        </p:txBody>
      </p:sp>
      <p:sp>
        <p:nvSpPr>
          <p:cNvPr id="10" name="Subtitle 9">
            <a:extLst>
              <a:ext uri="{FF2B5EF4-FFF2-40B4-BE49-F238E27FC236}">
                <a16:creationId xmlns:a16="http://schemas.microsoft.com/office/drawing/2014/main" id="{623FB30D-4353-4FDD-9FA6-2C7A5AF30338}"/>
              </a:ext>
            </a:extLst>
          </p:cNvPr>
          <p:cNvSpPr>
            <a:spLocks noGrp="1"/>
          </p:cNvSpPr>
          <p:nvPr>
            <p:ph type="body" sz="quarter" idx="14"/>
          </p:nvPr>
        </p:nvSpPr>
        <p:spPr>
          <a:xfrm>
            <a:off x="2000614" y="5542961"/>
            <a:ext cx="5476512" cy="1101679"/>
          </a:xfrm>
        </p:spPr>
        <p:txBody>
          <a:bodyPr/>
          <a:lstStyle/>
          <a:p>
            <a:r>
              <a:rPr lang="en-US" sz="2800" b="1" i="0" dirty="0">
                <a:solidFill>
                  <a:schemeClr val="bg1"/>
                </a:solidFill>
                <a:effectLst>
                  <a:outerShdw blurRad="38100" dist="38100" dir="2700000" algn="tl">
                    <a:srgbClr val="000000">
                      <a:alpha val="43137"/>
                    </a:srgbClr>
                  </a:outerShdw>
                </a:effectLst>
                <a:latin typeface="Calibri" panose="020F0502020204030204" pitchFamily="34" charset="0"/>
              </a:rPr>
              <a:t>With Bishop Ronald K. Powell </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2804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Spirit searches the deep things of God.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Romans 8:26-27 </a:t>
            </a:r>
          </a:p>
          <a:p>
            <a:r>
              <a:rPr lang="en-US" sz="2400" b="1" dirty="0">
                <a:solidFill>
                  <a:schemeClr val="bg1"/>
                </a:solidFill>
                <a:effectLst>
                  <a:outerShdw blurRad="38100" dist="38100" dir="2700000" algn="tl">
                    <a:srgbClr val="000000">
                      <a:alpha val="43137"/>
                    </a:srgbClr>
                  </a:outerShdw>
                </a:effectLst>
              </a:rPr>
              <a:t>English Standard Version </a:t>
            </a:r>
          </a:p>
          <a:p>
            <a:r>
              <a:rPr lang="en-US" sz="2400" b="1" dirty="0">
                <a:solidFill>
                  <a:schemeClr val="bg1"/>
                </a:solidFill>
                <a:effectLst>
                  <a:outerShdw blurRad="38100" dist="38100" dir="2700000" algn="tl">
                    <a:srgbClr val="000000">
                      <a:alpha val="43137"/>
                    </a:srgbClr>
                  </a:outerShdw>
                </a:effectLst>
              </a:rPr>
              <a:t>26 Likewise the </a:t>
            </a:r>
            <a:r>
              <a:rPr lang="en-US" sz="2400" b="1" u="sng" dirty="0">
                <a:solidFill>
                  <a:schemeClr val="bg1"/>
                </a:solidFill>
                <a:effectLst>
                  <a:outerShdw blurRad="38100" dist="38100" dir="2700000" algn="tl">
                    <a:srgbClr val="000000">
                      <a:alpha val="43137"/>
                    </a:srgbClr>
                  </a:outerShdw>
                </a:effectLst>
              </a:rPr>
              <a:t>Spirit helps us in our weakness</a:t>
            </a:r>
            <a:r>
              <a:rPr lang="en-US" sz="2400" b="1" dirty="0">
                <a:solidFill>
                  <a:schemeClr val="bg1"/>
                </a:solidFill>
                <a:effectLst>
                  <a:outerShdw blurRad="38100" dist="38100" dir="2700000" algn="tl">
                    <a:srgbClr val="000000">
                      <a:alpha val="43137"/>
                    </a:srgbClr>
                  </a:outerShdw>
                </a:effectLst>
              </a:rPr>
              <a:t>. For </a:t>
            </a:r>
            <a:r>
              <a:rPr lang="en-US" sz="2400" b="1" u="sng" dirty="0">
                <a:solidFill>
                  <a:schemeClr val="bg1"/>
                </a:solidFill>
                <a:effectLst>
                  <a:outerShdw blurRad="38100" dist="38100" dir="2700000" algn="tl">
                    <a:srgbClr val="000000">
                      <a:alpha val="43137"/>
                    </a:srgbClr>
                  </a:outerShdw>
                </a:effectLst>
              </a:rPr>
              <a:t>we do not know what to pray for as we ought</a:t>
            </a:r>
            <a:r>
              <a:rPr lang="en-US" sz="2400" b="1" dirty="0">
                <a:solidFill>
                  <a:schemeClr val="bg1"/>
                </a:solidFill>
                <a:effectLst>
                  <a:outerShdw blurRad="38100" dist="38100" dir="2700000" algn="tl">
                    <a:srgbClr val="000000">
                      <a:alpha val="43137"/>
                    </a:srgbClr>
                  </a:outerShdw>
                </a:effectLst>
              </a:rPr>
              <a:t>, but the </a:t>
            </a:r>
            <a:r>
              <a:rPr lang="en-US" sz="2400" b="1" u="sng" dirty="0">
                <a:solidFill>
                  <a:schemeClr val="bg1"/>
                </a:solidFill>
                <a:effectLst>
                  <a:outerShdw blurRad="38100" dist="38100" dir="2700000" algn="tl">
                    <a:srgbClr val="000000">
                      <a:alpha val="43137"/>
                    </a:srgbClr>
                  </a:outerShdw>
                </a:effectLst>
              </a:rPr>
              <a:t>Spirit himself intercedes for us with groanings too deep for words</a:t>
            </a:r>
            <a:r>
              <a:rPr lang="en-US" sz="2400" b="1" dirty="0">
                <a:solidFill>
                  <a:schemeClr val="bg1"/>
                </a:solidFill>
                <a:effectLst>
                  <a:outerShdw blurRad="38100" dist="38100" dir="2700000" algn="tl">
                    <a:srgbClr val="000000">
                      <a:alpha val="43137"/>
                    </a:srgbClr>
                  </a:outerShdw>
                </a:effectLst>
              </a:rPr>
              <a:t>. 27 And </a:t>
            </a:r>
            <a:r>
              <a:rPr lang="en-US" sz="2400" b="1" u="sng" dirty="0">
                <a:solidFill>
                  <a:schemeClr val="bg1"/>
                </a:solidFill>
                <a:effectLst>
                  <a:outerShdw blurRad="38100" dist="38100" dir="2700000" algn="tl">
                    <a:srgbClr val="000000">
                      <a:alpha val="43137"/>
                    </a:srgbClr>
                  </a:outerShdw>
                </a:effectLst>
              </a:rPr>
              <a:t>he who searches hearts knows what is the mind of the Spirit</a:t>
            </a:r>
            <a:r>
              <a:rPr lang="en-US" sz="2400" b="1" dirty="0">
                <a:solidFill>
                  <a:schemeClr val="bg1"/>
                </a:solidFill>
                <a:effectLst>
                  <a:outerShdw blurRad="38100" dist="38100" dir="2700000" algn="tl">
                    <a:srgbClr val="000000">
                      <a:alpha val="43137"/>
                    </a:srgbClr>
                  </a:outerShdw>
                </a:effectLst>
              </a:rPr>
              <a:t>, because </a:t>
            </a:r>
            <a:r>
              <a:rPr lang="en-US" sz="2400" b="1" u="sng" dirty="0">
                <a:solidFill>
                  <a:schemeClr val="bg1"/>
                </a:solidFill>
                <a:effectLst>
                  <a:outerShdw blurRad="38100" dist="38100" dir="2700000" algn="tl">
                    <a:srgbClr val="000000">
                      <a:alpha val="43137"/>
                    </a:srgbClr>
                  </a:outerShdw>
                </a:effectLst>
              </a:rPr>
              <a:t>the Spirit intercedes for the saints according to the will of God</a:t>
            </a:r>
            <a:r>
              <a:rPr lang="en-US" sz="2400" b="1" dirty="0">
                <a:solidFill>
                  <a:schemeClr val="bg1"/>
                </a:solidFill>
                <a:effectLst>
                  <a:outerShdw blurRad="38100" dist="38100" dir="2700000" algn="tl">
                    <a:srgbClr val="000000">
                      <a:alpha val="43137"/>
                    </a:srgbClr>
                  </a:outerShdw>
                </a:effectLst>
              </a:rPr>
              <a:t>.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10</a:t>
            </a:fld>
            <a:endParaRPr lang="en-US" dirty="0"/>
          </a:p>
        </p:txBody>
      </p:sp>
    </p:spTree>
    <p:extLst>
      <p:ext uri="{BB962C8B-B14F-4D97-AF65-F5344CB8AC3E}">
        <p14:creationId xmlns:p14="http://schemas.microsoft.com/office/powerpoint/2010/main" val="1873564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Spirit searches the deep things of God.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Romans 8:26-27 </a:t>
            </a:r>
          </a:p>
          <a:p>
            <a:r>
              <a:rPr lang="en-US" sz="2400" b="1" dirty="0">
                <a:solidFill>
                  <a:schemeClr val="bg1"/>
                </a:solidFill>
                <a:effectLst>
                  <a:outerShdw blurRad="38100" dist="38100" dir="2700000" algn="tl">
                    <a:srgbClr val="000000">
                      <a:alpha val="43137"/>
                    </a:srgbClr>
                  </a:outerShdw>
                </a:effectLst>
              </a:rPr>
              <a:t>English Standard Version </a:t>
            </a:r>
          </a:p>
          <a:p>
            <a:r>
              <a:rPr lang="en-US" sz="2400" b="1" dirty="0">
                <a:solidFill>
                  <a:schemeClr val="bg1"/>
                </a:solidFill>
                <a:effectLst>
                  <a:outerShdw blurRad="38100" dist="38100" dir="2700000" algn="tl">
                    <a:srgbClr val="000000">
                      <a:alpha val="43137"/>
                    </a:srgbClr>
                  </a:outerShdw>
                </a:effectLst>
              </a:rPr>
              <a:t>26 Likewise the </a:t>
            </a:r>
            <a:r>
              <a:rPr lang="en-US" sz="2400" b="1" u="sng" dirty="0">
                <a:solidFill>
                  <a:schemeClr val="bg1"/>
                </a:solidFill>
                <a:effectLst>
                  <a:outerShdw blurRad="38100" dist="38100" dir="2700000" algn="tl">
                    <a:srgbClr val="000000">
                      <a:alpha val="43137"/>
                    </a:srgbClr>
                  </a:outerShdw>
                </a:effectLst>
              </a:rPr>
              <a:t>Spirit helps us in our weakness</a:t>
            </a:r>
            <a:r>
              <a:rPr lang="en-US" sz="2400" b="1" dirty="0">
                <a:solidFill>
                  <a:schemeClr val="bg1"/>
                </a:solidFill>
                <a:effectLst>
                  <a:outerShdw blurRad="38100" dist="38100" dir="2700000" algn="tl">
                    <a:srgbClr val="000000">
                      <a:alpha val="43137"/>
                    </a:srgbClr>
                  </a:outerShdw>
                </a:effectLst>
              </a:rPr>
              <a:t>. For </a:t>
            </a:r>
            <a:r>
              <a:rPr lang="en-US" sz="2400" b="1" u="sng" dirty="0">
                <a:solidFill>
                  <a:schemeClr val="bg1"/>
                </a:solidFill>
                <a:effectLst>
                  <a:outerShdw blurRad="38100" dist="38100" dir="2700000" algn="tl">
                    <a:srgbClr val="000000">
                      <a:alpha val="43137"/>
                    </a:srgbClr>
                  </a:outerShdw>
                </a:effectLst>
              </a:rPr>
              <a:t>we do not know what to pray for as we ought</a:t>
            </a:r>
            <a:r>
              <a:rPr lang="en-US" sz="2400" b="1" dirty="0">
                <a:solidFill>
                  <a:schemeClr val="bg1"/>
                </a:solidFill>
                <a:effectLst>
                  <a:outerShdw blurRad="38100" dist="38100" dir="2700000" algn="tl">
                    <a:srgbClr val="000000">
                      <a:alpha val="43137"/>
                    </a:srgbClr>
                  </a:outerShdw>
                </a:effectLst>
              </a:rPr>
              <a:t>, but the </a:t>
            </a:r>
            <a:r>
              <a:rPr lang="en-US" sz="2400" b="1" u="sng" dirty="0">
                <a:solidFill>
                  <a:schemeClr val="bg1"/>
                </a:solidFill>
                <a:effectLst>
                  <a:outerShdw blurRad="38100" dist="38100" dir="2700000" algn="tl">
                    <a:srgbClr val="000000">
                      <a:alpha val="43137"/>
                    </a:srgbClr>
                  </a:outerShdw>
                </a:effectLst>
              </a:rPr>
              <a:t>Spirit himself intercedes for us with groanings too deep for words</a:t>
            </a:r>
            <a:r>
              <a:rPr lang="en-US" sz="2400" b="1" dirty="0">
                <a:solidFill>
                  <a:schemeClr val="bg1"/>
                </a:solidFill>
                <a:effectLst>
                  <a:outerShdw blurRad="38100" dist="38100" dir="2700000" algn="tl">
                    <a:srgbClr val="000000">
                      <a:alpha val="43137"/>
                    </a:srgbClr>
                  </a:outerShdw>
                </a:effectLst>
              </a:rPr>
              <a:t>. 27 And </a:t>
            </a:r>
            <a:r>
              <a:rPr lang="en-US" sz="2400" b="1" u="sng" dirty="0">
                <a:solidFill>
                  <a:schemeClr val="bg1"/>
                </a:solidFill>
                <a:effectLst>
                  <a:outerShdw blurRad="38100" dist="38100" dir="2700000" algn="tl">
                    <a:srgbClr val="000000">
                      <a:alpha val="43137"/>
                    </a:srgbClr>
                  </a:outerShdw>
                </a:effectLst>
              </a:rPr>
              <a:t>he who searches hearts knows what is the mind of the Spirit</a:t>
            </a:r>
            <a:r>
              <a:rPr lang="en-US" sz="2400" b="1" dirty="0">
                <a:solidFill>
                  <a:schemeClr val="bg1"/>
                </a:solidFill>
                <a:effectLst>
                  <a:outerShdw blurRad="38100" dist="38100" dir="2700000" algn="tl">
                    <a:srgbClr val="000000">
                      <a:alpha val="43137"/>
                    </a:srgbClr>
                  </a:outerShdw>
                </a:effectLst>
              </a:rPr>
              <a:t>, because </a:t>
            </a:r>
            <a:r>
              <a:rPr lang="en-US" sz="2400" b="1" u="sng" dirty="0">
                <a:solidFill>
                  <a:schemeClr val="bg1"/>
                </a:solidFill>
                <a:effectLst>
                  <a:outerShdw blurRad="38100" dist="38100" dir="2700000" algn="tl">
                    <a:srgbClr val="000000">
                      <a:alpha val="43137"/>
                    </a:srgbClr>
                  </a:outerShdw>
                </a:effectLst>
              </a:rPr>
              <a:t>the Spirit intercedes for the saints according to the will of God</a:t>
            </a:r>
            <a:r>
              <a:rPr lang="en-US" sz="2400" b="1" dirty="0">
                <a:solidFill>
                  <a:schemeClr val="bg1"/>
                </a:solidFill>
                <a:effectLst>
                  <a:outerShdw blurRad="38100" dist="38100" dir="2700000" algn="tl">
                    <a:srgbClr val="000000">
                      <a:alpha val="43137"/>
                    </a:srgbClr>
                  </a:outerShdw>
                </a:effectLst>
              </a:rPr>
              <a:t>.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11</a:t>
            </a:fld>
            <a:endParaRPr lang="en-US" dirty="0"/>
          </a:p>
        </p:txBody>
      </p:sp>
    </p:spTree>
    <p:extLst>
      <p:ext uri="{BB962C8B-B14F-4D97-AF65-F5344CB8AC3E}">
        <p14:creationId xmlns:p14="http://schemas.microsoft.com/office/powerpoint/2010/main" val="893034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Spirit searches the deep things of God.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1 Corinthians 2:10-11 </a:t>
            </a:r>
          </a:p>
          <a:p>
            <a:r>
              <a:rPr lang="en-US" sz="2400" b="1" dirty="0">
                <a:solidFill>
                  <a:schemeClr val="bg1"/>
                </a:solidFill>
                <a:effectLst>
                  <a:outerShdw blurRad="38100" dist="38100" dir="2700000" algn="tl">
                    <a:srgbClr val="000000">
                      <a:alpha val="43137"/>
                    </a:srgbClr>
                  </a:outerShdw>
                </a:effectLst>
              </a:rPr>
              <a:t>English Standard Version </a:t>
            </a:r>
          </a:p>
          <a:p>
            <a:r>
              <a:rPr lang="en-US" sz="2400" b="1" dirty="0">
                <a:solidFill>
                  <a:schemeClr val="bg1"/>
                </a:solidFill>
                <a:effectLst>
                  <a:outerShdw blurRad="38100" dist="38100" dir="2700000" algn="tl">
                    <a:srgbClr val="000000">
                      <a:alpha val="43137"/>
                    </a:srgbClr>
                  </a:outerShdw>
                </a:effectLst>
              </a:rPr>
              <a:t>10 </a:t>
            </a:r>
            <a:r>
              <a:rPr lang="en-US" sz="2400" b="1" u="sng" dirty="0">
                <a:solidFill>
                  <a:schemeClr val="bg1"/>
                </a:solidFill>
                <a:effectLst>
                  <a:outerShdw blurRad="38100" dist="38100" dir="2700000" algn="tl">
                    <a:srgbClr val="000000">
                      <a:alpha val="43137"/>
                    </a:srgbClr>
                  </a:outerShdw>
                </a:effectLst>
              </a:rPr>
              <a:t>these things God has revealed to us through the Spirit</a:t>
            </a:r>
            <a:r>
              <a:rPr lang="en-US" sz="2400" b="1" dirty="0">
                <a:solidFill>
                  <a:schemeClr val="bg1"/>
                </a:solidFill>
                <a:effectLst>
                  <a:outerShdw blurRad="38100" dist="38100" dir="2700000" algn="tl">
                    <a:srgbClr val="000000">
                      <a:alpha val="43137"/>
                    </a:srgbClr>
                  </a:outerShdw>
                </a:effectLst>
              </a:rPr>
              <a:t>. For </a:t>
            </a:r>
            <a:r>
              <a:rPr lang="en-US" sz="2400" b="1" u="sng" dirty="0">
                <a:solidFill>
                  <a:schemeClr val="bg1"/>
                </a:solidFill>
                <a:effectLst>
                  <a:outerShdw blurRad="38100" dist="38100" dir="2700000" algn="tl">
                    <a:srgbClr val="000000">
                      <a:alpha val="43137"/>
                    </a:srgbClr>
                  </a:outerShdw>
                </a:effectLst>
              </a:rPr>
              <a:t>the Spirit searches everything, even the depths of God</a:t>
            </a:r>
            <a:r>
              <a:rPr lang="en-US" sz="2400" b="1" dirty="0">
                <a:solidFill>
                  <a:schemeClr val="bg1"/>
                </a:solidFill>
                <a:effectLst>
                  <a:outerShdw blurRad="38100" dist="38100" dir="2700000" algn="tl">
                    <a:srgbClr val="000000">
                      <a:alpha val="43137"/>
                    </a:srgbClr>
                  </a:outerShdw>
                </a:effectLst>
              </a:rPr>
              <a:t>. 11 For who knows a person's thoughts except the spirit of that person, which is in him? </a:t>
            </a:r>
            <a:r>
              <a:rPr lang="en-US" sz="2400" b="1" u="sng" dirty="0">
                <a:solidFill>
                  <a:schemeClr val="bg1"/>
                </a:solidFill>
                <a:effectLst>
                  <a:outerShdw blurRad="38100" dist="38100" dir="2700000" algn="tl">
                    <a:srgbClr val="000000">
                      <a:alpha val="43137"/>
                    </a:srgbClr>
                  </a:outerShdw>
                </a:effectLst>
              </a:rPr>
              <a:t>So also no one comprehends the thoughts of God except the Spirit of God</a:t>
            </a:r>
            <a:r>
              <a:rPr lang="en-US" sz="2400" b="1" dirty="0">
                <a:solidFill>
                  <a:schemeClr val="bg1"/>
                </a:solidFill>
                <a:effectLst>
                  <a:outerShdw blurRad="38100" dist="38100" dir="2700000" algn="tl">
                    <a:srgbClr val="000000">
                      <a:alpha val="43137"/>
                    </a:srgbClr>
                  </a:outerShdw>
                </a:effectLst>
              </a:rPr>
              <a:t>.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12</a:t>
            </a:fld>
            <a:endParaRPr lang="en-US" dirty="0"/>
          </a:p>
        </p:txBody>
      </p:sp>
    </p:spTree>
    <p:extLst>
      <p:ext uri="{BB962C8B-B14F-4D97-AF65-F5344CB8AC3E}">
        <p14:creationId xmlns:p14="http://schemas.microsoft.com/office/powerpoint/2010/main" val="754551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Spirit searches the deep things of God.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The Spirit of God Searches all things and knows all things, and when allowed will reveal all things. </a:t>
            </a:r>
          </a:p>
          <a:p>
            <a:r>
              <a:rPr lang="en-US" sz="2400" b="1" dirty="0">
                <a:solidFill>
                  <a:schemeClr val="bg1"/>
                </a:solidFill>
                <a:effectLst>
                  <a:outerShdw blurRad="38100" dist="38100" dir="2700000" algn="tl">
                    <a:srgbClr val="000000">
                      <a:alpha val="43137"/>
                    </a:srgbClr>
                  </a:outerShdw>
                </a:effectLst>
              </a:rPr>
              <a:t>The Spirit knows us... the deep (secret things in you. Nothing is hidden.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13</a:t>
            </a:fld>
            <a:endParaRPr lang="en-US" dirty="0"/>
          </a:p>
        </p:txBody>
      </p:sp>
    </p:spTree>
    <p:extLst>
      <p:ext uri="{BB962C8B-B14F-4D97-AF65-F5344CB8AC3E}">
        <p14:creationId xmlns:p14="http://schemas.microsoft.com/office/powerpoint/2010/main" val="1972404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Spirit searches the deep things of God.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The Holy Spirit perfectly intercedes for us and when we allow Him too He will lead us into deep and perfect things of God. </a:t>
            </a:r>
          </a:p>
          <a:p>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This will transform and perfect you. </a:t>
            </a:r>
          </a:p>
          <a:p>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God is going to give you a new garment not a patched one. a new wine skin that contains the New Wine of God. God desires that we lay the old hidden self on the altar and let it be consumed in His presence.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14</a:t>
            </a:fld>
            <a:endParaRPr lang="en-US" dirty="0"/>
          </a:p>
        </p:txBody>
      </p:sp>
    </p:spTree>
    <p:extLst>
      <p:ext uri="{BB962C8B-B14F-4D97-AF65-F5344CB8AC3E}">
        <p14:creationId xmlns:p14="http://schemas.microsoft.com/office/powerpoint/2010/main" val="3622400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Deep calls to the deep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God is calling you into His cleansing presence to reveal Himself to you that you might be changed from His Glory to Glory. </a:t>
            </a:r>
          </a:p>
          <a:p>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Holy surrender your old man in His presence to receive the newness of life.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15</a:t>
            </a:fld>
            <a:endParaRPr lang="en-US" dirty="0"/>
          </a:p>
        </p:txBody>
      </p:sp>
    </p:spTree>
    <p:extLst>
      <p:ext uri="{BB962C8B-B14F-4D97-AF65-F5344CB8AC3E}">
        <p14:creationId xmlns:p14="http://schemas.microsoft.com/office/powerpoint/2010/main" val="1481859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Deep calls to the deep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Hebrews 12:14-15 </a:t>
            </a:r>
          </a:p>
          <a:p>
            <a:r>
              <a:rPr lang="en-US" sz="2400" b="1" dirty="0">
                <a:solidFill>
                  <a:schemeClr val="bg1"/>
                </a:solidFill>
                <a:effectLst>
                  <a:outerShdw blurRad="38100" dist="38100" dir="2700000" algn="tl">
                    <a:srgbClr val="000000">
                      <a:alpha val="43137"/>
                    </a:srgbClr>
                  </a:outerShdw>
                </a:effectLst>
              </a:rPr>
              <a:t>English Standard Version </a:t>
            </a:r>
          </a:p>
          <a:p>
            <a:r>
              <a:rPr lang="en-US" sz="2400" b="1" dirty="0">
                <a:solidFill>
                  <a:schemeClr val="bg1"/>
                </a:solidFill>
                <a:effectLst>
                  <a:outerShdw blurRad="38100" dist="38100" dir="2700000" algn="tl">
                    <a:srgbClr val="000000">
                      <a:alpha val="43137"/>
                    </a:srgbClr>
                  </a:outerShdw>
                </a:effectLst>
              </a:rPr>
              <a:t>14 Strive for peace with everyone, and for the holiness without which no one will see the Lord. 15 See to it that no one fails to obtain the grace of God; that no “root of bitterness” springs up and causes trouble, and by it many become defiled;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16</a:t>
            </a:fld>
            <a:endParaRPr lang="en-US" dirty="0"/>
          </a:p>
        </p:txBody>
      </p:sp>
    </p:spTree>
    <p:extLst>
      <p:ext uri="{BB962C8B-B14F-4D97-AF65-F5344CB8AC3E}">
        <p14:creationId xmlns:p14="http://schemas.microsoft.com/office/powerpoint/2010/main" val="4255280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Deep calls to the deep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Release all Bitterness and Hurt. </a:t>
            </a:r>
          </a:p>
          <a:p>
            <a:r>
              <a:rPr lang="en-US" sz="2400" b="1" dirty="0">
                <a:solidFill>
                  <a:schemeClr val="bg1"/>
                </a:solidFill>
                <a:effectLst>
                  <a:outerShdw blurRad="38100" dist="38100" dir="2700000" algn="tl">
                    <a:srgbClr val="000000">
                      <a:alpha val="43137"/>
                    </a:srgbClr>
                  </a:outerShdw>
                </a:effectLst>
              </a:rPr>
              <a:t>Forgiving as Christ has forgiven you. (Jesus said on the cross: Father forgive them for they know not what they do. </a:t>
            </a:r>
          </a:p>
          <a:p>
            <a:r>
              <a:rPr lang="en-US" sz="2400" b="1" dirty="0">
                <a:solidFill>
                  <a:schemeClr val="bg1"/>
                </a:solidFill>
                <a:effectLst>
                  <a:outerShdw blurRad="38100" dist="38100" dir="2700000" algn="tl">
                    <a:srgbClr val="000000">
                      <a:alpha val="43137"/>
                    </a:srgbClr>
                  </a:outerShdw>
                </a:effectLst>
              </a:rPr>
              <a:t>Walk in the Spirit and you will not fulfill the deeds, desires, actions of the flesh.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17</a:t>
            </a:fld>
            <a:endParaRPr lang="en-US" dirty="0"/>
          </a:p>
        </p:txBody>
      </p:sp>
    </p:spTree>
    <p:extLst>
      <p:ext uri="{BB962C8B-B14F-4D97-AF65-F5344CB8AC3E}">
        <p14:creationId xmlns:p14="http://schemas.microsoft.com/office/powerpoint/2010/main" val="2836663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fontScale="90000"/>
          </a:bodyPr>
          <a:lstStyle/>
          <a:p>
            <a:pPr algn="ctr"/>
            <a:r>
              <a:rPr lang="en-US" dirty="0">
                <a:solidFill>
                  <a:schemeClr val="bg1"/>
                </a:solidFill>
                <a:effectLst>
                  <a:outerShdw blurRad="38100" dist="38100" dir="2700000" algn="tl">
                    <a:srgbClr val="000000">
                      <a:alpha val="43137"/>
                    </a:srgbClr>
                  </a:outerShdw>
                </a:effectLst>
              </a:rPr>
              <a:t>Proverbs 4:20-23 </a:t>
            </a:r>
            <a:br>
              <a:rPr lang="en-US" dirty="0">
                <a:solidFill>
                  <a:schemeClr val="bg1"/>
                </a:solidFill>
                <a:effectLst>
                  <a:outerShdw blurRad="38100" dist="38100" dir="2700000" algn="tl">
                    <a:srgbClr val="000000">
                      <a:alpha val="43137"/>
                    </a:srgbClr>
                  </a:outerShdw>
                </a:effectLst>
              </a:rPr>
            </a:br>
            <a:br>
              <a:rPr lang="en-US" dirty="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English Standard Version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2045616"/>
            <a:ext cx="9265746" cy="4387583"/>
          </a:xfrm>
        </p:spPr>
        <p:txBody>
          <a:bodyPr>
            <a:normAutofit lnSpcReduction="10000"/>
          </a:bodyPr>
          <a:lstStyle/>
          <a:p>
            <a:r>
              <a:rPr lang="en-US" sz="2400" b="1" dirty="0">
                <a:solidFill>
                  <a:schemeClr val="bg1"/>
                </a:solidFill>
                <a:effectLst>
                  <a:outerShdw blurRad="38100" dist="38100" dir="2700000" algn="tl">
                    <a:srgbClr val="000000">
                      <a:alpha val="43137"/>
                    </a:srgbClr>
                  </a:outerShdw>
                </a:effectLst>
              </a:rPr>
              <a:t>20 My son, be attentive to my words; </a:t>
            </a:r>
          </a:p>
          <a:p>
            <a:r>
              <a:rPr lang="en-US" sz="2400" b="1" dirty="0">
                <a:solidFill>
                  <a:schemeClr val="bg1"/>
                </a:solidFill>
                <a:effectLst>
                  <a:outerShdw blurRad="38100" dist="38100" dir="2700000" algn="tl">
                    <a:srgbClr val="000000">
                      <a:alpha val="43137"/>
                    </a:srgbClr>
                  </a:outerShdw>
                </a:effectLst>
              </a:rPr>
              <a:t>incline your ear to my sayings. </a:t>
            </a:r>
          </a:p>
          <a:p>
            <a:r>
              <a:rPr lang="en-US" sz="2400" b="1" dirty="0">
                <a:solidFill>
                  <a:schemeClr val="bg1"/>
                </a:solidFill>
                <a:effectLst>
                  <a:outerShdw blurRad="38100" dist="38100" dir="2700000" algn="tl">
                    <a:srgbClr val="000000">
                      <a:alpha val="43137"/>
                    </a:srgbClr>
                  </a:outerShdw>
                </a:effectLst>
              </a:rPr>
              <a:t>21 Let them not escape from your sight; </a:t>
            </a:r>
          </a:p>
          <a:p>
            <a:r>
              <a:rPr lang="en-US" sz="2400" b="1" dirty="0">
                <a:solidFill>
                  <a:schemeClr val="bg1"/>
                </a:solidFill>
                <a:effectLst>
                  <a:outerShdw blurRad="38100" dist="38100" dir="2700000" algn="tl">
                    <a:srgbClr val="000000">
                      <a:alpha val="43137"/>
                    </a:srgbClr>
                  </a:outerShdw>
                </a:effectLst>
              </a:rPr>
              <a:t>keep them within your heart. </a:t>
            </a:r>
          </a:p>
          <a:p>
            <a:r>
              <a:rPr lang="en-US" sz="2400" b="1" dirty="0">
                <a:solidFill>
                  <a:schemeClr val="bg1"/>
                </a:solidFill>
                <a:effectLst>
                  <a:outerShdw blurRad="38100" dist="38100" dir="2700000" algn="tl">
                    <a:srgbClr val="000000">
                      <a:alpha val="43137"/>
                    </a:srgbClr>
                  </a:outerShdw>
                </a:effectLst>
              </a:rPr>
              <a:t>22 For they are life to those who find them, </a:t>
            </a:r>
          </a:p>
          <a:p>
            <a:r>
              <a:rPr lang="en-US" sz="2400" b="1" dirty="0">
                <a:solidFill>
                  <a:schemeClr val="bg1"/>
                </a:solidFill>
                <a:effectLst>
                  <a:outerShdw blurRad="38100" dist="38100" dir="2700000" algn="tl">
                    <a:srgbClr val="000000">
                      <a:alpha val="43137"/>
                    </a:srgbClr>
                  </a:outerShdw>
                </a:effectLst>
              </a:rPr>
              <a:t>and healing to all their flesh. </a:t>
            </a:r>
          </a:p>
          <a:p>
            <a:r>
              <a:rPr lang="en-US" sz="2400" b="1" dirty="0">
                <a:solidFill>
                  <a:schemeClr val="bg1"/>
                </a:solidFill>
                <a:effectLst>
                  <a:outerShdw blurRad="38100" dist="38100" dir="2700000" algn="tl">
                    <a:srgbClr val="000000">
                      <a:alpha val="43137"/>
                    </a:srgbClr>
                  </a:outerShdw>
                </a:effectLst>
              </a:rPr>
              <a:t>23 Keep your heart with all vigilance, </a:t>
            </a:r>
          </a:p>
          <a:p>
            <a:r>
              <a:rPr lang="en-US" sz="2400" b="1" dirty="0">
                <a:solidFill>
                  <a:schemeClr val="bg1"/>
                </a:solidFill>
                <a:effectLst>
                  <a:outerShdw blurRad="38100" dist="38100" dir="2700000" algn="tl">
                    <a:srgbClr val="000000">
                      <a:alpha val="43137"/>
                    </a:srgbClr>
                  </a:outerShdw>
                </a:effectLst>
              </a:rPr>
              <a:t>for from it flow the springs of life.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18</a:t>
            </a:fld>
            <a:endParaRPr lang="en-US" dirty="0"/>
          </a:p>
        </p:txBody>
      </p:sp>
    </p:spTree>
    <p:extLst>
      <p:ext uri="{BB962C8B-B14F-4D97-AF65-F5344CB8AC3E}">
        <p14:creationId xmlns:p14="http://schemas.microsoft.com/office/powerpoint/2010/main" val="344475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Life is the out flow of a perfected heart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2045616"/>
            <a:ext cx="9265746" cy="4387583"/>
          </a:xfrm>
        </p:spPr>
        <p:txBody>
          <a:bodyPr>
            <a:normAutofit/>
          </a:bodyPr>
          <a:lstStyle/>
          <a:p>
            <a:r>
              <a:rPr lang="en-US" sz="2400" b="1" dirty="0">
                <a:solidFill>
                  <a:schemeClr val="bg1"/>
                </a:solidFill>
                <a:effectLst>
                  <a:outerShdw blurRad="38100" dist="38100" dir="2700000" algn="tl">
                    <a:srgbClr val="000000">
                      <a:alpha val="43137"/>
                    </a:srgbClr>
                  </a:outerShdw>
                </a:effectLst>
              </a:rPr>
              <a:t>Issues of Life </a:t>
            </a:r>
          </a:p>
          <a:p>
            <a:r>
              <a:rPr lang="en-US" sz="2400" b="1" dirty="0">
                <a:solidFill>
                  <a:schemeClr val="bg1"/>
                </a:solidFill>
                <a:effectLst>
                  <a:outerShdw blurRad="38100" dist="38100" dir="2700000" algn="tl">
                    <a:srgbClr val="000000">
                      <a:alpha val="43137"/>
                    </a:srgbClr>
                  </a:outerShdw>
                </a:effectLst>
              </a:rPr>
              <a:t>Be healed  of your hurts, Bitterness, and forgive the ignorance of man as Jesus did. Only then can you walk in the Spirit and not give in to fleshly  / worldly ways. </a:t>
            </a:r>
          </a:p>
          <a:p>
            <a:r>
              <a:rPr lang="en-US" sz="2400" b="1" dirty="0">
                <a:solidFill>
                  <a:schemeClr val="bg1"/>
                </a:solidFill>
                <a:effectLst>
                  <a:outerShdw blurRad="38100" dist="38100" dir="2700000" algn="tl">
                    <a:srgbClr val="000000">
                      <a:alpha val="43137"/>
                    </a:srgbClr>
                  </a:outerShdw>
                </a:effectLst>
              </a:rPr>
              <a:t>When we are healed of the past wounds we become a light in the darkness of others.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19</a:t>
            </a:fld>
            <a:endParaRPr lang="en-US" dirty="0"/>
          </a:p>
        </p:txBody>
      </p:sp>
    </p:spTree>
    <p:extLst>
      <p:ext uri="{BB962C8B-B14F-4D97-AF65-F5344CB8AC3E}">
        <p14:creationId xmlns:p14="http://schemas.microsoft.com/office/powerpoint/2010/main" val="2952482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074EFDE-BA5F-45C9-82A2-B73BB548FADE}"/>
              </a:ext>
            </a:extLst>
          </p:cNvPr>
          <p:cNvSpPr>
            <a:spLocks noGrp="1"/>
          </p:cNvSpPr>
          <p:nvPr>
            <p:ph type="ctrTitle"/>
          </p:nvPr>
        </p:nvSpPr>
        <p:spPr>
          <a:xfrm>
            <a:off x="1249327" y="919717"/>
            <a:ext cx="5761074" cy="3423684"/>
          </a:xfrm>
        </p:spPr>
        <p:txBody>
          <a:bodyPr anchor="b" anchorCtr="0"/>
          <a:lstStyle/>
          <a:p>
            <a:pPr algn="l" rtl="0" fontAlgn="base"/>
            <a:r>
              <a:rPr lang="en-US" b="1" i="1" dirty="0">
                <a:solidFill>
                  <a:schemeClr val="bg1"/>
                </a:solidFill>
                <a:effectLst/>
                <a:latin typeface="Calibri" panose="020F0502020204030204" pitchFamily="34" charset="0"/>
              </a:rPr>
              <a:t>“Deep calls to deep in the roar of your waterfalls; all your waves and breakers have swept over me”</a:t>
            </a:r>
            <a:r>
              <a:rPr lang="en-US" b="0" i="1" dirty="0">
                <a:solidFill>
                  <a:schemeClr val="bg1"/>
                </a:solidFill>
                <a:effectLst/>
                <a:latin typeface="Calibri" panose="020F0502020204030204" pitchFamily="34" charset="0"/>
              </a:rPr>
              <a:t> (</a:t>
            </a:r>
            <a:r>
              <a:rPr lang="en-US" b="0" i="1" u="sng" strike="noStrike" dirty="0">
                <a:solidFill>
                  <a:schemeClr val="bg1"/>
                </a:solidFill>
                <a:effectLst/>
                <a:latin typeface="Calibri" panose="020F0502020204030204" pitchFamily="34" charset="0"/>
              </a:rPr>
              <a:t>Psalm 42:7</a:t>
            </a:r>
            <a:r>
              <a:rPr lang="en-US" b="0" i="1" dirty="0">
                <a:solidFill>
                  <a:schemeClr val="bg1"/>
                </a:solidFill>
                <a:effectLst/>
                <a:latin typeface="Calibri" panose="020F0502020204030204" pitchFamily="34" charset="0"/>
              </a:rPr>
              <a:t>). </a:t>
            </a:r>
            <a:br>
              <a:rPr lang="en-US" b="0" i="1" dirty="0">
                <a:solidFill>
                  <a:srgbClr val="2F5496"/>
                </a:solidFill>
                <a:effectLst/>
                <a:latin typeface="Segoe UI" panose="020B0502040204020203" pitchFamily="34" charset="0"/>
              </a:rPr>
            </a:br>
            <a:r>
              <a:rPr lang="en-US" sz="1800" b="1" i="0" dirty="0">
                <a:solidFill>
                  <a:srgbClr val="000000"/>
                </a:solidFill>
                <a:effectLst/>
                <a:latin typeface="Calibri" panose="020F0502020204030204" pitchFamily="34" charset="0"/>
              </a:rPr>
              <a:t>What does this verse mean?</a:t>
            </a:r>
            <a:r>
              <a:rPr lang="en-US" sz="1800" b="0" i="0" dirty="0">
                <a:solidFill>
                  <a:srgbClr val="000000"/>
                </a:solidFill>
                <a:effectLst/>
                <a:latin typeface="Calibri" panose="020F0502020204030204" pitchFamily="34" charset="0"/>
              </a:rPr>
              <a:t> </a:t>
            </a:r>
            <a:endParaRPr lang="en-US" b="0" i="0" dirty="0">
              <a:solidFill>
                <a:srgbClr val="000000"/>
              </a:solidFill>
              <a:effectLst/>
              <a:latin typeface="Segoe UI" panose="020B0502040204020203" pitchFamily="34" charset="0"/>
            </a:endParaRPr>
          </a:p>
        </p:txBody>
      </p:sp>
      <p:sp>
        <p:nvSpPr>
          <p:cNvPr id="10" name="Subtitle 9">
            <a:extLst>
              <a:ext uri="{FF2B5EF4-FFF2-40B4-BE49-F238E27FC236}">
                <a16:creationId xmlns:a16="http://schemas.microsoft.com/office/drawing/2014/main" id="{FD6DBFEE-49C8-4A03-9DB6-00EECA975BDD}"/>
              </a:ext>
            </a:extLst>
          </p:cNvPr>
          <p:cNvSpPr>
            <a:spLocks noGrp="1"/>
          </p:cNvSpPr>
          <p:nvPr>
            <p:ph type="subTitle" idx="1"/>
          </p:nvPr>
        </p:nvSpPr>
        <p:spPr>
          <a:xfrm>
            <a:off x="1249327" y="4795284"/>
            <a:ext cx="4846674" cy="1084522"/>
          </a:xfrm>
        </p:spPr>
        <p:txBody>
          <a:bodyPr/>
          <a:lstStyle/>
          <a:p>
            <a:r>
              <a:rPr lang="en-US" dirty="0"/>
              <a:t>What does this verse mean? </a:t>
            </a:r>
          </a:p>
        </p:txBody>
      </p:sp>
      <p:pic>
        <p:nvPicPr>
          <p:cNvPr id="13" name="Picture Placeholder 12" descr="The Northern Lights ">
            <a:extLst>
              <a:ext uri="{FF2B5EF4-FFF2-40B4-BE49-F238E27FC236}">
                <a16:creationId xmlns:a16="http://schemas.microsoft.com/office/drawing/2014/main" id="{36B7155F-34CC-4B9E-A9FB-FA34CA0B36E0}"/>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7924800" y="1"/>
            <a:ext cx="4267200" cy="6858000"/>
          </a:xfrm>
        </p:spPr>
      </p:pic>
      <p:sp>
        <p:nvSpPr>
          <p:cNvPr id="14" name="Date Placeholder 13">
            <a:extLst>
              <a:ext uri="{FF2B5EF4-FFF2-40B4-BE49-F238E27FC236}">
                <a16:creationId xmlns:a16="http://schemas.microsoft.com/office/drawing/2014/main" id="{FA7015F5-9F09-48BB-B4BE-E11F885F1F25}"/>
              </a:ext>
            </a:extLst>
          </p:cNvPr>
          <p:cNvSpPr>
            <a:spLocks noGrp="1"/>
          </p:cNvSpPr>
          <p:nvPr>
            <p:ph type="dt" sz="half" idx="10"/>
          </p:nvPr>
        </p:nvSpPr>
        <p:spPr>
          <a:xfrm>
            <a:off x="9017000" y="6433202"/>
            <a:ext cx="2374150" cy="367841"/>
          </a:xfrm>
        </p:spPr>
        <p:txBody>
          <a:bodyPr/>
          <a:lstStyle/>
          <a:p>
            <a:r>
              <a:rPr lang="en-US" dirty="0"/>
              <a:t>11/7/2021</a:t>
            </a:r>
          </a:p>
        </p:txBody>
      </p:sp>
      <p:sp>
        <p:nvSpPr>
          <p:cNvPr id="16" name="Slide Number Placeholder 15">
            <a:extLst>
              <a:ext uri="{FF2B5EF4-FFF2-40B4-BE49-F238E27FC236}">
                <a16:creationId xmlns:a16="http://schemas.microsoft.com/office/drawing/2014/main" id="{3EBD2A47-3DF2-4802-95E2-3AF0635E9FB5}"/>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a:t>
            </a:fld>
            <a:endParaRPr lang="en-US" dirty="0"/>
          </a:p>
        </p:txBody>
      </p:sp>
    </p:spTree>
    <p:extLst>
      <p:ext uri="{BB962C8B-B14F-4D97-AF65-F5344CB8AC3E}">
        <p14:creationId xmlns:p14="http://schemas.microsoft.com/office/powerpoint/2010/main" val="4047162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Transformation: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2045616"/>
            <a:ext cx="9265746" cy="4387583"/>
          </a:xfrm>
        </p:spPr>
        <p:txBody>
          <a:bodyPr>
            <a:normAutofit/>
          </a:bodyPr>
          <a:lstStyle/>
          <a:p>
            <a:r>
              <a:rPr lang="en-US" sz="2400" b="1" dirty="0">
                <a:solidFill>
                  <a:schemeClr val="bg1"/>
                </a:solidFill>
                <a:effectLst>
                  <a:outerShdw blurRad="38100" dist="38100" dir="2700000" algn="tl">
                    <a:srgbClr val="000000">
                      <a:alpha val="43137"/>
                    </a:srgbClr>
                  </a:outerShdw>
                </a:effectLst>
              </a:rPr>
              <a:t>Release of the </a:t>
            </a:r>
            <a:r>
              <a:rPr lang="en-US" sz="2400" b="1" dirty="0" err="1">
                <a:solidFill>
                  <a:schemeClr val="bg1"/>
                </a:solidFill>
                <a:effectLst>
                  <a:outerShdw blurRad="38100" dist="38100" dir="2700000" algn="tl">
                    <a:srgbClr val="000000">
                      <a:alpha val="43137"/>
                    </a:srgbClr>
                  </a:outerShdw>
                </a:effectLst>
              </a:rPr>
              <a:t>the</a:t>
            </a:r>
            <a:r>
              <a:rPr lang="en-US" sz="2400" b="1" dirty="0">
                <a:solidFill>
                  <a:schemeClr val="bg1"/>
                </a:solidFill>
                <a:effectLst>
                  <a:outerShdw blurRad="38100" dist="38100" dir="2700000" algn="tl">
                    <a:srgbClr val="000000">
                      <a:alpha val="43137"/>
                    </a:srgbClr>
                  </a:outerShdw>
                </a:effectLst>
              </a:rPr>
              <a:t> past hurts allows us to see god as He is and the transforming power makes us into his likeness and image. </a:t>
            </a:r>
          </a:p>
          <a:p>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The power of God flows into a surrendered heart not the head.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20</a:t>
            </a:fld>
            <a:endParaRPr lang="en-US" dirty="0"/>
          </a:p>
        </p:txBody>
      </p:sp>
    </p:spTree>
    <p:extLst>
      <p:ext uri="{BB962C8B-B14F-4D97-AF65-F5344CB8AC3E}">
        <p14:creationId xmlns:p14="http://schemas.microsoft.com/office/powerpoint/2010/main" val="888264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In closing: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470581"/>
            <a:ext cx="9265746" cy="5203596"/>
          </a:xfrm>
        </p:spPr>
        <p:txBody>
          <a:bodyPr>
            <a:normAutofit fontScale="25000" lnSpcReduction="20000"/>
          </a:bodyPr>
          <a:lstStyle/>
          <a:p>
            <a:r>
              <a:rPr lang="en-US" sz="9800" b="1" dirty="0">
                <a:solidFill>
                  <a:schemeClr val="bg1"/>
                </a:solidFill>
                <a:effectLst>
                  <a:outerShdw blurRad="38100" dist="38100" dir="2700000" algn="tl">
                    <a:srgbClr val="000000">
                      <a:alpha val="43137"/>
                    </a:srgbClr>
                  </a:outerShdw>
                </a:effectLst>
              </a:rPr>
              <a:t>You can know of God and not know Him. </a:t>
            </a:r>
            <a:endParaRPr lang="en-US" sz="4900" b="1" dirty="0">
              <a:solidFill>
                <a:schemeClr val="bg1"/>
              </a:solidFill>
              <a:effectLst>
                <a:outerShdw blurRad="38100" dist="38100" dir="2700000" algn="tl">
                  <a:srgbClr val="000000">
                    <a:alpha val="43137"/>
                  </a:srgbClr>
                </a:outerShdw>
              </a:effectLst>
            </a:endParaRPr>
          </a:p>
          <a:p>
            <a:r>
              <a:rPr lang="en-US" sz="8000" b="1" dirty="0">
                <a:solidFill>
                  <a:schemeClr val="bg1"/>
                </a:solidFill>
                <a:effectLst>
                  <a:outerShdw blurRad="38100" dist="38100" dir="2700000" algn="tl">
                    <a:srgbClr val="000000">
                      <a:alpha val="43137"/>
                    </a:srgbClr>
                  </a:outerShdw>
                </a:effectLst>
              </a:rPr>
              <a:t>Matthew 7:22-24 </a:t>
            </a:r>
          </a:p>
          <a:p>
            <a:r>
              <a:rPr lang="en-US" sz="8000" b="1" dirty="0">
                <a:solidFill>
                  <a:schemeClr val="bg1"/>
                </a:solidFill>
                <a:effectLst>
                  <a:outerShdw blurRad="38100" dist="38100" dir="2700000" algn="tl">
                    <a:srgbClr val="000000">
                      <a:alpha val="43137"/>
                    </a:srgbClr>
                  </a:outerShdw>
                </a:effectLst>
              </a:rPr>
              <a:t>English Standard Version </a:t>
            </a:r>
          </a:p>
          <a:p>
            <a:r>
              <a:rPr lang="en-US" sz="8000" b="1" dirty="0">
                <a:solidFill>
                  <a:schemeClr val="bg1"/>
                </a:solidFill>
                <a:effectLst>
                  <a:outerShdw blurRad="38100" dist="38100" dir="2700000" algn="tl">
                    <a:srgbClr val="000000">
                      <a:alpha val="43137"/>
                    </a:srgbClr>
                  </a:outerShdw>
                </a:effectLst>
              </a:rPr>
              <a:t>22 On that day many will say to me, ‘Lord, Lord, did we not prophesy in your name, and cast out demons in your name, and do many mighty works in your name?’ 23 And then will I declare to them, ‘I never knew you; depart from me, you workers of lawlessness.’ </a:t>
            </a:r>
          </a:p>
          <a:p>
            <a:r>
              <a:rPr lang="en-US" sz="8000" b="1" dirty="0">
                <a:solidFill>
                  <a:schemeClr val="bg1"/>
                </a:solidFill>
                <a:effectLst>
                  <a:outerShdw blurRad="38100" dist="38100" dir="2700000" algn="tl">
                    <a:srgbClr val="000000">
                      <a:alpha val="43137"/>
                    </a:srgbClr>
                  </a:outerShdw>
                </a:effectLst>
              </a:rPr>
              <a:t>Build Your House on the Rock </a:t>
            </a:r>
          </a:p>
          <a:p>
            <a:r>
              <a:rPr lang="en-US" sz="8000" b="1" dirty="0">
                <a:solidFill>
                  <a:schemeClr val="bg1"/>
                </a:solidFill>
                <a:effectLst>
                  <a:outerShdw blurRad="38100" dist="38100" dir="2700000" algn="tl">
                    <a:srgbClr val="000000">
                      <a:alpha val="43137"/>
                    </a:srgbClr>
                  </a:outerShdw>
                </a:effectLst>
              </a:rPr>
              <a:t>24 “Everyone then who hears these words of mine and does them will be like a wise man who built his house on the rock. </a:t>
            </a:r>
          </a:p>
          <a:p>
            <a:r>
              <a:rPr lang="en-US" sz="8000" b="1" dirty="0">
                <a:solidFill>
                  <a:schemeClr val="bg1"/>
                </a:solidFill>
                <a:effectLst>
                  <a:outerShdw blurRad="38100" dist="38100" dir="2700000" algn="tl">
                    <a:srgbClr val="000000">
                      <a:alpha val="43137"/>
                    </a:srgbClr>
                  </a:outerShdw>
                </a:effectLst>
              </a:rPr>
              <a:t>Release of the past hurts allows us to see god as He is and the transforming power makes us into his likeness and image. </a:t>
            </a:r>
          </a:p>
          <a:p>
            <a:endParaRPr lang="en-US" sz="2400" b="1" dirty="0">
              <a:solidFill>
                <a:schemeClr val="bg1"/>
              </a:solidFill>
              <a:effectLst>
                <a:outerShdw blurRad="38100" dist="38100" dir="2700000" algn="tl">
                  <a:srgbClr val="000000">
                    <a:alpha val="43137"/>
                  </a:srgbClr>
                </a:outerShdw>
              </a:effectLst>
            </a:endParaRP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21</a:t>
            </a:fld>
            <a:endParaRPr lang="en-US" dirty="0"/>
          </a:p>
        </p:txBody>
      </p:sp>
    </p:spTree>
    <p:extLst>
      <p:ext uri="{BB962C8B-B14F-4D97-AF65-F5344CB8AC3E}">
        <p14:creationId xmlns:p14="http://schemas.microsoft.com/office/powerpoint/2010/main" val="3148012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In closing: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470581"/>
            <a:ext cx="9265746" cy="5203596"/>
          </a:xfrm>
        </p:spPr>
        <p:txBody>
          <a:bodyPr>
            <a:normAutofit/>
          </a:bodyPr>
          <a:lstStyle/>
          <a:p>
            <a:r>
              <a:rPr lang="en-US" sz="2800" b="1" dirty="0">
                <a:solidFill>
                  <a:schemeClr val="bg1"/>
                </a:solidFill>
                <a:effectLst>
                  <a:outerShdw blurRad="38100" dist="38100" dir="2700000" algn="tl">
                    <a:srgbClr val="000000">
                      <a:alpha val="43137"/>
                    </a:srgbClr>
                  </a:outerShdw>
                </a:effectLst>
              </a:rPr>
              <a:t>You can know of God and not know Him. </a:t>
            </a:r>
          </a:p>
          <a:p>
            <a:r>
              <a:rPr lang="en-US" sz="2800" b="1" dirty="0">
                <a:solidFill>
                  <a:schemeClr val="bg1"/>
                </a:solidFill>
                <a:effectLst>
                  <a:outerShdw blurRad="38100" dist="38100" dir="2700000" algn="tl">
                    <a:srgbClr val="000000">
                      <a:alpha val="43137"/>
                    </a:srgbClr>
                  </a:outerShdw>
                </a:effectLst>
              </a:rPr>
              <a:t>Psalm 6:8 </a:t>
            </a:r>
          </a:p>
          <a:p>
            <a:r>
              <a:rPr lang="en-US" sz="2800" b="1" dirty="0">
                <a:solidFill>
                  <a:schemeClr val="bg1"/>
                </a:solidFill>
                <a:effectLst>
                  <a:outerShdw blurRad="38100" dist="38100" dir="2700000" algn="tl">
                    <a:srgbClr val="000000">
                      <a:alpha val="43137"/>
                    </a:srgbClr>
                  </a:outerShdw>
                </a:effectLst>
              </a:rPr>
              <a:t>English Standard Version </a:t>
            </a:r>
          </a:p>
          <a:p>
            <a:r>
              <a:rPr lang="en-US" sz="2800" b="1" dirty="0">
                <a:solidFill>
                  <a:schemeClr val="bg1"/>
                </a:solidFill>
                <a:effectLst>
                  <a:outerShdw blurRad="38100" dist="38100" dir="2700000" algn="tl">
                    <a:srgbClr val="000000">
                      <a:alpha val="43137"/>
                    </a:srgbClr>
                  </a:outerShdw>
                </a:effectLst>
              </a:rPr>
              <a:t>8 Depart from me, all you workers of evil, </a:t>
            </a:r>
          </a:p>
          <a:p>
            <a:r>
              <a:rPr lang="en-US" sz="2800" b="1" dirty="0">
                <a:solidFill>
                  <a:schemeClr val="bg1"/>
                </a:solidFill>
                <a:effectLst>
                  <a:outerShdw blurRad="38100" dist="38100" dir="2700000" algn="tl">
                    <a:srgbClr val="000000">
                      <a:alpha val="43137"/>
                    </a:srgbClr>
                  </a:outerShdw>
                </a:effectLst>
              </a:rPr>
              <a:t>for the Lord has heard the sound of my weeping.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22</a:t>
            </a:fld>
            <a:endParaRPr lang="en-US" dirty="0"/>
          </a:p>
        </p:txBody>
      </p:sp>
    </p:spTree>
    <p:extLst>
      <p:ext uri="{BB962C8B-B14F-4D97-AF65-F5344CB8AC3E}">
        <p14:creationId xmlns:p14="http://schemas.microsoft.com/office/powerpoint/2010/main" val="2460338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In closing: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470581"/>
            <a:ext cx="9265746" cy="5203596"/>
          </a:xfrm>
        </p:spPr>
        <p:txBody>
          <a:bodyPr>
            <a:normAutofit/>
          </a:bodyPr>
          <a:lstStyle/>
          <a:p>
            <a:r>
              <a:rPr lang="en-US" sz="2800" b="1" dirty="0">
                <a:solidFill>
                  <a:schemeClr val="bg1"/>
                </a:solidFill>
                <a:effectLst>
                  <a:outerShdw blurRad="38100" dist="38100" dir="2700000" algn="tl">
                    <a:srgbClr val="000000">
                      <a:alpha val="43137"/>
                    </a:srgbClr>
                  </a:outerShdw>
                </a:effectLst>
              </a:rPr>
              <a:t>You can know of God and not know Him. </a:t>
            </a:r>
          </a:p>
          <a:p>
            <a:r>
              <a:rPr lang="en-US" sz="2800" b="1" dirty="0">
                <a:solidFill>
                  <a:schemeClr val="bg1"/>
                </a:solidFill>
                <a:effectLst>
                  <a:outerShdw blurRad="38100" dist="38100" dir="2700000" algn="tl">
                    <a:srgbClr val="000000">
                      <a:alpha val="43137"/>
                    </a:srgbClr>
                  </a:outerShdw>
                </a:effectLst>
              </a:rPr>
              <a:t>Psalm 119:115 </a:t>
            </a:r>
          </a:p>
          <a:p>
            <a:r>
              <a:rPr lang="en-US" sz="2800" b="1" dirty="0">
                <a:solidFill>
                  <a:schemeClr val="bg1"/>
                </a:solidFill>
                <a:effectLst>
                  <a:outerShdw blurRad="38100" dist="38100" dir="2700000" algn="tl">
                    <a:srgbClr val="000000">
                      <a:alpha val="43137"/>
                    </a:srgbClr>
                  </a:outerShdw>
                </a:effectLst>
              </a:rPr>
              <a:t>English Standard Version </a:t>
            </a:r>
          </a:p>
          <a:p>
            <a:r>
              <a:rPr lang="en-US" sz="2800" b="1" dirty="0">
                <a:solidFill>
                  <a:schemeClr val="bg1"/>
                </a:solidFill>
                <a:effectLst>
                  <a:outerShdw blurRad="38100" dist="38100" dir="2700000" algn="tl">
                    <a:srgbClr val="000000">
                      <a:alpha val="43137"/>
                    </a:srgbClr>
                  </a:outerShdw>
                </a:effectLst>
              </a:rPr>
              <a:t>115 Depart from me, you evildoers, </a:t>
            </a:r>
          </a:p>
          <a:p>
            <a:r>
              <a:rPr lang="en-US" sz="2800" b="1" dirty="0">
                <a:solidFill>
                  <a:schemeClr val="bg1"/>
                </a:solidFill>
                <a:effectLst>
                  <a:outerShdw blurRad="38100" dist="38100" dir="2700000" algn="tl">
                    <a:srgbClr val="000000">
                      <a:alpha val="43137"/>
                    </a:srgbClr>
                  </a:outerShdw>
                </a:effectLst>
              </a:rPr>
              <a:t>that I may keep the commandments of my God.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23</a:t>
            </a:fld>
            <a:endParaRPr lang="en-US" dirty="0"/>
          </a:p>
        </p:txBody>
      </p:sp>
    </p:spTree>
    <p:extLst>
      <p:ext uri="{BB962C8B-B14F-4D97-AF65-F5344CB8AC3E}">
        <p14:creationId xmlns:p14="http://schemas.microsoft.com/office/powerpoint/2010/main" val="2268930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In closing: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470581"/>
            <a:ext cx="9265746" cy="5203596"/>
          </a:xfrm>
        </p:spPr>
        <p:txBody>
          <a:bodyPr>
            <a:normAutofit/>
          </a:bodyPr>
          <a:lstStyle/>
          <a:p>
            <a:r>
              <a:rPr lang="en-US" sz="2800" b="1" dirty="0">
                <a:solidFill>
                  <a:schemeClr val="bg1"/>
                </a:solidFill>
                <a:effectLst>
                  <a:outerShdw blurRad="38100" dist="38100" dir="2700000" algn="tl">
                    <a:srgbClr val="000000">
                      <a:alpha val="43137"/>
                    </a:srgbClr>
                  </a:outerShdw>
                </a:effectLst>
              </a:rPr>
              <a:t>You can know of God and not know Him. </a:t>
            </a:r>
          </a:p>
          <a:p>
            <a:r>
              <a:rPr lang="en-US" sz="2800" b="1" dirty="0">
                <a:solidFill>
                  <a:schemeClr val="bg1"/>
                </a:solidFill>
                <a:effectLst>
                  <a:outerShdw blurRad="38100" dist="38100" dir="2700000" algn="tl">
                    <a:srgbClr val="000000">
                      <a:alpha val="43137"/>
                    </a:srgbClr>
                  </a:outerShdw>
                </a:effectLst>
              </a:rPr>
              <a:t>Luke 13:27 </a:t>
            </a:r>
          </a:p>
          <a:p>
            <a:r>
              <a:rPr lang="en-US" sz="2800" b="1" dirty="0">
                <a:solidFill>
                  <a:schemeClr val="bg1"/>
                </a:solidFill>
                <a:effectLst>
                  <a:outerShdw blurRad="38100" dist="38100" dir="2700000" algn="tl">
                    <a:srgbClr val="000000">
                      <a:alpha val="43137"/>
                    </a:srgbClr>
                  </a:outerShdw>
                </a:effectLst>
              </a:rPr>
              <a:t>English Standard Version </a:t>
            </a:r>
          </a:p>
          <a:p>
            <a:r>
              <a:rPr lang="en-US" sz="2800" b="1" dirty="0">
                <a:solidFill>
                  <a:schemeClr val="bg1"/>
                </a:solidFill>
                <a:effectLst>
                  <a:outerShdw blurRad="38100" dist="38100" dir="2700000" algn="tl">
                    <a:srgbClr val="000000">
                      <a:alpha val="43137"/>
                    </a:srgbClr>
                  </a:outerShdw>
                </a:effectLst>
              </a:rPr>
              <a:t>27 But he will say, ‘I tell you, I do not know where you come from. Depart from me, all you workers of evil!’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24</a:t>
            </a:fld>
            <a:endParaRPr lang="en-US" dirty="0"/>
          </a:p>
        </p:txBody>
      </p:sp>
    </p:spTree>
    <p:extLst>
      <p:ext uri="{BB962C8B-B14F-4D97-AF65-F5344CB8AC3E}">
        <p14:creationId xmlns:p14="http://schemas.microsoft.com/office/powerpoint/2010/main" val="2682580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In closing: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470581"/>
            <a:ext cx="9265746" cy="5203596"/>
          </a:xfrm>
        </p:spPr>
        <p:txBody>
          <a:bodyPr>
            <a:normAutofit/>
          </a:bodyPr>
          <a:lstStyle/>
          <a:p>
            <a:r>
              <a:rPr lang="en-US" sz="2800" b="1" dirty="0">
                <a:solidFill>
                  <a:schemeClr val="bg1"/>
                </a:solidFill>
                <a:effectLst>
                  <a:outerShdw blurRad="38100" dist="38100" dir="2700000" algn="tl">
                    <a:srgbClr val="000000">
                      <a:alpha val="43137"/>
                    </a:srgbClr>
                  </a:outerShdw>
                </a:effectLst>
              </a:rPr>
              <a:t>You can know of God and not know Him. </a:t>
            </a:r>
          </a:p>
          <a:p>
            <a:pPr algn="l" rtl="0" fontAlgn="base"/>
            <a:r>
              <a:rPr lang="en-US" sz="2800" b="1" i="0" dirty="0">
                <a:solidFill>
                  <a:schemeClr val="bg1"/>
                </a:solidFill>
                <a:effectLst/>
                <a:latin typeface="Calibri" panose="020F0502020204030204" pitchFamily="34" charset="0"/>
              </a:rPr>
              <a:t>Luke 13:25 </a:t>
            </a:r>
          </a:p>
          <a:p>
            <a:pPr algn="l" rtl="0" fontAlgn="base"/>
            <a:r>
              <a:rPr lang="en-US" sz="2800" b="1" i="0" dirty="0">
                <a:solidFill>
                  <a:schemeClr val="bg1"/>
                </a:solidFill>
                <a:effectLst/>
                <a:latin typeface="Calibri" panose="020F0502020204030204" pitchFamily="34" charset="0"/>
              </a:rPr>
              <a:t>English Standard Version </a:t>
            </a:r>
          </a:p>
          <a:p>
            <a:pPr algn="l" rtl="0" fontAlgn="base"/>
            <a:r>
              <a:rPr lang="en-US" sz="2800" b="1" i="0" dirty="0">
                <a:solidFill>
                  <a:schemeClr val="bg1"/>
                </a:solidFill>
                <a:effectLst/>
                <a:latin typeface="Calibri" panose="020F0502020204030204" pitchFamily="34" charset="0"/>
              </a:rPr>
              <a:t>25 When once the master of the house has risen and shut the door, and you begin to stand outside and to knock at the door, saying, ‘Lord, open to us,’ then he will answer you, ‘I do not know where you come from.’ </a:t>
            </a:r>
            <a:endParaRPr lang="en-US" sz="3600" b="0" i="0" dirty="0">
              <a:solidFill>
                <a:schemeClr val="bg1"/>
              </a:solidFill>
              <a:effectLst/>
              <a:latin typeface="Segoe UI" panose="020B0502040204020203" pitchFamily="34" charset="0"/>
            </a:endParaRP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25</a:t>
            </a:fld>
            <a:endParaRPr lang="en-US" dirty="0"/>
          </a:p>
        </p:txBody>
      </p:sp>
    </p:spTree>
    <p:extLst>
      <p:ext uri="{BB962C8B-B14F-4D97-AF65-F5344CB8AC3E}">
        <p14:creationId xmlns:p14="http://schemas.microsoft.com/office/powerpoint/2010/main" val="1716019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In closing: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470581"/>
            <a:ext cx="9265746" cy="5203596"/>
          </a:xfrm>
        </p:spPr>
        <p:txBody>
          <a:bodyPr>
            <a:normAutofit/>
          </a:bodyPr>
          <a:lstStyle/>
          <a:p>
            <a:r>
              <a:rPr lang="en-US" sz="2800" b="1" dirty="0">
                <a:solidFill>
                  <a:schemeClr val="bg1"/>
                </a:solidFill>
                <a:effectLst>
                  <a:outerShdw blurRad="38100" dist="38100" dir="2700000" algn="tl">
                    <a:srgbClr val="000000">
                      <a:alpha val="43137"/>
                    </a:srgbClr>
                  </a:outerShdw>
                </a:effectLst>
              </a:rPr>
              <a:t>You can know of God and not know Him. </a:t>
            </a:r>
          </a:p>
          <a:p>
            <a:pPr algn="l" rtl="0" fontAlgn="base"/>
            <a:r>
              <a:rPr lang="en-US" sz="2800" b="1" i="0" dirty="0">
                <a:solidFill>
                  <a:schemeClr val="bg1"/>
                </a:solidFill>
                <a:effectLst/>
                <a:latin typeface="Calibri" panose="020F0502020204030204" pitchFamily="34" charset="0"/>
              </a:rPr>
              <a:t>Matthew 25:41 </a:t>
            </a:r>
          </a:p>
          <a:p>
            <a:pPr algn="l" rtl="0" fontAlgn="base"/>
            <a:r>
              <a:rPr lang="en-US" sz="2800" b="1" i="0" dirty="0">
                <a:solidFill>
                  <a:schemeClr val="bg1"/>
                </a:solidFill>
                <a:effectLst/>
                <a:latin typeface="Calibri" panose="020F0502020204030204" pitchFamily="34" charset="0"/>
              </a:rPr>
              <a:t>English Standard Version </a:t>
            </a:r>
          </a:p>
          <a:p>
            <a:pPr algn="l" rtl="0" fontAlgn="base"/>
            <a:r>
              <a:rPr lang="en-US" sz="2800" b="1" i="0" dirty="0">
                <a:solidFill>
                  <a:schemeClr val="bg1"/>
                </a:solidFill>
                <a:effectLst/>
                <a:latin typeface="Calibri" panose="020F0502020204030204" pitchFamily="34" charset="0"/>
              </a:rPr>
              <a:t>41 “Then he will say to those on his left, ‘Depart from me, you cursed, into the eternal fire prepared for the devil and his angels. </a:t>
            </a:r>
            <a:endParaRPr lang="en-US" sz="3600" b="0" i="0" dirty="0">
              <a:solidFill>
                <a:schemeClr val="bg1"/>
              </a:solidFill>
              <a:effectLst/>
              <a:latin typeface="Segoe UI" panose="020B0502040204020203" pitchFamily="34" charset="0"/>
            </a:endParaRP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26</a:t>
            </a:fld>
            <a:endParaRPr lang="en-US" dirty="0"/>
          </a:p>
        </p:txBody>
      </p:sp>
    </p:spTree>
    <p:extLst>
      <p:ext uri="{BB962C8B-B14F-4D97-AF65-F5344CB8AC3E}">
        <p14:creationId xmlns:p14="http://schemas.microsoft.com/office/powerpoint/2010/main" val="1874382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In closing: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470581"/>
            <a:ext cx="9265746" cy="5203596"/>
          </a:xfrm>
        </p:spPr>
        <p:txBody>
          <a:bodyPr>
            <a:normAutofit/>
          </a:bodyPr>
          <a:lstStyle/>
          <a:p>
            <a:pPr algn="l" rtl="0" fontAlgn="base"/>
            <a:r>
              <a:rPr lang="en-US" sz="2800" b="1" i="0" dirty="0">
                <a:solidFill>
                  <a:schemeClr val="bg1"/>
                </a:solidFill>
                <a:effectLst/>
                <a:latin typeface="Calibri" panose="020F0502020204030204" pitchFamily="34" charset="0"/>
              </a:rPr>
              <a:t>Judging Others </a:t>
            </a:r>
          </a:p>
          <a:p>
            <a:pPr algn="l" rtl="0" fontAlgn="base"/>
            <a:r>
              <a:rPr lang="en-US" sz="2800" b="1" i="0" dirty="0">
                <a:solidFill>
                  <a:schemeClr val="bg1"/>
                </a:solidFill>
                <a:effectLst/>
                <a:latin typeface="Calibri" panose="020F0502020204030204" pitchFamily="34" charset="0"/>
              </a:rPr>
              <a:t>Matthew 7:1-3 </a:t>
            </a:r>
          </a:p>
          <a:p>
            <a:pPr algn="l" rtl="0" fontAlgn="base"/>
            <a:r>
              <a:rPr lang="en-US" sz="2800" b="1" i="0" dirty="0">
                <a:solidFill>
                  <a:schemeClr val="bg1"/>
                </a:solidFill>
                <a:effectLst/>
                <a:latin typeface="Calibri" panose="020F0502020204030204" pitchFamily="34" charset="0"/>
              </a:rPr>
              <a:t>English Standard Version </a:t>
            </a:r>
          </a:p>
          <a:p>
            <a:pPr algn="l" rtl="0" fontAlgn="base"/>
            <a:r>
              <a:rPr lang="en-US" sz="2800" b="1" i="0" dirty="0">
                <a:solidFill>
                  <a:schemeClr val="bg1"/>
                </a:solidFill>
                <a:effectLst/>
                <a:latin typeface="Calibri" panose="020F0502020204030204" pitchFamily="34" charset="0"/>
              </a:rPr>
              <a:t>7 “Judge not, that you be not judged. 2 For with the judgment you pronounce you will be judged, and with the measure you use it will be measured to you. 3 Why do you see the speck that is in your brother's eye, but do not notice the log that is in your own eye? </a:t>
            </a:r>
            <a:endParaRPr lang="en-US" sz="3600" b="0" i="0" dirty="0">
              <a:solidFill>
                <a:schemeClr val="bg1"/>
              </a:solidFill>
              <a:effectLst/>
              <a:latin typeface="Segoe UI" panose="020B0502040204020203" pitchFamily="34" charset="0"/>
            </a:endParaRP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27</a:t>
            </a:fld>
            <a:endParaRPr lang="en-US" dirty="0"/>
          </a:p>
        </p:txBody>
      </p:sp>
    </p:spTree>
    <p:extLst>
      <p:ext uri="{BB962C8B-B14F-4D97-AF65-F5344CB8AC3E}">
        <p14:creationId xmlns:p14="http://schemas.microsoft.com/office/powerpoint/2010/main" val="2714031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In closing: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470581"/>
            <a:ext cx="9265746" cy="5203596"/>
          </a:xfrm>
        </p:spPr>
        <p:txBody>
          <a:bodyPr>
            <a:normAutofit/>
          </a:bodyPr>
          <a:lstStyle/>
          <a:p>
            <a:pPr algn="l" rtl="0" fontAlgn="base"/>
            <a:r>
              <a:rPr lang="en-US" sz="2800" b="1" i="0" dirty="0">
                <a:solidFill>
                  <a:schemeClr val="bg1"/>
                </a:solidFill>
                <a:effectLst/>
                <a:latin typeface="Calibri" panose="020F0502020204030204" pitchFamily="34" charset="0"/>
              </a:rPr>
              <a:t>Matthew 7:6 </a:t>
            </a:r>
          </a:p>
          <a:p>
            <a:pPr algn="l" rtl="0" fontAlgn="base"/>
            <a:r>
              <a:rPr lang="en-US" sz="2800" b="1" i="0" dirty="0">
                <a:solidFill>
                  <a:schemeClr val="bg1"/>
                </a:solidFill>
                <a:effectLst/>
                <a:latin typeface="Calibri" panose="020F0502020204030204" pitchFamily="34" charset="0"/>
              </a:rPr>
              <a:t>English Standard Version </a:t>
            </a:r>
          </a:p>
          <a:p>
            <a:pPr algn="l" rtl="0" fontAlgn="base"/>
            <a:r>
              <a:rPr lang="en-US" sz="2800" b="1" i="0" dirty="0">
                <a:solidFill>
                  <a:schemeClr val="bg1"/>
                </a:solidFill>
                <a:effectLst/>
                <a:latin typeface="Calibri" panose="020F0502020204030204" pitchFamily="34" charset="0"/>
              </a:rPr>
              <a:t>6 “Do not give dogs what is holy, and do not throw your pearls before pigs, </a:t>
            </a:r>
            <a:r>
              <a:rPr lang="en-US" sz="2800" b="1" i="0" u="sng" dirty="0">
                <a:solidFill>
                  <a:schemeClr val="bg1"/>
                </a:solidFill>
                <a:effectLst/>
                <a:latin typeface="Calibri" panose="020F0502020204030204" pitchFamily="34" charset="0"/>
              </a:rPr>
              <a:t>lest they trample them underfoot and turn to attack you. </a:t>
            </a:r>
            <a:endParaRPr lang="en-US" sz="3600" b="0" i="0" u="sng" dirty="0">
              <a:solidFill>
                <a:schemeClr val="bg1"/>
              </a:solidFill>
              <a:effectLst/>
              <a:latin typeface="Segoe UI" panose="020B0502040204020203" pitchFamily="34" charset="0"/>
            </a:endParaRP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28</a:t>
            </a:fld>
            <a:endParaRPr lang="en-US" dirty="0"/>
          </a:p>
        </p:txBody>
      </p:sp>
    </p:spTree>
    <p:extLst>
      <p:ext uri="{BB962C8B-B14F-4D97-AF65-F5344CB8AC3E}">
        <p14:creationId xmlns:p14="http://schemas.microsoft.com/office/powerpoint/2010/main" val="3252788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normAutofit/>
          </a:bodyPr>
          <a:lstStyle/>
          <a:p>
            <a:pPr algn="ctr"/>
            <a:r>
              <a:rPr lang="en-US" dirty="0">
                <a:solidFill>
                  <a:schemeClr val="bg1"/>
                </a:solidFill>
                <a:effectLst>
                  <a:outerShdw blurRad="38100" dist="38100" dir="2700000" algn="tl">
                    <a:srgbClr val="000000">
                      <a:alpha val="43137"/>
                    </a:srgbClr>
                  </a:outerShdw>
                </a:effectLst>
              </a:rPr>
              <a:t>Let's Pray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29</a:t>
            </a:fld>
            <a:endParaRPr lang="en-US" dirty="0"/>
          </a:p>
        </p:txBody>
      </p:sp>
    </p:spTree>
    <p:extLst>
      <p:ext uri="{BB962C8B-B14F-4D97-AF65-F5344CB8AC3E}">
        <p14:creationId xmlns:p14="http://schemas.microsoft.com/office/powerpoint/2010/main" val="1749970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074EFDE-BA5F-45C9-82A2-B73BB548FADE}"/>
              </a:ext>
            </a:extLst>
          </p:cNvPr>
          <p:cNvSpPr>
            <a:spLocks noGrp="1"/>
          </p:cNvSpPr>
          <p:nvPr>
            <p:ph type="ctrTitle"/>
          </p:nvPr>
        </p:nvSpPr>
        <p:spPr>
          <a:xfrm>
            <a:off x="358219" y="919716"/>
            <a:ext cx="6652182" cy="5811021"/>
          </a:xfrm>
        </p:spPr>
        <p:txBody>
          <a:bodyPr anchor="b" anchorCtr="0">
            <a:normAutofit fontScale="90000"/>
          </a:bodyPr>
          <a:lstStyle/>
          <a:p>
            <a:pPr algn="l" rtl="0" fontAlgn="base"/>
            <a:r>
              <a:rPr lang="en-US" sz="3600" b="1" i="1" dirty="0">
                <a:solidFill>
                  <a:schemeClr val="bg1"/>
                </a:solidFill>
                <a:effectLst/>
                <a:latin typeface="Calibri" panose="020F0502020204030204" pitchFamily="34" charset="0"/>
              </a:rPr>
              <a:t>Last time I spoke was from Hebrews 12. I reminded you that when storms come in this last hour that our God is not punishing us, rather He is preparing us for His return. </a:t>
            </a:r>
            <a:br>
              <a:rPr lang="en-US" sz="3600" b="1" i="1" dirty="0">
                <a:solidFill>
                  <a:schemeClr val="bg1"/>
                </a:solidFill>
                <a:effectLst/>
                <a:latin typeface="Calibri" panose="020F0502020204030204" pitchFamily="34" charset="0"/>
              </a:rPr>
            </a:br>
            <a:br>
              <a:rPr lang="en-US" sz="3600" b="1" i="1" dirty="0">
                <a:solidFill>
                  <a:schemeClr val="bg1"/>
                </a:solidFill>
                <a:effectLst/>
                <a:latin typeface="Calibri" panose="020F0502020204030204" pitchFamily="34" charset="0"/>
              </a:rPr>
            </a:br>
            <a:r>
              <a:rPr lang="en-US" sz="3600" b="1" i="1" dirty="0">
                <a:solidFill>
                  <a:schemeClr val="bg1"/>
                </a:solidFill>
                <a:effectLst/>
                <a:latin typeface="Calibri" panose="020F0502020204030204" pitchFamily="34" charset="0"/>
              </a:rPr>
              <a:t>This has happened in every Generation. The psalmist expresses a cry from the heart of God’s people during a time of trouble. What exactly does it mean that “deep calls to deep?” </a:t>
            </a:r>
            <a:br>
              <a:rPr lang="en-US" b="0" i="1" dirty="0">
                <a:solidFill>
                  <a:srgbClr val="2F5496"/>
                </a:solidFill>
                <a:effectLst/>
                <a:latin typeface="Segoe UI" panose="020B0502040204020203" pitchFamily="34" charset="0"/>
              </a:rPr>
            </a:br>
            <a:endParaRPr lang="en-US" b="0" i="0" dirty="0">
              <a:solidFill>
                <a:srgbClr val="000000"/>
              </a:solidFill>
              <a:effectLst/>
              <a:latin typeface="Segoe UI" panose="020B0502040204020203" pitchFamily="34" charset="0"/>
            </a:endParaRPr>
          </a:p>
        </p:txBody>
      </p:sp>
      <p:pic>
        <p:nvPicPr>
          <p:cNvPr id="13" name="Picture Placeholder 12" descr="The Northern Lights ">
            <a:extLst>
              <a:ext uri="{FF2B5EF4-FFF2-40B4-BE49-F238E27FC236}">
                <a16:creationId xmlns:a16="http://schemas.microsoft.com/office/drawing/2014/main" id="{36B7155F-34CC-4B9E-A9FB-FA34CA0B36E0}"/>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7924800" y="1"/>
            <a:ext cx="4267200" cy="6858000"/>
          </a:xfrm>
        </p:spPr>
      </p:pic>
      <p:sp>
        <p:nvSpPr>
          <p:cNvPr id="14" name="Date Placeholder 13">
            <a:extLst>
              <a:ext uri="{FF2B5EF4-FFF2-40B4-BE49-F238E27FC236}">
                <a16:creationId xmlns:a16="http://schemas.microsoft.com/office/drawing/2014/main" id="{FA7015F5-9F09-48BB-B4BE-E11F885F1F25}"/>
              </a:ext>
            </a:extLst>
          </p:cNvPr>
          <p:cNvSpPr>
            <a:spLocks noGrp="1"/>
          </p:cNvSpPr>
          <p:nvPr>
            <p:ph type="dt" sz="half" idx="10"/>
          </p:nvPr>
        </p:nvSpPr>
        <p:spPr>
          <a:xfrm>
            <a:off x="9017000" y="6433202"/>
            <a:ext cx="2374150" cy="367841"/>
          </a:xfrm>
        </p:spPr>
        <p:txBody>
          <a:bodyPr/>
          <a:lstStyle/>
          <a:p>
            <a:r>
              <a:rPr lang="en-US" dirty="0"/>
              <a:t>11/7/2021</a:t>
            </a:r>
          </a:p>
        </p:txBody>
      </p:sp>
      <p:sp>
        <p:nvSpPr>
          <p:cNvPr id="16" name="Slide Number Placeholder 15">
            <a:extLst>
              <a:ext uri="{FF2B5EF4-FFF2-40B4-BE49-F238E27FC236}">
                <a16:creationId xmlns:a16="http://schemas.microsoft.com/office/drawing/2014/main" id="{3EBD2A47-3DF2-4802-95E2-3AF0635E9FB5}"/>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3</a:t>
            </a:fld>
            <a:endParaRPr lang="en-US" dirty="0"/>
          </a:p>
        </p:txBody>
      </p:sp>
    </p:spTree>
    <p:extLst>
      <p:ext uri="{BB962C8B-B14F-4D97-AF65-F5344CB8AC3E}">
        <p14:creationId xmlns:p14="http://schemas.microsoft.com/office/powerpoint/2010/main" val="2238357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074EFDE-BA5F-45C9-82A2-B73BB548FADE}"/>
              </a:ext>
            </a:extLst>
          </p:cNvPr>
          <p:cNvSpPr>
            <a:spLocks noGrp="1"/>
          </p:cNvSpPr>
          <p:nvPr>
            <p:ph type="ctrTitle"/>
          </p:nvPr>
        </p:nvSpPr>
        <p:spPr>
          <a:xfrm>
            <a:off x="94268" y="263951"/>
            <a:ext cx="6652182" cy="6438507"/>
          </a:xfrm>
        </p:spPr>
        <p:txBody>
          <a:bodyPr anchor="b" anchorCtr="0">
            <a:normAutofit fontScale="90000"/>
          </a:bodyPr>
          <a:lstStyle/>
          <a:p>
            <a:pPr algn="l" rtl="0" fontAlgn="base"/>
            <a:r>
              <a:rPr lang="en-US" sz="2800" b="1" i="1" dirty="0">
                <a:solidFill>
                  <a:schemeClr val="bg1"/>
                </a:solidFill>
                <a:effectLst/>
                <a:latin typeface="Calibri" panose="020F0502020204030204" pitchFamily="34" charset="0"/>
              </a:rPr>
              <a:t>There is some question as to the setting of Psalm 42. The author seems to have been outside of Jerusalem and unable to return. He mentions how he “used to go to the house of God . . . with shouts of joy” (verse 4), he speaks as if he is east of the Jordan River (verse 6), and he hears the taunting of an enemy (verse 10). </a:t>
            </a:r>
            <a:br>
              <a:rPr lang="en-US" sz="2800" b="1" i="1" dirty="0">
                <a:solidFill>
                  <a:schemeClr val="bg1"/>
                </a:solidFill>
                <a:effectLst/>
                <a:latin typeface="Calibri" panose="020F0502020204030204" pitchFamily="34" charset="0"/>
              </a:rPr>
            </a:br>
            <a:r>
              <a:rPr lang="en-US" sz="2800" b="1" i="1" dirty="0">
                <a:solidFill>
                  <a:schemeClr val="bg1"/>
                </a:solidFill>
                <a:effectLst/>
                <a:latin typeface="Calibri" panose="020F0502020204030204" pitchFamily="34" charset="0"/>
              </a:rPr>
              <a:t>Most likely, the setting is this: the sons of Korah—the leaders of tabernacle worship to whom the psalm is attributed—were accompanying King David as he was driven from Jerusalem by his rebellious son Absalom (2 Samuel 15). As David and those faithful to him fled for their lives, they looked back in sadness at their home of Jerusalem. Psalm 42 is a record of their thoughts in that time of exile. </a:t>
            </a:r>
            <a:br>
              <a:rPr lang="en-US" b="0" i="1" dirty="0">
                <a:solidFill>
                  <a:srgbClr val="2F5496"/>
                </a:solidFill>
                <a:effectLst/>
                <a:latin typeface="Segoe UI" panose="020B0502040204020203" pitchFamily="34" charset="0"/>
              </a:rPr>
            </a:br>
            <a:endParaRPr lang="en-US" b="0" i="0" dirty="0">
              <a:solidFill>
                <a:srgbClr val="000000"/>
              </a:solidFill>
              <a:effectLst/>
              <a:latin typeface="Segoe UI" panose="020B0502040204020203" pitchFamily="34" charset="0"/>
            </a:endParaRPr>
          </a:p>
        </p:txBody>
      </p:sp>
      <p:pic>
        <p:nvPicPr>
          <p:cNvPr id="13" name="Picture Placeholder 12" descr="The Northern Lights ">
            <a:extLst>
              <a:ext uri="{FF2B5EF4-FFF2-40B4-BE49-F238E27FC236}">
                <a16:creationId xmlns:a16="http://schemas.microsoft.com/office/drawing/2014/main" id="{36B7155F-34CC-4B9E-A9FB-FA34CA0B36E0}"/>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val="0"/>
              </a:ext>
            </a:extLst>
          </a:blip>
          <a:srcRect/>
          <a:stretch/>
        </p:blipFill>
        <p:spPr>
          <a:xfrm>
            <a:off x="7924800" y="1"/>
            <a:ext cx="4267200" cy="6858000"/>
          </a:xfrm>
        </p:spPr>
      </p:pic>
      <p:sp>
        <p:nvSpPr>
          <p:cNvPr id="14" name="Date Placeholder 13">
            <a:extLst>
              <a:ext uri="{FF2B5EF4-FFF2-40B4-BE49-F238E27FC236}">
                <a16:creationId xmlns:a16="http://schemas.microsoft.com/office/drawing/2014/main" id="{FA7015F5-9F09-48BB-B4BE-E11F885F1F25}"/>
              </a:ext>
            </a:extLst>
          </p:cNvPr>
          <p:cNvSpPr>
            <a:spLocks noGrp="1"/>
          </p:cNvSpPr>
          <p:nvPr>
            <p:ph type="dt" sz="half" idx="10"/>
          </p:nvPr>
        </p:nvSpPr>
        <p:spPr>
          <a:xfrm>
            <a:off x="9017000" y="6433202"/>
            <a:ext cx="2374150" cy="367841"/>
          </a:xfrm>
        </p:spPr>
        <p:txBody>
          <a:bodyPr/>
          <a:lstStyle/>
          <a:p>
            <a:r>
              <a:rPr lang="en-US" dirty="0"/>
              <a:t>11/7/2021</a:t>
            </a:r>
          </a:p>
        </p:txBody>
      </p:sp>
      <p:sp>
        <p:nvSpPr>
          <p:cNvPr id="16" name="Slide Number Placeholder 15">
            <a:extLst>
              <a:ext uri="{FF2B5EF4-FFF2-40B4-BE49-F238E27FC236}">
                <a16:creationId xmlns:a16="http://schemas.microsoft.com/office/drawing/2014/main" id="{3EBD2A47-3DF2-4802-95E2-3AF0635E9FB5}"/>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4</a:t>
            </a:fld>
            <a:endParaRPr lang="en-US" dirty="0"/>
          </a:p>
        </p:txBody>
      </p:sp>
    </p:spTree>
    <p:extLst>
      <p:ext uri="{BB962C8B-B14F-4D97-AF65-F5344CB8AC3E}">
        <p14:creationId xmlns:p14="http://schemas.microsoft.com/office/powerpoint/2010/main" val="3122900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r>
              <a:rPr lang="en-US" dirty="0">
                <a:solidFill>
                  <a:schemeClr val="bg1"/>
                </a:solidFill>
                <a:effectLst>
                  <a:outerShdw blurRad="38100" dist="38100" dir="2700000" algn="tl">
                    <a:srgbClr val="000000">
                      <a:alpha val="43137"/>
                    </a:srgbClr>
                  </a:outerShdw>
                </a:effectLst>
              </a:rPr>
              <a:t>Mark 2:21-26</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2205871"/>
            <a:ext cx="9265746" cy="3983791"/>
          </a:xfrm>
        </p:spPr>
        <p:txBody>
          <a:bodyPr>
            <a:normAutofit/>
          </a:bodyPr>
          <a:lstStyle/>
          <a:p>
            <a:r>
              <a:rPr lang="en-US" sz="2400" b="1" dirty="0">
                <a:solidFill>
                  <a:schemeClr val="bg1"/>
                </a:solidFill>
                <a:effectLst>
                  <a:outerShdw blurRad="38100" dist="38100" dir="2700000" algn="tl">
                    <a:srgbClr val="000000">
                      <a:alpha val="43137"/>
                    </a:srgbClr>
                  </a:outerShdw>
                </a:effectLst>
              </a:rPr>
              <a:t>NEW WINE FOR NEW WINE SKINS </a:t>
            </a:r>
          </a:p>
          <a:p>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21 No one sews a piece of unshrunk cloth on an old garment. If he does, the patch tears away from it, the new from the old, and a worse tear is made. 22 And no one puts new wine into old wineskins. If he does, the wine will burst the skins—and the wine is destroyed, and so are the skins. But new wine is for fresh wineskins.”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5</a:t>
            </a:fld>
            <a:endParaRPr lang="en-US" dirty="0"/>
          </a:p>
        </p:txBody>
      </p:sp>
    </p:spTree>
    <p:extLst>
      <p:ext uri="{BB962C8B-B14F-4D97-AF65-F5344CB8AC3E}">
        <p14:creationId xmlns:p14="http://schemas.microsoft.com/office/powerpoint/2010/main" val="4107789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r>
              <a:rPr lang="en-US" dirty="0">
                <a:solidFill>
                  <a:schemeClr val="bg1"/>
                </a:solidFill>
                <a:effectLst>
                  <a:outerShdw blurRad="38100" dist="38100" dir="2700000" algn="tl">
                    <a:srgbClr val="000000">
                      <a:alpha val="43137"/>
                    </a:srgbClr>
                  </a:outerShdw>
                </a:effectLst>
              </a:rPr>
              <a:t>Mark 2:21-26</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lnSpcReduction="10000"/>
          </a:bodyPr>
          <a:lstStyle/>
          <a:p>
            <a:r>
              <a:rPr lang="en-US" sz="2400" b="1" dirty="0">
                <a:solidFill>
                  <a:schemeClr val="bg1"/>
                </a:solidFill>
                <a:effectLst>
                  <a:outerShdw blurRad="38100" dist="38100" dir="2700000" algn="tl">
                    <a:srgbClr val="000000">
                      <a:alpha val="43137"/>
                    </a:srgbClr>
                  </a:outerShdw>
                </a:effectLst>
              </a:rPr>
              <a:t>Jesus Is Lord of the Sabbath </a:t>
            </a:r>
          </a:p>
          <a:p>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23 One Sabbath he was going through the grainfields, and as they made their way, his disciples began to pluck heads of grain. 24 And the Pharisees were saying to him, “Look, why are they doing what is not lawful on the Sabbath?” 25 And he said to them, “Have you never read what David did, when he was in need and was hungry, he and those who were with him: 26 how he entered the house of God, in the time of </a:t>
            </a:r>
            <a:r>
              <a:rPr lang="en-US" sz="2400" b="1" dirty="0" err="1">
                <a:solidFill>
                  <a:schemeClr val="bg1"/>
                </a:solidFill>
                <a:effectLst>
                  <a:outerShdw blurRad="38100" dist="38100" dir="2700000" algn="tl">
                    <a:srgbClr val="000000">
                      <a:alpha val="43137"/>
                    </a:srgbClr>
                  </a:outerShdw>
                </a:effectLst>
              </a:rPr>
              <a:t>Abiathar</a:t>
            </a:r>
            <a:r>
              <a:rPr lang="en-US" sz="2400" b="1" dirty="0">
                <a:solidFill>
                  <a:schemeClr val="bg1"/>
                </a:solidFill>
                <a:effectLst>
                  <a:outerShdw blurRad="38100" dist="38100" dir="2700000" algn="tl">
                    <a:srgbClr val="000000">
                      <a:alpha val="43137"/>
                    </a:srgbClr>
                  </a:outerShdw>
                </a:effectLst>
              </a:rPr>
              <a:t> the high priest, and ate the bread of the Presence, which it is not lawful for any but the priests to eat, and also gave it to those who were with him?”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6</a:t>
            </a:fld>
            <a:endParaRPr lang="en-US" dirty="0"/>
          </a:p>
        </p:txBody>
      </p:sp>
    </p:spTree>
    <p:extLst>
      <p:ext uri="{BB962C8B-B14F-4D97-AF65-F5344CB8AC3E}">
        <p14:creationId xmlns:p14="http://schemas.microsoft.com/office/powerpoint/2010/main" val="229926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r>
              <a:rPr lang="en-US" dirty="0">
                <a:solidFill>
                  <a:schemeClr val="bg1"/>
                </a:solidFill>
                <a:effectLst>
                  <a:outerShdw blurRad="38100" dist="38100" dir="2700000" algn="tl">
                    <a:srgbClr val="000000">
                      <a:alpha val="43137"/>
                    </a:srgbClr>
                  </a:outerShdw>
                </a:effectLst>
              </a:rPr>
              <a:t>NEW BIRTH BRINGS US INTO THE NEW REALM OF THE SPIRIT!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1 Corinthians 2:9-10 </a:t>
            </a:r>
          </a:p>
          <a:p>
            <a:r>
              <a:rPr lang="en-US" sz="2400" b="1" dirty="0">
                <a:solidFill>
                  <a:schemeClr val="bg1"/>
                </a:solidFill>
                <a:effectLst>
                  <a:outerShdw blurRad="38100" dist="38100" dir="2700000" algn="tl">
                    <a:srgbClr val="000000">
                      <a:alpha val="43137"/>
                    </a:srgbClr>
                  </a:outerShdw>
                </a:effectLst>
              </a:rPr>
              <a:t>9 But, as it is written, "What no eye has seen, nor ear heard, nor the heart of man imagined, what God has prepared for those who love him”10 these things God has revealed to us through the Spirit. For the Spirit searches everything, even the depths of God.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7</a:t>
            </a:fld>
            <a:endParaRPr lang="en-US" dirty="0"/>
          </a:p>
        </p:txBody>
      </p:sp>
    </p:spTree>
    <p:extLst>
      <p:ext uri="{BB962C8B-B14F-4D97-AF65-F5344CB8AC3E}">
        <p14:creationId xmlns:p14="http://schemas.microsoft.com/office/powerpoint/2010/main" val="79153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Spirit searches the deep things of God.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The Spirit gives God access to the secret places of your life. (Most particularly during hardships) </a:t>
            </a:r>
          </a:p>
          <a:p>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The Holy Spirit will also bring us into the secret place of the Father. </a:t>
            </a:r>
          </a:p>
          <a:p>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If we desire the deep things to be revealed, we must allow God into our secret place...the place where we are transparent, the real you. the secret you, the unpretentious you. A place where the holy light of God can expose all that is unpleasing and cleansing can begin. </a:t>
            </a: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8</a:t>
            </a:fld>
            <a:endParaRPr lang="en-US" dirty="0"/>
          </a:p>
        </p:txBody>
      </p:sp>
    </p:spTree>
    <p:extLst>
      <p:ext uri="{BB962C8B-B14F-4D97-AF65-F5344CB8AC3E}">
        <p14:creationId xmlns:p14="http://schemas.microsoft.com/office/powerpoint/2010/main" val="3904928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2048C-4193-46A7-B629-11E6AF3B6012}"/>
              </a:ext>
            </a:extLst>
          </p:cNvPr>
          <p:cNvSpPr>
            <a:spLocks noGrp="1"/>
          </p:cNvSpPr>
          <p:nvPr>
            <p:ph type="title"/>
          </p:nvPr>
        </p:nvSpPr>
        <p:spPr>
          <a:xfrm>
            <a:off x="839788" y="448056"/>
            <a:ext cx="10515600" cy="1325563"/>
          </a:xfrm>
        </p:spPr>
        <p:txBody>
          <a:bodyPr/>
          <a:lstStyle/>
          <a:p>
            <a:pPr algn="ctr"/>
            <a:r>
              <a:rPr lang="en-US" dirty="0">
                <a:solidFill>
                  <a:schemeClr val="bg1"/>
                </a:solidFill>
                <a:effectLst>
                  <a:outerShdw blurRad="38100" dist="38100" dir="2700000" algn="tl">
                    <a:srgbClr val="000000">
                      <a:alpha val="43137"/>
                    </a:srgbClr>
                  </a:outerShdw>
                </a:effectLst>
              </a:rPr>
              <a:t>The Spirit searches the deep things of God. </a:t>
            </a:r>
          </a:p>
        </p:txBody>
      </p:sp>
      <p:sp>
        <p:nvSpPr>
          <p:cNvPr id="4" name="Content Placeholder 3">
            <a:extLst>
              <a:ext uri="{FF2B5EF4-FFF2-40B4-BE49-F238E27FC236}">
                <a16:creationId xmlns:a16="http://schemas.microsoft.com/office/drawing/2014/main" id="{6CACF22F-9C87-4879-AAB2-48632D6FDB1C}"/>
              </a:ext>
            </a:extLst>
          </p:cNvPr>
          <p:cNvSpPr>
            <a:spLocks noGrp="1"/>
          </p:cNvSpPr>
          <p:nvPr>
            <p:ph sz="half" idx="2"/>
          </p:nvPr>
        </p:nvSpPr>
        <p:spPr>
          <a:xfrm>
            <a:off x="839788" y="1640264"/>
            <a:ext cx="9265746" cy="4792935"/>
          </a:xfrm>
        </p:spPr>
        <p:txBody>
          <a:bodyPr>
            <a:normAutofit/>
          </a:bodyPr>
          <a:lstStyle/>
          <a:p>
            <a:r>
              <a:rPr lang="en-US" sz="2400" b="1" dirty="0">
                <a:solidFill>
                  <a:schemeClr val="bg1"/>
                </a:solidFill>
                <a:effectLst>
                  <a:outerShdw blurRad="38100" dist="38100" dir="2700000" algn="tl">
                    <a:srgbClr val="000000">
                      <a:alpha val="43137"/>
                    </a:srgbClr>
                  </a:outerShdw>
                </a:effectLst>
              </a:rPr>
              <a:t>God's purpose in this is our surrender to all that is God. </a:t>
            </a:r>
          </a:p>
          <a:p>
            <a:endParaRPr lang="en-US" sz="2400" b="1" dirty="0">
              <a:solidFill>
                <a:schemeClr val="bg1"/>
              </a:solidFill>
              <a:effectLst>
                <a:outerShdw blurRad="38100" dist="38100" dir="2700000" algn="tl">
                  <a:srgbClr val="000000">
                    <a:alpha val="43137"/>
                  </a:srgbClr>
                </a:outerShdw>
              </a:effectLst>
            </a:endParaRPr>
          </a:p>
          <a:p>
            <a:r>
              <a:rPr lang="en-US" sz="2400" b="1" dirty="0">
                <a:solidFill>
                  <a:schemeClr val="bg1"/>
                </a:solidFill>
                <a:effectLst>
                  <a:outerShdw blurRad="38100" dist="38100" dir="2700000" algn="tl">
                    <a:srgbClr val="000000">
                      <a:alpha val="43137"/>
                    </a:srgbClr>
                  </a:outerShdw>
                </a:effectLst>
              </a:rPr>
              <a:t>Allowing Jesus to be Crowned King over our affections and imaginations. </a:t>
            </a:r>
          </a:p>
          <a:p>
            <a:pPr marL="0" indent="0">
              <a:buNone/>
            </a:pPr>
            <a:endParaRPr lang="en-US" sz="2400" b="1" dirty="0">
              <a:solidFill>
                <a:schemeClr val="bg1"/>
              </a:solidFill>
              <a:effectLst>
                <a:outerShdw blurRad="38100" dist="38100" dir="2700000" algn="tl">
                  <a:srgbClr val="000000">
                    <a:alpha val="43137"/>
                  </a:srgbClr>
                </a:outerShdw>
              </a:effectLst>
            </a:endParaRPr>
          </a:p>
        </p:txBody>
      </p:sp>
      <p:sp>
        <p:nvSpPr>
          <p:cNvPr id="9" name="Slide Number Placeholder 8">
            <a:extLst>
              <a:ext uri="{FF2B5EF4-FFF2-40B4-BE49-F238E27FC236}">
                <a16:creationId xmlns:a16="http://schemas.microsoft.com/office/drawing/2014/main" id="{0C9BB6B4-244E-4F86-BF5C-9354C21B6043}"/>
              </a:ext>
            </a:extLst>
          </p:cNvPr>
          <p:cNvSpPr>
            <a:spLocks noGrp="1"/>
          </p:cNvSpPr>
          <p:nvPr>
            <p:ph type="sldNum" sz="quarter" idx="12"/>
          </p:nvPr>
        </p:nvSpPr>
        <p:spPr>
          <a:xfrm>
            <a:off x="11391150" y="6433203"/>
            <a:ext cx="693263" cy="367842"/>
          </a:xfrm>
        </p:spPr>
        <p:txBody>
          <a:bodyPr/>
          <a:lstStyle/>
          <a:p>
            <a:fld id="{08AB70BE-1769-45B8-85A6-0C837432C7E6}" type="slidenum">
              <a:rPr lang="en-US" smtClean="0"/>
              <a:pPr/>
              <a:t>9</a:t>
            </a:fld>
            <a:endParaRPr lang="en-US" dirty="0"/>
          </a:p>
        </p:txBody>
      </p:sp>
    </p:spTree>
    <p:extLst>
      <p:ext uri="{BB962C8B-B14F-4D97-AF65-F5344CB8AC3E}">
        <p14:creationId xmlns:p14="http://schemas.microsoft.com/office/powerpoint/2010/main" val="1856189882"/>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D36D06-4CB7-4DF0-BC60-E9BFBDAC45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AB8BBB-9A18-4050-923B-7FC6E36DA496}">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0B61E4D0-D101-4A17-BA61-F29B2B6CFE74}">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Mod overlay design</Template>
  <TotalTime>75</TotalTime>
  <Words>1970</Words>
  <Application>Microsoft Office PowerPoint</Application>
  <PresentationFormat>Widescreen</PresentationFormat>
  <Paragraphs>153</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Nova Light</vt:lpstr>
      <vt:lpstr>Calibri</vt:lpstr>
      <vt:lpstr>Elephant</vt:lpstr>
      <vt:lpstr>Segoe UI</vt:lpstr>
      <vt:lpstr>ModOverlayVTI</vt:lpstr>
      <vt:lpstr>Deep calls to deep  </vt:lpstr>
      <vt:lpstr>“Deep calls to deep in the roar of your waterfalls; all your waves and breakers have swept over me” (Psalm 42:7).  What does this verse mean? </vt:lpstr>
      <vt:lpstr>Last time I spoke was from Hebrews 12. I reminded you that when storms come in this last hour that our God is not punishing us, rather He is preparing us for His return.   This has happened in every Generation. The psalmist expresses a cry from the heart of God’s people during a time of trouble. What exactly does it mean that “deep calls to deep?”  </vt:lpstr>
      <vt:lpstr>There is some question as to the setting of Psalm 42. The author seems to have been outside of Jerusalem and unable to return. He mentions how he “used to go to the house of God . . . with shouts of joy” (verse 4), he speaks as if he is east of the Jordan River (verse 6), and he hears the taunting of an enemy (verse 10).  Most likely, the setting is this: the sons of Korah—the leaders of tabernacle worship to whom the psalm is attributed—were accompanying King David as he was driven from Jerusalem by his rebellious son Absalom (2 Samuel 15). As David and those faithful to him fled for their lives, they looked back in sadness at their home of Jerusalem. Psalm 42 is a record of their thoughts in that time of exile.  </vt:lpstr>
      <vt:lpstr>Mark 2:21-26</vt:lpstr>
      <vt:lpstr>Mark 2:21-26</vt:lpstr>
      <vt:lpstr>NEW BIRTH BRINGS US INTO THE NEW REALM OF THE SPIRIT! </vt:lpstr>
      <vt:lpstr>The Spirit searches the deep things of God. </vt:lpstr>
      <vt:lpstr>The Spirit searches the deep things of God. </vt:lpstr>
      <vt:lpstr>The Spirit searches the deep things of God. </vt:lpstr>
      <vt:lpstr>The Spirit searches the deep things of God. </vt:lpstr>
      <vt:lpstr>The Spirit searches the deep things of God. </vt:lpstr>
      <vt:lpstr>The Spirit searches the deep things of God. </vt:lpstr>
      <vt:lpstr>The Spirit searches the deep things of God. </vt:lpstr>
      <vt:lpstr>The Deep calls to the deep </vt:lpstr>
      <vt:lpstr>The Deep calls to the deep </vt:lpstr>
      <vt:lpstr>The Deep calls to the deep </vt:lpstr>
      <vt:lpstr>Proverbs 4:20-23   English Standard Version </vt:lpstr>
      <vt:lpstr>Life is the out flow of a perfected heart </vt:lpstr>
      <vt:lpstr>Transformation: </vt:lpstr>
      <vt:lpstr>In closing: </vt:lpstr>
      <vt:lpstr>In closing: </vt:lpstr>
      <vt:lpstr>In closing: </vt:lpstr>
      <vt:lpstr>In closing: </vt:lpstr>
      <vt:lpstr>In closing: </vt:lpstr>
      <vt:lpstr>In closing: </vt:lpstr>
      <vt:lpstr>In closing: </vt:lpstr>
      <vt:lpstr>In closing: </vt:lpstr>
      <vt:lpstr>Let's Pray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 calls to deep  </dc:title>
  <dc:creator>Ronald Powell</dc:creator>
  <cp:lastModifiedBy>Ronald Powell</cp:lastModifiedBy>
  <cp:revision>1</cp:revision>
  <dcterms:created xsi:type="dcterms:W3CDTF">2021-11-03T15:08:53Z</dcterms:created>
  <dcterms:modified xsi:type="dcterms:W3CDTF">2021-11-03T16:23:56Z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