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375" r:id="rId2"/>
    <p:sldId id="406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  <p:sldId id="41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993" autoAdjust="0"/>
  </p:normalViewPr>
  <p:slideViewPr>
    <p:cSldViewPr snapToGrid="0" snapToObjects="1">
      <p:cViewPr varScale="1">
        <p:scale>
          <a:sx n="116" d="100"/>
          <a:sy n="116" d="100"/>
        </p:scale>
        <p:origin x="336" y="84"/>
      </p:cViewPr>
      <p:guideLst/>
    </p:cSldViewPr>
  </p:slideViewPr>
  <p:outlineViewPr>
    <p:cViewPr>
      <p:scale>
        <a:sx n="33" d="100"/>
        <a:sy n="33" d="100"/>
      </p:scale>
      <p:origin x="0" y="-4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69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F17359-000A-9044-B834-9FBD0018D5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8B882-BA21-D947-B59A-B375F7B018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73F5E-F60B-3D42-A6DD-6D5611C2F6EE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9AD5B-1A75-1A4A-8459-A96AB79E9D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C6818-84EB-2D43-AA44-FC64C4595B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8A1AC-D174-D44D-BB31-612041F19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70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946" y="0"/>
            <a:ext cx="6098946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5286196"/>
            <a:ext cx="4179375" cy="356462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2715790"/>
            <a:ext cx="4179376" cy="2387600"/>
          </a:xfrm>
        </p:spPr>
        <p:txBody>
          <a:bodyPr lIns="0" rIns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7A90A1-A930-7E45-A0C6-7B528BC17B68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28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928264"/>
            <a:ext cx="5822209" cy="4427316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1B97752-63E3-7E41-86AA-8084AC3E48D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4498670"/>
            <a:ext cx="4179375" cy="356462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45521CA-473D-274E-A252-50E49A3E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1928264"/>
            <a:ext cx="4179376" cy="2387600"/>
          </a:xfrm>
        </p:spPr>
        <p:txBody>
          <a:bodyPr lIns="0" rIns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327254B-5501-7248-A89F-42912B5A8BD2}"/>
              </a:ext>
            </a:extLst>
          </p:cNvPr>
          <p:cNvCxnSpPr>
            <a:cxnSpLocks/>
          </p:cNvCxnSpPr>
          <p:nvPr userDrawn="1"/>
        </p:nvCxnSpPr>
        <p:spPr>
          <a:xfrm>
            <a:off x="0" y="1405468"/>
            <a:ext cx="12192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00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21" descr="Woman on tablet ">
            <a:extLst>
              <a:ext uri="{FF2B5EF4-FFF2-40B4-BE49-F238E27FC236}">
                <a16:creationId xmlns:a16="http://schemas.microsoft.com/office/drawing/2014/main" id="{79F82B97-E9C9-C740-AE3A-A0BB4822DD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4487" y="0"/>
            <a:ext cx="11067514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4487" y="-1"/>
            <a:ext cx="11067514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C4B436F-A511-A141-900B-BA20A19A1BCE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087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21" descr="Woman on tablet ">
            <a:extLst>
              <a:ext uri="{FF2B5EF4-FFF2-40B4-BE49-F238E27FC236}">
                <a16:creationId xmlns:a16="http://schemas.microsoft.com/office/drawing/2014/main" id="{79F82B97-E9C9-C740-AE3A-A0BB4822DD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57CAA2-2658-B441-A787-4B54C65D3BF1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238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0668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35662" y="339644"/>
            <a:ext cx="5014993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856" y="339644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8C2B99-ED08-1F48-BE5D-40E40D09C7B7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87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Captio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8843" y="3482977"/>
            <a:ext cx="10961177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B33817-49F3-B440-A271-466603AE1964}"/>
              </a:ext>
            </a:extLst>
          </p:cNvPr>
          <p:cNvCxnSpPr>
            <a:cxnSpLocks/>
          </p:cNvCxnSpPr>
          <p:nvPr userDrawn="1"/>
        </p:nvCxnSpPr>
        <p:spPr>
          <a:xfrm>
            <a:off x="0" y="421214"/>
            <a:ext cx="12192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576316B-7498-2E42-9B52-88BF1C9DF4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67465" y="568512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51775DA-49A0-2F4D-9F21-5D20DA6BA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844" y="568512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56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Caption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0C0F668-C1BA-A349-A542-9E54E73E8178}"/>
              </a:ext>
            </a:extLst>
          </p:cNvPr>
          <p:cNvCxnSpPr>
            <a:cxnSpLocks/>
          </p:cNvCxnSpPr>
          <p:nvPr userDrawn="1"/>
        </p:nvCxnSpPr>
        <p:spPr>
          <a:xfrm>
            <a:off x="4961621" y="339644"/>
            <a:ext cx="0" cy="2806512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1244" y="339644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339644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26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Caption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1244" y="568512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568512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6414763-7D4F-994A-AAA9-7DC46C19D816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706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1B2D7F8-9505-6148-BEA2-27C4290FF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7321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9ADB053-F5D5-D34D-B6E3-A8AB7297F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7963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75E12F7-C53F-EB47-8D86-3CE7D6B2A8F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627322" y="1468740"/>
            <a:ext cx="4672156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C3895DE-E9F7-5A41-91A4-BC8DE509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67963" y="1468740"/>
            <a:ext cx="469516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0737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1B2D7F8-9505-6148-BEA2-27C4290FF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9ADB053-F5D5-D34D-B6E3-A8AB7297F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3265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75E12F7-C53F-EB47-8D86-3CE7D6B2A8F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4" y="1468740"/>
            <a:ext cx="4672156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C3895DE-E9F7-5A41-91A4-BC8DE509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33265" y="1468740"/>
            <a:ext cx="469516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8CCA37-00BD-0A43-8647-67DD0510A7E3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196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CD5966-5C30-E943-A71E-F48460A37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969977-F5DB-3A45-9E9E-556F0938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6D6BBCB-7852-8449-BC02-C5471A775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5055FA-EC63-034E-B383-78552FAEA37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3" y="146874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63F1262-F0B7-5B4F-A1EE-7A2D9835E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874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F5877A-6F1B-5C4C-8792-78CDE344D0E0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81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3055" y="0"/>
            <a:ext cx="6098946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9525627-537D-D740-918D-FD8895672A9F}"/>
              </a:ext>
            </a:extLst>
          </p:cNvPr>
          <p:cNvCxnSpPr>
            <a:cxnSpLocks/>
          </p:cNvCxnSpPr>
          <p:nvPr userDrawn="1"/>
        </p:nvCxnSpPr>
        <p:spPr>
          <a:xfrm>
            <a:off x="0" y="1720312"/>
            <a:ext cx="609305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49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C5233AE2-5078-C34D-8EAD-6F7B344F52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4699EEF-FB75-1A46-B6B6-39CCF65A9EA4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CD5966-5C30-E943-A71E-F48460A37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969977-F5DB-3A45-9E9E-556F0938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6D6BBCB-7852-8449-BC02-C5471A775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5055FA-EC63-034E-B383-78552FAEA37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3" y="146874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63F1262-F0B7-5B4F-A1EE-7A2D9835E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874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F5877A-6F1B-5C4C-8792-78CDE344D0E0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969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92623" y="588936"/>
            <a:ext cx="11432584" cy="5976637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41291C-383F-CF4B-AB8E-2B40741A62AF}"/>
              </a:ext>
            </a:extLst>
          </p:cNvPr>
          <p:cNvCxnSpPr>
            <a:cxnSpLocks/>
          </p:cNvCxnSpPr>
          <p:nvPr userDrawn="1"/>
        </p:nvCxnSpPr>
        <p:spPr>
          <a:xfrm>
            <a:off x="0" y="292426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34C5937-11C0-4E5A-867C-7AB68EA5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1957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92623" y="292426"/>
            <a:ext cx="10219457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516C013-C8E5-B44C-B6D6-DE71D0CC52C4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E2D069-321B-434C-BB63-530EE51B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2183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134319" y="0"/>
            <a:ext cx="1105768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A0415B-CCA3-7142-BDAA-6DAC63FB634C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3040D77-4CF4-4BFB-9FFB-8C9746D3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9264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A34E77-65E8-214A-93DD-907ECB950F42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9C15D6B-DF62-4A31-87F3-2084A6C59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7893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3359" y="1"/>
            <a:ext cx="519864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489057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1" y="1507066"/>
            <a:ext cx="4890578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907ACF-A34F-FE4A-8511-B7FE12F69496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2570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519864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11877" y="339645"/>
            <a:ext cx="489057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8797" y="1507066"/>
            <a:ext cx="4890578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4037ED-B73E-2946-8FAC-2803EA71C585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2672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34319" y="1"/>
            <a:ext cx="1105768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489057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1" y="1507066"/>
            <a:ext cx="4890578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907ACF-A34F-FE4A-8511-B7FE12F69496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3944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69E9592-D634-1947-B3FB-EB3B7F16FF28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6D456EAF-F3B8-AF4A-90FF-4B0693C56A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489057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7FB4ADF-1B3E-A442-B2C9-518CBE7637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4890578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966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46059" y="292426"/>
            <a:ext cx="6297515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3354" y="4418889"/>
            <a:ext cx="3289100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3355" y="5080791"/>
            <a:ext cx="3289100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39C4094-208E-7E4A-848A-F76A1573073A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35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34319" y="0"/>
            <a:ext cx="11057681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9525627-537D-D740-918D-FD8895672A9F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84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445942" y="292426"/>
            <a:ext cx="6297515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4418889"/>
            <a:ext cx="4609683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2" y="5080791"/>
            <a:ext cx="4609683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E71BC7-72EE-294C-9A39-61A77EE295A0}"/>
              </a:ext>
            </a:extLst>
          </p:cNvPr>
          <p:cNvCxnSpPr>
            <a:cxnSpLocks/>
          </p:cNvCxnSpPr>
          <p:nvPr userDrawn="1"/>
        </p:nvCxnSpPr>
        <p:spPr>
          <a:xfrm>
            <a:off x="392623" y="5080791"/>
            <a:ext cx="4609683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7384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5581" y="4418889"/>
            <a:ext cx="3289100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2" y="5080791"/>
            <a:ext cx="3289100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6AC280-5A8D-B048-BECC-9C306F32508F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90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1F4417F7-7CDE-DF44-9B0E-AC44EE99BF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3429000"/>
            <a:ext cx="4609683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2" y="4090902"/>
            <a:ext cx="4609683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9F22032-BAB9-744C-B14E-54350BBD1C71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2380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339645"/>
            <a:ext cx="1021945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noProof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6">
            <a:extLst>
              <a:ext uri="{FF2B5EF4-FFF2-40B4-BE49-F238E27FC236}">
                <a16:creationId xmlns:a16="http://schemas.microsoft.com/office/drawing/2014/main" id="{B3776AA3-9860-D247-8A43-85FD58FFFD43}"/>
              </a:ext>
            </a:extLst>
          </p:cNvPr>
          <p:cNvSpPr/>
          <p:nvPr/>
        </p:nvSpPr>
        <p:spPr>
          <a:xfrm>
            <a:off x="392622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682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Rectangle: Rounded Corners 16">
            <a:extLst>
              <a:ext uri="{FF2B5EF4-FFF2-40B4-BE49-F238E27FC236}">
                <a16:creationId xmlns:a16="http://schemas.microsoft.com/office/drawing/2014/main" id="{F5244B71-4557-B64C-8C28-456C7623AE5B}"/>
              </a:ext>
            </a:extLst>
          </p:cNvPr>
          <p:cNvSpPr/>
          <p:nvPr userDrawn="1"/>
        </p:nvSpPr>
        <p:spPr>
          <a:xfrm>
            <a:off x="392622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4682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1" name="Rectangle: Rounded Corners 16">
            <a:extLst>
              <a:ext uri="{FF2B5EF4-FFF2-40B4-BE49-F238E27FC236}">
                <a16:creationId xmlns:a16="http://schemas.microsoft.com/office/drawing/2014/main" id="{1A5F3004-02A9-1E43-A3E5-8ABCD5ED1A1C}"/>
              </a:ext>
            </a:extLst>
          </p:cNvPr>
          <p:cNvSpPr/>
          <p:nvPr userDrawn="1"/>
        </p:nvSpPr>
        <p:spPr>
          <a:xfrm>
            <a:off x="392622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4682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98" name="Rectangle: Rounded Corners 16">
            <a:extLst>
              <a:ext uri="{FF2B5EF4-FFF2-40B4-BE49-F238E27FC236}">
                <a16:creationId xmlns:a16="http://schemas.microsoft.com/office/drawing/2014/main" id="{491E125D-06D1-A343-A3C9-CBC63A66CDC0}"/>
              </a:ext>
            </a:extLst>
          </p:cNvPr>
          <p:cNvSpPr/>
          <p:nvPr userDrawn="1"/>
        </p:nvSpPr>
        <p:spPr>
          <a:xfrm>
            <a:off x="5605550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683052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0" name="Rectangle: Rounded Corners 16">
            <a:extLst>
              <a:ext uri="{FF2B5EF4-FFF2-40B4-BE49-F238E27FC236}">
                <a16:creationId xmlns:a16="http://schemas.microsoft.com/office/drawing/2014/main" id="{9DDF7684-5C6D-B344-A059-87C2BDD8657A}"/>
              </a:ext>
            </a:extLst>
          </p:cNvPr>
          <p:cNvSpPr/>
          <p:nvPr userDrawn="1"/>
        </p:nvSpPr>
        <p:spPr>
          <a:xfrm>
            <a:off x="5610992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683052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2" name="Rectangle: Rounded Corners 16">
            <a:extLst>
              <a:ext uri="{FF2B5EF4-FFF2-40B4-BE49-F238E27FC236}">
                <a16:creationId xmlns:a16="http://schemas.microsoft.com/office/drawing/2014/main" id="{FE14D617-9285-9D4D-84E4-7BBD145B397E}"/>
              </a:ext>
            </a:extLst>
          </p:cNvPr>
          <p:cNvSpPr/>
          <p:nvPr userDrawn="1"/>
        </p:nvSpPr>
        <p:spPr>
          <a:xfrm>
            <a:off x="5610992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683052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22571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222570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22571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222570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22571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1222570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500441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6500441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500441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6500441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500441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6500441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A232C0-1AC5-164D-B8B6-CC8F07CF2E21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307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6">
            <a:extLst>
              <a:ext uri="{FF2B5EF4-FFF2-40B4-BE49-F238E27FC236}">
                <a16:creationId xmlns:a16="http://schemas.microsoft.com/office/drawing/2014/main" id="{B3776AA3-9860-D247-8A43-85FD58FFFD43}"/>
              </a:ext>
            </a:extLst>
          </p:cNvPr>
          <p:cNvSpPr/>
          <p:nvPr/>
        </p:nvSpPr>
        <p:spPr>
          <a:xfrm>
            <a:off x="392623" y="2356447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683" y="2428792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7" name="Rectangle: Rounded Corners 16">
            <a:extLst>
              <a:ext uri="{FF2B5EF4-FFF2-40B4-BE49-F238E27FC236}">
                <a16:creationId xmlns:a16="http://schemas.microsoft.com/office/drawing/2014/main" id="{F5244B71-4557-B64C-8C28-456C7623AE5B}"/>
              </a:ext>
            </a:extLst>
          </p:cNvPr>
          <p:cNvSpPr/>
          <p:nvPr userDrawn="1"/>
        </p:nvSpPr>
        <p:spPr>
          <a:xfrm>
            <a:off x="392623" y="3582132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4683" y="3654477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1" name="Rectangle: Rounded Corners 16">
            <a:extLst>
              <a:ext uri="{FF2B5EF4-FFF2-40B4-BE49-F238E27FC236}">
                <a16:creationId xmlns:a16="http://schemas.microsoft.com/office/drawing/2014/main" id="{1A5F3004-02A9-1E43-A3E5-8ABCD5ED1A1C}"/>
              </a:ext>
            </a:extLst>
          </p:cNvPr>
          <p:cNvSpPr/>
          <p:nvPr userDrawn="1"/>
        </p:nvSpPr>
        <p:spPr>
          <a:xfrm>
            <a:off x="392623" y="484672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4683" y="491907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98" name="Rectangle: Rounded Corners 16">
            <a:extLst>
              <a:ext uri="{FF2B5EF4-FFF2-40B4-BE49-F238E27FC236}">
                <a16:creationId xmlns:a16="http://schemas.microsoft.com/office/drawing/2014/main" id="{491E125D-06D1-A343-A3C9-CBC63A66CDC0}"/>
              </a:ext>
            </a:extLst>
          </p:cNvPr>
          <p:cNvSpPr/>
          <p:nvPr userDrawn="1"/>
        </p:nvSpPr>
        <p:spPr>
          <a:xfrm>
            <a:off x="6472581" y="2356447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544641" y="2428792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0" name="Rectangle: Rounded Corners 16">
            <a:extLst>
              <a:ext uri="{FF2B5EF4-FFF2-40B4-BE49-F238E27FC236}">
                <a16:creationId xmlns:a16="http://schemas.microsoft.com/office/drawing/2014/main" id="{9DDF7684-5C6D-B344-A059-87C2BDD8657A}"/>
              </a:ext>
            </a:extLst>
          </p:cNvPr>
          <p:cNvSpPr/>
          <p:nvPr userDrawn="1"/>
        </p:nvSpPr>
        <p:spPr>
          <a:xfrm>
            <a:off x="6472581" y="3582132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44641" y="3654477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2" name="Rectangle: Rounded Corners 16">
            <a:extLst>
              <a:ext uri="{FF2B5EF4-FFF2-40B4-BE49-F238E27FC236}">
                <a16:creationId xmlns:a16="http://schemas.microsoft.com/office/drawing/2014/main" id="{FE14D617-9285-9D4D-84E4-7BBD145B397E}"/>
              </a:ext>
            </a:extLst>
          </p:cNvPr>
          <p:cNvSpPr/>
          <p:nvPr userDrawn="1"/>
        </p:nvSpPr>
        <p:spPr>
          <a:xfrm>
            <a:off x="6472581" y="484672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544641" y="491907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13862" y="2574890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213862" y="2328032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13862" y="3807945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213862" y="3561087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13862" y="5068709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1213862" y="4821851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358765" y="2574890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358764" y="2328032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358765" y="3807945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7358764" y="3561087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358765" y="5068709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7358764" y="4821851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40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icture Placeholder 5">
            <a:extLst>
              <a:ext uri="{FF2B5EF4-FFF2-40B4-BE49-F238E27FC236}">
                <a16:creationId xmlns:a16="http://schemas.microsoft.com/office/drawing/2014/main" id="{D2B2CC15-A5D6-7646-B184-255F86FB708E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9F391E-143D-F948-ADAE-29AEA3C1EBFB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FEFF75-79D2-EE46-877B-299D1510E6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10113030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30896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30896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30896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949266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49266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949266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88785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2488784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488785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2488784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88785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2488784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766655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766655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766655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7766655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766655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7766655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D604C81-B013-4641-9B16-5E9ECBD30CBA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1681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icture Placeholder 5">
            <a:extLst>
              <a:ext uri="{FF2B5EF4-FFF2-40B4-BE49-F238E27FC236}">
                <a16:creationId xmlns:a16="http://schemas.microsoft.com/office/drawing/2014/main" id="{C76CA39F-4826-EC4A-B911-A0B38E489269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9F391E-143D-F948-ADAE-29AEA3C1EBFB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FEFF75-79D2-EE46-877B-299D1510E6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974810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2038081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683" y="221546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4683" y="3441149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4683" y="4705745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544641" y="221546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44641" y="3441149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544641" y="4705745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13862" y="2361562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213862" y="2114704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13862" y="3594617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213862" y="3347759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13862" y="4855381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1213862" y="4608523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358765" y="2361562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358764" y="2114704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358765" y="3594617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7358764" y="3347759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358765" y="4855381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7358764" y="4608523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F7CBB0-F32C-B84C-AEEA-FA0944BBB865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58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4FF4E3-951F-F040-800F-0DDAC2CCC507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42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1521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011522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A21F7CE-A4E6-574A-B490-8FC4327728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1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1369070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05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91DF7114-976E-3345-A7C4-77F951EA42C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27322" y="1507066"/>
            <a:ext cx="1013437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06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CCA2E80D-B045-2346-9C1F-70BFBD4AF7B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1369070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0B4699-8C04-D74B-BFAF-27221E81DEBB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87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215342"/>
            <a:ext cx="5822209" cy="4427316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1B97752-63E3-7E41-86AA-8084AC3E48D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5286196"/>
            <a:ext cx="4179375" cy="356462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45521CA-473D-274E-A252-50E49A3E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2715790"/>
            <a:ext cx="4179376" cy="2387600"/>
          </a:xfrm>
        </p:spPr>
        <p:txBody>
          <a:bodyPr lIns="0" rIns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1328B3-338C-BB43-A9F5-AACCE2E54E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9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902FA6-24E0-3C4A-8B7A-F529DB12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45A71-C369-2A42-A14F-2BD1985F7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70798-FB93-8742-9A92-FA7A241AF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56824-A55C-4F44-B9CB-109B027241D7}" type="datetimeFigureOut">
              <a:rPr lang="en-US" smtClean="0"/>
              <a:t>12/10/2021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2A715-D537-DD4B-8BE6-1E573155F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9E735-B191-784C-98F7-65384DACA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8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3" r:id="rId2"/>
    <p:sldLayoutId id="2147483670" r:id="rId3"/>
    <p:sldLayoutId id="2147483674" r:id="rId4"/>
    <p:sldLayoutId id="2147483676" r:id="rId5"/>
    <p:sldLayoutId id="2147483675" r:id="rId6"/>
    <p:sldLayoutId id="2147483677" r:id="rId7"/>
    <p:sldLayoutId id="2147483678" r:id="rId8"/>
    <p:sldLayoutId id="2147483679" r:id="rId9"/>
    <p:sldLayoutId id="2147483681" r:id="rId10"/>
    <p:sldLayoutId id="2147483682" r:id="rId11"/>
    <p:sldLayoutId id="2147483686" r:id="rId12"/>
    <p:sldLayoutId id="2147483683" r:id="rId13"/>
    <p:sldLayoutId id="2147483685" r:id="rId14"/>
    <p:sldLayoutId id="2147483684" r:id="rId15"/>
    <p:sldLayoutId id="2147483680" r:id="rId16"/>
    <p:sldLayoutId id="2147483691" r:id="rId17"/>
    <p:sldLayoutId id="2147483692" r:id="rId18"/>
    <p:sldLayoutId id="2147483693" r:id="rId19"/>
    <p:sldLayoutId id="2147483694" r:id="rId20"/>
    <p:sldLayoutId id="2147483688" r:id="rId21"/>
    <p:sldLayoutId id="2147483687" r:id="rId22"/>
    <p:sldLayoutId id="2147483689" r:id="rId23"/>
    <p:sldLayoutId id="2147483690" r:id="rId24"/>
    <p:sldLayoutId id="2147483695" r:id="rId25"/>
    <p:sldLayoutId id="2147483696" r:id="rId26"/>
    <p:sldLayoutId id="2147483697" r:id="rId27"/>
    <p:sldLayoutId id="2147483698" r:id="rId28"/>
    <p:sldLayoutId id="2147483703" r:id="rId29"/>
    <p:sldLayoutId id="2147483704" r:id="rId30"/>
    <p:sldLayoutId id="2147483705" r:id="rId31"/>
    <p:sldLayoutId id="2147483706" r:id="rId32"/>
    <p:sldLayoutId id="2147483700" r:id="rId33"/>
    <p:sldLayoutId id="2147483699" r:id="rId34"/>
    <p:sldLayoutId id="2147483701" r:id="rId35"/>
    <p:sldLayoutId id="2147483702" r:id="rId3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21" descr="Woman on tablet ">
            <a:extLst>
              <a:ext uri="{FF2B5EF4-FFF2-40B4-BE49-F238E27FC236}">
                <a16:creationId xmlns:a16="http://schemas.microsoft.com/office/drawing/2014/main" id="{DB20DB88-CBCC-9A4A-BA0A-4807E1B8E80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32" r="4632"/>
          <a:stretch/>
        </p:blipFill>
        <p:spPr>
          <a:xfrm>
            <a:off x="1134319" y="0"/>
            <a:ext cx="11057681" cy="68580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8362CB-F41D-164B-BAC7-F91A6E68A2A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524000" y="5286195"/>
            <a:ext cx="5577016" cy="554431"/>
          </a:xfrm>
        </p:spPr>
        <p:txBody>
          <a:bodyPr>
            <a:normAutofit/>
          </a:bodyPr>
          <a:lstStyle/>
          <a:p>
            <a:r>
              <a:rPr lang="en-US" sz="2400" dirty="0"/>
              <a:t>With Bishop Ronald K. Powell</a:t>
            </a:r>
            <a:endParaRPr lang="id-ID" sz="2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516ACA-375D-1140-8EDA-CE04AAC75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Today's Thought : Grasshopper mentality</a:t>
            </a:r>
          </a:p>
        </p:txBody>
      </p:sp>
    </p:spTree>
    <p:extLst>
      <p:ext uri="{BB962C8B-B14F-4D97-AF65-F5344CB8AC3E}">
        <p14:creationId xmlns:p14="http://schemas.microsoft.com/office/powerpoint/2010/main" val="4285847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145059" y="1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563297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2800" dirty="0"/>
              <a:t>We're changing the way we see ourselves today!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59244" y="1334530"/>
            <a:ext cx="6507892" cy="5272215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 is a revealing name given to Jesus by His disciples – Master.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Master means: one who controls or influences events or things.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He healed the sick, they called Him, Master.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He calmed the storm, they called Him, Master.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He forgave the unforgivable, they called Him – Master.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was master over life, and according to 1 John 4:17, </a:t>
            </a:r>
            <a:r>
              <a:rPr lang="en-US" sz="112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“as He is, so are we in this world.”</a:t>
            </a:r>
            <a:endParaRPr lang="en-US" sz="9600" b="1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48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145059" y="1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579" y="339644"/>
            <a:ext cx="5237660" cy="1110215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latin typeface="Playball" panose="02000000000000000000" pitchFamily="2" charset="0"/>
              </a:rPr>
              <a:t>THINK IT and SAY IT: 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59244" y="1334530"/>
            <a:ext cx="6507892" cy="5272215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not inferior to anything or anyone, because I am made in the image of God.</a:t>
            </a:r>
          </a:p>
          <a:p>
            <a:endParaRPr lang="en-US" sz="112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the righteousness of God; therefore, I reign in this life as a king in God’s kingdom.</a:t>
            </a:r>
          </a:p>
          <a:p>
            <a:endParaRPr lang="en-US" sz="112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24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145059" y="1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579" y="339644"/>
            <a:ext cx="5237660" cy="1110215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latin typeface="Playball" panose="02000000000000000000" pitchFamily="2" charset="0"/>
              </a:rPr>
              <a:t>THINK IT and SAY IT: 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59244" y="1334530"/>
            <a:ext cx="6507892" cy="5272215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in the royal family, and ROYALTY DESTROYS INFERIORITY.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have His divine image; His divine breath and I am endowed with His divine authority.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peers, friends, employers and employees are not superior to me.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respect them because they are made in the image of God, but I will not cower to anyone, be intimidated by anyone or shrink back because of anyone.</a:t>
            </a:r>
          </a:p>
        </p:txBody>
      </p:sp>
    </p:spTree>
    <p:extLst>
      <p:ext uri="{BB962C8B-B14F-4D97-AF65-F5344CB8AC3E}">
        <p14:creationId xmlns:p14="http://schemas.microsoft.com/office/powerpoint/2010/main" val="730302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145059" y="1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579" y="339644"/>
            <a:ext cx="5237660" cy="1110215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latin typeface="Playball" panose="02000000000000000000" pitchFamily="2" charset="0"/>
              </a:rPr>
              <a:t>THINK IT and SAY IT: 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59244" y="1334530"/>
            <a:ext cx="6507892" cy="5272215"/>
          </a:xfrm>
        </p:spPr>
        <p:txBody>
          <a:bodyPr>
            <a:normAutofit fontScale="4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as He is in this life.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a master over life and its circumstances.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will not be mastered by anything anymore!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not under man’s opinion and judgment.</a:t>
            </a:r>
          </a:p>
          <a:p>
            <a:r>
              <a:rPr lang="en-US" sz="112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under God’s.</a:t>
            </a:r>
          </a:p>
        </p:txBody>
      </p:sp>
    </p:spTree>
    <p:extLst>
      <p:ext uri="{BB962C8B-B14F-4D97-AF65-F5344CB8AC3E}">
        <p14:creationId xmlns:p14="http://schemas.microsoft.com/office/powerpoint/2010/main" val="4261295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227437" y="1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579" y="339644"/>
            <a:ext cx="5237660" cy="1110215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latin typeface="Playball" panose="02000000000000000000" pitchFamily="2" charset="0"/>
              </a:rPr>
              <a:t>THINK IT and SAY IT: 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59244" y="683742"/>
            <a:ext cx="6507892" cy="5923004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2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seated with Christ in heavenly places; therefore, I see myself from His point of view (a conqueror).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see life from His point of view.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I’m bigger than the mountains; taller than the trees; and more a giant than the giants! </a:t>
            </a:r>
          </a:p>
          <a:p>
            <a:endParaRPr lang="en-US" sz="112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grasshopper mentality lives in my head anymore. </a:t>
            </a:r>
          </a:p>
          <a:p>
            <a:endParaRPr lang="en-US" sz="112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shall by all means go up and take possession of the promise land!</a:t>
            </a:r>
          </a:p>
        </p:txBody>
      </p:sp>
    </p:spTree>
    <p:extLst>
      <p:ext uri="{BB962C8B-B14F-4D97-AF65-F5344CB8AC3E}">
        <p14:creationId xmlns:p14="http://schemas.microsoft.com/office/powerpoint/2010/main" val="7845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227437" y="74142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579" y="339644"/>
            <a:ext cx="5237660" cy="1110215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latin typeface="Playball" panose="02000000000000000000" pitchFamily="2" charset="0"/>
              </a:rPr>
              <a:t>THINK IT and SAY IT: 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59244" y="1449858"/>
            <a:ext cx="6507892" cy="515688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Meditate today: </a:t>
            </a:r>
            <a:r>
              <a:rPr lang="en-US" sz="44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Royalty destroys inferiority!</a:t>
            </a:r>
          </a:p>
        </p:txBody>
      </p:sp>
    </p:spTree>
    <p:extLst>
      <p:ext uri="{BB962C8B-B14F-4D97-AF65-F5344CB8AC3E}">
        <p14:creationId xmlns:p14="http://schemas.microsoft.com/office/powerpoint/2010/main" val="194573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167421"/>
          </a:xfrm>
        </p:spPr>
        <p:txBody>
          <a:bodyPr/>
          <a:lstStyle/>
          <a:p>
            <a:r>
              <a:rPr lang="en-US" dirty="0"/>
              <a:t>Grasshopper mentality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1" y="1507066"/>
            <a:ext cx="5924992" cy="4849283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 want to build upon a thought from a last week, as I feel strongly about how this mindset must change in all of our lives.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Today's thought that we are fasting from is the "grasshopper mentality" or the "grasshopper complex."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287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167421"/>
          </a:xfrm>
        </p:spPr>
        <p:txBody>
          <a:bodyPr/>
          <a:lstStyle/>
          <a:p>
            <a:r>
              <a:rPr lang="en-US" dirty="0"/>
              <a:t>Grasshopper mentality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1" y="1507066"/>
            <a:ext cx="5924992" cy="4849283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thoughts that go with this would be: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feel small.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feel inferior.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opposition is huge.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problems are bigger than me.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I'm not up for the challenge." </a:t>
            </a:r>
            <a:b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79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167421"/>
          </a:xfrm>
        </p:spPr>
        <p:txBody>
          <a:bodyPr/>
          <a:lstStyle/>
          <a:p>
            <a:r>
              <a:rPr lang="en-US" dirty="0"/>
              <a:t>Grasshopper mentality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1" y="1507066"/>
            <a:ext cx="5924992" cy="4849283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10 spies, sent out by Moses, in Numbers 13:33 gave an evil report.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said, "...we saw the giants in the land and we became like grasshoppers in OUR OWN SIGHT, AND SO we were like grasshoppers in their sight." </a:t>
            </a:r>
            <a:b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41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167421"/>
          </a:xfrm>
        </p:spPr>
        <p:txBody>
          <a:bodyPr/>
          <a:lstStyle/>
          <a:p>
            <a:r>
              <a:rPr lang="en-US" dirty="0"/>
              <a:t>Grasshopper mentality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1" y="1672280"/>
            <a:ext cx="5924992" cy="4934465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longer they focused on their opposition, the bigger their opposition became.</a:t>
            </a: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Soon their faith in the God Who had brought them out of the bondage of Egypt, was swallowed up. </a:t>
            </a: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it went their ability to believe that they could indeed conquer and possess the land. Others saw them the way they saw themselves. </a:t>
            </a:r>
            <a:b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563297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2800" dirty="0"/>
              <a:t>We're changing the way we see ourselves today!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0" y="1672280"/>
            <a:ext cx="5999133" cy="4934465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67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Let’s deal with this: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“ROYALTY destroys inferiority.”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1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know you are in God’s royal family, you will no longer feel inferior or think like a grasshopper.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1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Romans 5:17 says “…through the gift of righteousness, we reign as kings in this life.”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1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have received the GIFT of righteousness (2 Corinthians 5:21), therefore we are kings! We are royal!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100" b="1" dirty="0"/>
          </a:p>
        </p:txBody>
      </p:sp>
    </p:spTree>
    <p:extLst>
      <p:ext uri="{BB962C8B-B14F-4D97-AF65-F5344CB8AC3E}">
        <p14:creationId xmlns:p14="http://schemas.microsoft.com/office/powerpoint/2010/main" val="377537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563297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2800" dirty="0"/>
              <a:t>We're changing the way we see ourselves today!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0" y="1334530"/>
            <a:ext cx="5999133" cy="5272215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67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Let’s deal with this: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“We live life from His position, His seat.”</a:t>
            </a: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Ephesians 2:6 says, “He raised us up with Him, and seated us with Him in heavenly places.”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1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“We are made in His image.” </a:t>
            </a:r>
            <a:r>
              <a:rPr lang="en-US" sz="51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(Genesis 1:26). </a:t>
            </a:r>
          </a:p>
          <a:p>
            <a:r>
              <a:rPr lang="en-US" sz="51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have His divine image, with His divine breath, endowed with His divine authority. </a:t>
            </a:r>
          </a:p>
          <a:p>
            <a:r>
              <a:rPr lang="en-US" sz="51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look at yourself in the mirror, you are looking at the image of God!</a:t>
            </a:r>
            <a:endParaRPr lang="en-US" sz="5100" b="1" dirty="0"/>
          </a:p>
        </p:txBody>
      </p:sp>
    </p:spTree>
    <p:extLst>
      <p:ext uri="{BB962C8B-B14F-4D97-AF65-F5344CB8AC3E}">
        <p14:creationId xmlns:p14="http://schemas.microsoft.com/office/powerpoint/2010/main" val="173548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145059" y="1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563297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2800" dirty="0"/>
              <a:t>We're changing the way we see ourselves today!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0" y="1334530"/>
            <a:ext cx="6221555" cy="5272215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“Let no man therefore judge you…” </a:t>
            </a:r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(Colossians 2:16) </a:t>
            </a:r>
          </a:p>
          <a:p>
            <a:r>
              <a:rPr lang="en-US" sz="9600" b="1" i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doesn’t mean we avoid accountability or responsibility; but we are inferior to no one. </a:t>
            </a:r>
          </a:p>
          <a:p>
            <a:endParaRPr lang="en-US" sz="8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 said in 2 Corinthians 11:5</a:t>
            </a:r>
            <a:r>
              <a:rPr lang="en-US" sz="96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“for I consider myself NOT in the least INFERIOR to the most eminent apostles – his peers.”</a:t>
            </a:r>
            <a:endParaRPr lang="en-US" sz="4800" b="1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We are masters over life. Romans 6:14 says, </a:t>
            </a:r>
            <a:r>
              <a:rPr lang="en-US" sz="96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“Sin is not our master.” </a:t>
            </a:r>
          </a:p>
          <a:p>
            <a:endParaRPr lang="en-US" sz="9600" b="1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Luke 10:19 </a:t>
            </a:r>
            <a:r>
              <a:rPr lang="en-US" sz="96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says: we have authority over all the power of the enemy, so the devil is not our master either.</a:t>
            </a:r>
          </a:p>
        </p:txBody>
      </p:sp>
    </p:spTree>
    <p:extLst>
      <p:ext uri="{BB962C8B-B14F-4D97-AF65-F5344CB8AC3E}">
        <p14:creationId xmlns:p14="http://schemas.microsoft.com/office/powerpoint/2010/main" val="852882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27" descr="Woman working at office late at night">
            <a:extLst>
              <a:ext uri="{FF2B5EF4-FFF2-40B4-BE49-F238E27FC236}">
                <a16:creationId xmlns:a16="http://schemas.microsoft.com/office/drawing/2014/main" id="{B7E68695-0DB5-1946-B945-66E677B112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4692" r="4692"/>
          <a:stretch/>
        </p:blipFill>
        <p:spPr>
          <a:xfrm>
            <a:off x="1145059" y="1"/>
            <a:ext cx="11162271" cy="685800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B178B4-CDED-454C-BED2-2E2B10AD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8661" y="339644"/>
            <a:ext cx="4890577" cy="1563297"/>
          </a:xfrm>
        </p:spPr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2800" dirty="0"/>
              <a:t>We're changing the way we see ourselves today! </a:t>
            </a:r>
            <a:br>
              <a:rPr lang="en-US" sz="3600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0" y="1334530"/>
            <a:ext cx="6221555" cy="5272215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we are born again, we are reunited with the original authority God created us to walk in, because we are re-united with the Author. </a:t>
            </a:r>
          </a:p>
          <a:p>
            <a:r>
              <a:rPr lang="en-US" sz="1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are reunited with our original mastery over life because we are reunited with the Master.</a:t>
            </a:r>
            <a:endParaRPr lang="en-US" sz="96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871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ol">
      <a:dk1>
        <a:srgbClr val="000000"/>
      </a:dk1>
      <a:lt1>
        <a:srgbClr val="FFFFFF"/>
      </a:lt1>
      <a:dk2>
        <a:srgbClr val="464646"/>
      </a:dk2>
      <a:lt2>
        <a:srgbClr val="FFFFFF"/>
      </a:lt2>
      <a:accent1>
        <a:srgbClr val="15D1BB"/>
      </a:accent1>
      <a:accent2>
        <a:srgbClr val="0FB4DB"/>
      </a:accent2>
      <a:accent3>
        <a:srgbClr val="0D81BB"/>
      </a:accent3>
      <a:accent4>
        <a:srgbClr val="045FC4"/>
      </a:accent4>
      <a:accent5>
        <a:srgbClr val="953FF3"/>
      </a:accent5>
      <a:accent6>
        <a:srgbClr val="C03EF4"/>
      </a:accent6>
      <a:hlink>
        <a:srgbClr val="8F8F8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our Title goes Here" id="{216E2A47-1B33-481B-B469-F891BA0BB112}" vid="{A834A686-415F-444B-99EF-70560C1C6F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Modern clean sophisticated presentation</Template>
  <TotalTime>67</TotalTime>
  <Words>973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Playball</vt:lpstr>
      <vt:lpstr>Sagona ExtraLight</vt:lpstr>
      <vt:lpstr>Speak Pro</vt:lpstr>
      <vt:lpstr>Office Theme</vt:lpstr>
      <vt:lpstr>Today's Thought : Grasshopper mentality</vt:lpstr>
      <vt:lpstr>Grasshopper mentality</vt:lpstr>
      <vt:lpstr>Grasshopper mentality</vt:lpstr>
      <vt:lpstr>Grasshopper mentality</vt:lpstr>
      <vt:lpstr>Grasshopper mentality</vt:lpstr>
      <vt:lpstr>   We're changing the way we see ourselves today!  </vt:lpstr>
      <vt:lpstr>   We're changing the way we see ourselves today!  </vt:lpstr>
      <vt:lpstr>   We're changing the way we see ourselves today!  </vt:lpstr>
      <vt:lpstr>   We're changing the way we see ourselves today!  </vt:lpstr>
      <vt:lpstr>   We're changing the way we see ourselves today!  </vt:lpstr>
      <vt:lpstr>   THINK IT and SAY IT: !  </vt:lpstr>
      <vt:lpstr>   THINK IT and SAY IT: !  </vt:lpstr>
      <vt:lpstr>   THINK IT and SAY IT: !  </vt:lpstr>
      <vt:lpstr>   THINK IT and SAY IT: !  </vt:lpstr>
      <vt:lpstr>   THINK IT and SAY IT: 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Today's Thought : Grasshopper mentality</dc:title>
  <dc:creator>Ronald Powell</dc:creator>
  <cp:lastModifiedBy>Ronald Powell</cp:lastModifiedBy>
  <cp:revision>1</cp:revision>
  <dcterms:created xsi:type="dcterms:W3CDTF">2021-12-10T14:30:57Z</dcterms:created>
  <dcterms:modified xsi:type="dcterms:W3CDTF">2021-12-10T15:38:31Z</dcterms:modified>
</cp:coreProperties>
</file>