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4660"/>
  </p:normalViewPr>
  <p:slideViewPr>
    <p:cSldViewPr snapToGrid="0">
      <p:cViewPr varScale="1">
        <p:scale>
          <a:sx n="107" d="100"/>
          <a:sy n="107" d="100"/>
        </p:scale>
        <p:origin x="6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9D51C9-4F9D-4401-806E-5824849F0579}"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1452703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9D51C9-4F9D-4401-806E-5824849F0579}"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133520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9D51C9-4F9D-4401-806E-5824849F0579}"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3175337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9D51C9-4F9D-4401-806E-5824849F0579}"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428883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9D51C9-4F9D-4401-806E-5824849F0579}"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3856175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9D51C9-4F9D-4401-806E-5824849F0579}"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3778052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9D51C9-4F9D-4401-806E-5824849F0579}"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606699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9D51C9-4F9D-4401-806E-5824849F0579}"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1155085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D51C9-4F9D-4401-806E-5824849F0579}"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938520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D51C9-4F9D-4401-806E-5824849F0579}"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1948382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D51C9-4F9D-4401-806E-5824849F0579}"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09995-958E-42E5-BA3A-F8364A5BDA44}" type="slidenum">
              <a:rPr lang="en-US" smtClean="0"/>
              <a:t>‹#›</a:t>
            </a:fld>
            <a:endParaRPr lang="en-US"/>
          </a:p>
        </p:txBody>
      </p:sp>
    </p:spTree>
    <p:extLst>
      <p:ext uri="{BB962C8B-B14F-4D97-AF65-F5344CB8AC3E}">
        <p14:creationId xmlns:p14="http://schemas.microsoft.com/office/powerpoint/2010/main" val="316649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9D51C9-4F9D-4401-806E-5824849F0579}" type="datetimeFigureOut">
              <a:rPr lang="en-US" smtClean="0"/>
              <a:t>1/11/2022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09995-958E-42E5-BA3A-F8364A5BDA44}" type="slidenum">
              <a:rPr lang="en-US" smtClean="0"/>
              <a:t>‹#›</a:t>
            </a:fld>
            <a:endParaRPr lang="en-US"/>
          </a:p>
        </p:txBody>
      </p:sp>
    </p:spTree>
    <p:extLst>
      <p:ext uri="{BB962C8B-B14F-4D97-AF65-F5344CB8AC3E}">
        <p14:creationId xmlns:p14="http://schemas.microsoft.com/office/powerpoint/2010/main" val="1309239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47D56D7-1B2A-45F7-BEA4-462C0E63FF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871" y="749440"/>
            <a:ext cx="9619128" cy="5359119"/>
          </a:xfrm>
          <a:prstGeom prst="rect">
            <a:avLst/>
          </a:prstGeom>
        </p:spPr>
      </p:pic>
      <p:sp>
        <p:nvSpPr>
          <p:cNvPr id="3" name="Subtitle 2">
            <a:extLst>
              <a:ext uri="{FF2B5EF4-FFF2-40B4-BE49-F238E27FC236}">
                <a16:creationId xmlns:a16="http://schemas.microsoft.com/office/drawing/2014/main" id="{0CDECF4B-AAF0-40DC-9FFC-489425A65695}"/>
              </a:ext>
            </a:extLst>
          </p:cNvPr>
          <p:cNvSpPr>
            <a:spLocks noGrp="1"/>
          </p:cNvSpPr>
          <p:nvPr>
            <p:ph type="subTitle" idx="1"/>
          </p:nvPr>
        </p:nvSpPr>
        <p:spPr>
          <a:xfrm>
            <a:off x="6974540" y="4500282"/>
            <a:ext cx="3693459" cy="1488142"/>
          </a:xfrm>
        </p:spPr>
        <p:txBody>
          <a:bodyPr/>
          <a:lstStyle/>
          <a:p>
            <a:r>
              <a:rPr lang="en-US" dirty="0">
                <a:solidFill>
                  <a:schemeClr val="bg1"/>
                </a:solidFill>
              </a:rPr>
              <a:t>With </a:t>
            </a:r>
          </a:p>
          <a:p>
            <a:r>
              <a:rPr lang="en-US" dirty="0">
                <a:solidFill>
                  <a:schemeClr val="bg1"/>
                </a:solidFill>
              </a:rPr>
              <a:t>Bishop Ronald K. Powell</a:t>
            </a:r>
          </a:p>
        </p:txBody>
      </p:sp>
    </p:spTree>
    <p:extLst>
      <p:ext uri="{BB962C8B-B14F-4D97-AF65-F5344CB8AC3E}">
        <p14:creationId xmlns:p14="http://schemas.microsoft.com/office/powerpoint/2010/main" val="2003128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CF66B-EA8C-4F8A-8E9D-7CA411D31279}"/>
              </a:ext>
            </a:extLst>
          </p:cNvPr>
          <p:cNvSpPr>
            <a:spLocks noGrp="1"/>
          </p:cNvSpPr>
          <p:nvPr>
            <p:ph type="title"/>
          </p:nvPr>
        </p:nvSpPr>
        <p:spPr/>
        <p:txBody>
          <a:bodyPr/>
          <a:lstStyle/>
          <a:p>
            <a:r>
              <a:rPr lang="en-US" b="1" i="1" dirty="0"/>
              <a:t>Free yourself today from the comparison trap </a:t>
            </a:r>
          </a:p>
        </p:txBody>
      </p:sp>
      <p:sp>
        <p:nvSpPr>
          <p:cNvPr id="3" name="Content Placeholder 2">
            <a:extLst>
              <a:ext uri="{FF2B5EF4-FFF2-40B4-BE49-F238E27FC236}">
                <a16:creationId xmlns:a16="http://schemas.microsoft.com/office/drawing/2014/main" id="{573CC714-3C15-47EB-AACA-B215CA8C5976}"/>
              </a:ext>
            </a:extLst>
          </p:cNvPr>
          <p:cNvSpPr>
            <a:spLocks noGrp="1"/>
          </p:cNvSpPr>
          <p:nvPr>
            <p:ph idx="1"/>
          </p:nvPr>
        </p:nvSpPr>
        <p:spPr/>
        <p:txBody>
          <a:bodyPr>
            <a:normAutofit/>
          </a:bodyPr>
          <a:lstStyle/>
          <a:p>
            <a:r>
              <a:rPr lang="en-US" sz="3600" b="1" dirty="0"/>
              <a:t>Realize God has reserved a special gift and portion for you that no one can take. </a:t>
            </a:r>
          </a:p>
          <a:p>
            <a:r>
              <a:rPr lang="en-US" sz="3600" b="1" dirty="0"/>
              <a:t>(1 Samuel 9:23-24) There is a portion reserved for you. </a:t>
            </a:r>
          </a:p>
        </p:txBody>
      </p:sp>
    </p:spTree>
    <p:extLst>
      <p:ext uri="{BB962C8B-B14F-4D97-AF65-F5344CB8AC3E}">
        <p14:creationId xmlns:p14="http://schemas.microsoft.com/office/powerpoint/2010/main" val="1909417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2087-B209-4F8F-A7D7-22545C67D940}"/>
              </a:ext>
            </a:extLst>
          </p:cNvPr>
          <p:cNvSpPr>
            <a:spLocks noGrp="1"/>
          </p:cNvSpPr>
          <p:nvPr>
            <p:ph type="title"/>
          </p:nvPr>
        </p:nvSpPr>
        <p:spPr/>
        <p:txBody>
          <a:bodyPr/>
          <a:lstStyle/>
          <a:p>
            <a:r>
              <a:rPr lang="en-US" b="1" i="1" dirty="0"/>
              <a:t>1 Samuel 9:22-24</a:t>
            </a:r>
          </a:p>
        </p:txBody>
      </p:sp>
      <p:sp>
        <p:nvSpPr>
          <p:cNvPr id="3" name="Content Placeholder 2">
            <a:extLst>
              <a:ext uri="{FF2B5EF4-FFF2-40B4-BE49-F238E27FC236}">
                <a16:creationId xmlns:a16="http://schemas.microsoft.com/office/drawing/2014/main" id="{96C78D77-B1BB-4624-9777-7A655B3B2B1A}"/>
              </a:ext>
            </a:extLst>
          </p:cNvPr>
          <p:cNvSpPr>
            <a:spLocks noGrp="1"/>
          </p:cNvSpPr>
          <p:nvPr>
            <p:ph idx="1"/>
          </p:nvPr>
        </p:nvSpPr>
        <p:spPr>
          <a:xfrm>
            <a:off x="838200" y="1825624"/>
            <a:ext cx="10515600" cy="4781363"/>
          </a:xfrm>
        </p:spPr>
        <p:txBody>
          <a:bodyPr>
            <a:normAutofit fontScale="92500" lnSpcReduction="20000"/>
          </a:bodyPr>
          <a:lstStyle/>
          <a:p>
            <a:r>
              <a:rPr lang="en-US" sz="3200" b="1" dirty="0"/>
              <a:t>22-23 Samuel took Saul and his servant and led them into the dining hall at the shrine and seated them at the head of the table. There were about thirty guests. Then Samuel directed the chef, “Bring the choice cut I pointed out to you, the one I told you to reserve.”</a:t>
            </a:r>
          </a:p>
          <a:p>
            <a:endParaRPr lang="en-US" sz="3200" b="1" dirty="0"/>
          </a:p>
          <a:p>
            <a:r>
              <a:rPr lang="en-US" sz="3200" b="1" dirty="0"/>
              <a:t>24 The chef brought it and placed it before Saul with a flourish, saying, “This meal was kept aside just for you. Eat! It was especially prepared for this time and occasion with these guests.”</a:t>
            </a:r>
          </a:p>
          <a:p>
            <a:endParaRPr lang="en-US" sz="3200" b="1" dirty="0"/>
          </a:p>
          <a:p>
            <a:r>
              <a:rPr lang="en-US" sz="3200" b="1" dirty="0"/>
              <a:t>Saul ate with Samuel—a memorable day!</a:t>
            </a:r>
          </a:p>
        </p:txBody>
      </p:sp>
    </p:spTree>
    <p:extLst>
      <p:ext uri="{BB962C8B-B14F-4D97-AF65-F5344CB8AC3E}">
        <p14:creationId xmlns:p14="http://schemas.microsoft.com/office/powerpoint/2010/main" val="3040686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0FA0B-25DF-4C2A-BBE2-585699651B0E}"/>
              </a:ext>
            </a:extLst>
          </p:cNvPr>
          <p:cNvSpPr>
            <a:spLocks noGrp="1"/>
          </p:cNvSpPr>
          <p:nvPr>
            <p:ph type="title"/>
          </p:nvPr>
        </p:nvSpPr>
        <p:spPr>
          <a:xfrm>
            <a:off x="838200" y="365126"/>
            <a:ext cx="10515600" cy="997510"/>
          </a:xfrm>
        </p:spPr>
        <p:txBody>
          <a:bodyPr>
            <a:normAutofit fontScale="90000"/>
          </a:bodyPr>
          <a:lstStyle/>
          <a:p>
            <a:r>
              <a:rPr lang="en-US" b="1" i="1" dirty="0"/>
              <a:t>Proverbs 3:13-20</a:t>
            </a:r>
            <a:br>
              <a:rPr lang="en-US" dirty="0"/>
            </a:br>
            <a:endParaRPr lang="en-US" dirty="0"/>
          </a:p>
        </p:txBody>
      </p:sp>
      <p:sp>
        <p:nvSpPr>
          <p:cNvPr id="9" name="Content Placeholder 8">
            <a:extLst>
              <a:ext uri="{FF2B5EF4-FFF2-40B4-BE49-F238E27FC236}">
                <a16:creationId xmlns:a16="http://schemas.microsoft.com/office/drawing/2014/main" id="{BD602088-DD3D-4AC4-A50D-C08274070827}"/>
              </a:ext>
            </a:extLst>
          </p:cNvPr>
          <p:cNvSpPr>
            <a:spLocks noGrp="1"/>
          </p:cNvSpPr>
          <p:nvPr>
            <p:ph idx="1"/>
          </p:nvPr>
        </p:nvSpPr>
        <p:spPr>
          <a:xfrm>
            <a:off x="838200" y="1039906"/>
            <a:ext cx="10515600" cy="5593976"/>
          </a:xfrm>
        </p:spPr>
        <p:txBody>
          <a:bodyPr>
            <a:normAutofit fontScale="40000" lnSpcReduction="20000"/>
          </a:bodyPr>
          <a:lstStyle/>
          <a:p>
            <a:r>
              <a:rPr lang="en-US" sz="5800" b="1" dirty="0"/>
              <a:t>The Very Tree of Life</a:t>
            </a:r>
            <a:endParaRPr lang="en-US" sz="7000" b="1" dirty="0"/>
          </a:p>
          <a:p>
            <a:r>
              <a:rPr lang="en-US" sz="7000" b="1" baseline="30000" dirty="0"/>
              <a:t>13-18 </a:t>
            </a:r>
            <a:r>
              <a:rPr lang="en-US" sz="7000" b="1" dirty="0"/>
              <a:t>You’re blessed when you meet Lady Wisdom,</a:t>
            </a:r>
            <a:br>
              <a:rPr lang="en-US" sz="7000" b="1" dirty="0"/>
            </a:br>
            <a:r>
              <a:rPr lang="en-US" sz="7000" b="1" dirty="0"/>
              <a:t>    when you make friends with Madame Insight.</a:t>
            </a:r>
            <a:br>
              <a:rPr lang="en-US" sz="7000" b="1" dirty="0"/>
            </a:br>
            <a:r>
              <a:rPr lang="en-US" sz="7000" b="1" dirty="0"/>
              <a:t>She’s worth far more than money in the bank;</a:t>
            </a:r>
            <a:br>
              <a:rPr lang="en-US" sz="7000" b="1" dirty="0"/>
            </a:br>
            <a:r>
              <a:rPr lang="en-US" sz="7000" b="1" dirty="0"/>
              <a:t>    her friendship is better than a big salary.</a:t>
            </a:r>
            <a:br>
              <a:rPr lang="en-US" sz="7000" b="1" dirty="0"/>
            </a:br>
            <a:r>
              <a:rPr lang="en-US" sz="7000" b="1" dirty="0"/>
              <a:t>Her value exceeds all the trappings of wealth;</a:t>
            </a:r>
            <a:br>
              <a:rPr lang="en-US" sz="7000" b="1" dirty="0"/>
            </a:br>
            <a:r>
              <a:rPr lang="en-US" sz="7000" b="1" dirty="0"/>
              <a:t>    nothing you could wish for holds a candle to her.</a:t>
            </a:r>
            <a:br>
              <a:rPr lang="en-US" sz="7000" b="1" dirty="0"/>
            </a:br>
            <a:r>
              <a:rPr lang="en-US" sz="7000" b="1" dirty="0"/>
              <a:t>With one hand she gives long life,</a:t>
            </a:r>
            <a:br>
              <a:rPr lang="en-US" sz="7000" b="1" dirty="0"/>
            </a:br>
            <a:r>
              <a:rPr lang="en-US" sz="7000" b="1" dirty="0"/>
              <a:t>    with the other she confers recognition.</a:t>
            </a:r>
            <a:br>
              <a:rPr lang="en-US" sz="7000" b="1" dirty="0"/>
            </a:br>
            <a:r>
              <a:rPr lang="en-US" sz="7000" b="1" dirty="0"/>
              <a:t>Her manner is beautiful,</a:t>
            </a:r>
            <a:br>
              <a:rPr lang="en-US" sz="7000" b="1" dirty="0"/>
            </a:br>
            <a:r>
              <a:rPr lang="en-US" sz="7000" b="1" dirty="0"/>
              <a:t>    her life wonderfully complete.</a:t>
            </a:r>
            <a:br>
              <a:rPr lang="en-US" sz="7000" b="1" dirty="0"/>
            </a:br>
            <a:r>
              <a:rPr lang="en-US" sz="7000" b="1" dirty="0"/>
              <a:t>She’s the very Tree of Life to those who embrace her.</a:t>
            </a:r>
            <a:br>
              <a:rPr lang="en-US" sz="7000" b="1" dirty="0"/>
            </a:br>
            <a:r>
              <a:rPr lang="en-US" sz="7000" b="1" dirty="0"/>
              <a:t>    Hold her tight—and be blessed!</a:t>
            </a:r>
          </a:p>
          <a:p>
            <a:r>
              <a:rPr lang="en-US" sz="7000" b="1" baseline="30000" dirty="0"/>
              <a:t>19-20 </a:t>
            </a:r>
            <a:r>
              <a:rPr lang="en-US" sz="7000" b="1" dirty="0"/>
              <a:t>With Lady Wisdom, </a:t>
            </a:r>
            <a:r>
              <a:rPr lang="en-US" sz="7000" b="1" cap="small" dirty="0">
                <a:effectLst/>
              </a:rPr>
              <a:t>God</a:t>
            </a:r>
            <a:r>
              <a:rPr lang="en-US" sz="7000" b="1" dirty="0"/>
              <a:t> formed Earth;</a:t>
            </a:r>
            <a:br>
              <a:rPr lang="en-US" sz="7000" b="1" dirty="0"/>
            </a:br>
            <a:r>
              <a:rPr lang="en-US" sz="7000" b="1" dirty="0"/>
              <a:t>    with Madame Insight, he raised Heaven.</a:t>
            </a:r>
            <a:br>
              <a:rPr lang="en-US" sz="7000" b="1" dirty="0"/>
            </a:br>
            <a:r>
              <a:rPr lang="en-US" sz="7000" b="1" dirty="0"/>
              <a:t>They knew when to signal rivers and springs to the surface,</a:t>
            </a:r>
            <a:br>
              <a:rPr lang="en-US" sz="7000" b="1" dirty="0"/>
            </a:br>
            <a:r>
              <a:rPr lang="en-US" sz="7000" b="1" dirty="0"/>
              <a:t>    and dew to descend from the night skies.</a:t>
            </a:r>
          </a:p>
          <a:p>
            <a:endParaRPr lang="en-US" dirty="0"/>
          </a:p>
        </p:txBody>
      </p:sp>
    </p:spTree>
    <p:extLst>
      <p:ext uri="{BB962C8B-B14F-4D97-AF65-F5344CB8AC3E}">
        <p14:creationId xmlns:p14="http://schemas.microsoft.com/office/powerpoint/2010/main" val="3337351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05D21-4E05-46A4-B904-04F7DE1C0F87}"/>
              </a:ext>
            </a:extLst>
          </p:cNvPr>
          <p:cNvSpPr>
            <a:spLocks noGrp="1"/>
          </p:cNvSpPr>
          <p:nvPr>
            <p:ph type="title"/>
          </p:nvPr>
        </p:nvSpPr>
        <p:spPr/>
        <p:txBody>
          <a:bodyPr/>
          <a:lstStyle/>
          <a:p>
            <a:r>
              <a:rPr lang="en-US" b="1" i="1" dirty="0"/>
              <a:t>Live your life to please God. </a:t>
            </a:r>
          </a:p>
        </p:txBody>
      </p:sp>
      <p:sp>
        <p:nvSpPr>
          <p:cNvPr id="3" name="Content Placeholder 2">
            <a:extLst>
              <a:ext uri="{FF2B5EF4-FFF2-40B4-BE49-F238E27FC236}">
                <a16:creationId xmlns:a16="http://schemas.microsoft.com/office/drawing/2014/main" id="{9514BD8E-5153-449D-B7D3-51D8A83A8BC3}"/>
              </a:ext>
            </a:extLst>
          </p:cNvPr>
          <p:cNvSpPr>
            <a:spLocks noGrp="1"/>
          </p:cNvSpPr>
          <p:nvPr>
            <p:ph idx="1"/>
          </p:nvPr>
        </p:nvSpPr>
        <p:spPr>
          <a:xfrm>
            <a:off x="838200" y="1604682"/>
            <a:ext cx="10515600" cy="5020236"/>
          </a:xfrm>
        </p:spPr>
        <p:txBody>
          <a:bodyPr>
            <a:normAutofit lnSpcReduction="10000"/>
          </a:bodyPr>
          <a:lstStyle/>
          <a:p>
            <a:r>
              <a:rPr lang="en-US" b="1" dirty="0"/>
              <a:t> 2 Corinthians 5:9 says “We have this as our ambition – to be pleasing to God.” </a:t>
            </a:r>
          </a:p>
          <a:p>
            <a:r>
              <a:rPr lang="en-US" b="1" dirty="0"/>
              <a:t>When you are busy living to please Him, you no longer focus on what other people are experiencing; or how you stack up against them.</a:t>
            </a:r>
          </a:p>
          <a:p>
            <a:r>
              <a:rPr lang="en-US" b="1" dirty="0"/>
              <a:t> Stop living for the respect and esteem of others. He is not looking at how you compare to others, but He is looking at whether you believe Him, trust Him, and HONOR Him. </a:t>
            </a:r>
          </a:p>
          <a:p>
            <a:r>
              <a:rPr lang="en-US" b="1" dirty="0"/>
              <a:t>Colossians 3:1-2 says “If then you have been raised up with Christ, keep seeking the things above, where Christ is, seated at the right hand of God. Set your mind on the things above, not on the things that are on earth.” You see, we need to be eternally minded. </a:t>
            </a:r>
          </a:p>
        </p:txBody>
      </p:sp>
    </p:spTree>
    <p:extLst>
      <p:ext uri="{BB962C8B-B14F-4D97-AF65-F5344CB8AC3E}">
        <p14:creationId xmlns:p14="http://schemas.microsoft.com/office/powerpoint/2010/main" val="805211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05D21-4E05-46A4-B904-04F7DE1C0F87}"/>
              </a:ext>
            </a:extLst>
          </p:cNvPr>
          <p:cNvSpPr>
            <a:spLocks noGrp="1"/>
          </p:cNvSpPr>
          <p:nvPr>
            <p:ph type="title"/>
          </p:nvPr>
        </p:nvSpPr>
        <p:spPr/>
        <p:txBody>
          <a:bodyPr/>
          <a:lstStyle/>
          <a:p>
            <a:r>
              <a:rPr lang="en-US" b="1" i="1" dirty="0"/>
              <a:t>When you read a promise in scripture, TAKE IT PERSONALLY.</a:t>
            </a:r>
          </a:p>
        </p:txBody>
      </p:sp>
      <p:sp>
        <p:nvSpPr>
          <p:cNvPr id="3" name="Content Placeholder 2">
            <a:extLst>
              <a:ext uri="{FF2B5EF4-FFF2-40B4-BE49-F238E27FC236}">
                <a16:creationId xmlns:a16="http://schemas.microsoft.com/office/drawing/2014/main" id="{9514BD8E-5153-449D-B7D3-51D8A83A8BC3}"/>
              </a:ext>
            </a:extLst>
          </p:cNvPr>
          <p:cNvSpPr>
            <a:spLocks noGrp="1"/>
          </p:cNvSpPr>
          <p:nvPr>
            <p:ph idx="1"/>
          </p:nvPr>
        </p:nvSpPr>
        <p:spPr>
          <a:xfrm>
            <a:off x="838200" y="1604682"/>
            <a:ext cx="10515600" cy="5020236"/>
          </a:xfrm>
        </p:spPr>
        <p:txBody>
          <a:bodyPr>
            <a:normAutofit/>
          </a:bodyPr>
          <a:lstStyle/>
          <a:p>
            <a:r>
              <a:rPr lang="en-US" sz="3600" b="1" dirty="0"/>
              <a:t> Put your name in it, and accept that God is writing to you: take for example Luke 12:42 which says:</a:t>
            </a:r>
          </a:p>
          <a:p>
            <a:r>
              <a:rPr lang="en-US" sz="3600" b="1" dirty="0"/>
              <a:t> “YOUR heavenly Father, has chosen gladly to give you the Kingdom!” </a:t>
            </a:r>
          </a:p>
          <a:p>
            <a:r>
              <a:rPr lang="en-US" sz="3600" b="1" dirty="0"/>
              <a:t>James 1:17 says “Every good and perfect gift comes from above from the Father of lights, in whom there is no shifting shadow of turning.”</a:t>
            </a:r>
          </a:p>
        </p:txBody>
      </p:sp>
    </p:spTree>
    <p:extLst>
      <p:ext uri="{BB962C8B-B14F-4D97-AF65-F5344CB8AC3E}">
        <p14:creationId xmlns:p14="http://schemas.microsoft.com/office/powerpoint/2010/main" val="253811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5F4F9-8C1C-4337-84E7-66817045180E}"/>
              </a:ext>
            </a:extLst>
          </p:cNvPr>
          <p:cNvSpPr>
            <a:spLocks noGrp="1"/>
          </p:cNvSpPr>
          <p:nvPr>
            <p:ph type="title"/>
          </p:nvPr>
        </p:nvSpPr>
        <p:spPr/>
        <p:txBody>
          <a:bodyPr/>
          <a:lstStyle/>
          <a:p>
            <a:r>
              <a:rPr lang="en-US" b="1" i="1" dirty="0"/>
              <a:t>Stop thinking backwards</a:t>
            </a:r>
            <a:r>
              <a:rPr lang="en-US" dirty="0"/>
              <a:t>.</a:t>
            </a:r>
          </a:p>
        </p:txBody>
      </p:sp>
      <p:sp>
        <p:nvSpPr>
          <p:cNvPr id="3" name="Content Placeholder 2">
            <a:extLst>
              <a:ext uri="{FF2B5EF4-FFF2-40B4-BE49-F238E27FC236}">
                <a16:creationId xmlns:a16="http://schemas.microsoft.com/office/drawing/2014/main" id="{B0A5E29C-D43D-4282-8CEA-5B1E05704A24}"/>
              </a:ext>
            </a:extLst>
          </p:cNvPr>
          <p:cNvSpPr>
            <a:spLocks noGrp="1"/>
          </p:cNvSpPr>
          <p:nvPr>
            <p:ph idx="1"/>
          </p:nvPr>
        </p:nvSpPr>
        <p:spPr>
          <a:xfrm>
            <a:off x="838200" y="1470212"/>
            <a:ext cx="10515600" cy="5208493"/>
          </a:xfrm>
        </p:spPr>
        <p:txBody>
          <a:bodyPr>
            <a:normAutofit/>
          </a:bodyPr>
          <a:lstStyle/>
          <a:p>
            <a:r>
              <a:rPr lang="en-US" sz="3600" b="1" dirty="0"/>
              <a:t>This means, </a:t>
            </a:r>
            <a:r>
              <a:rPr lang="en-US" sz="3600" b="1" i="1" u="sng" dirty="0"/>
              <a:t>stop</a:t>
            </a:r>
            <a:r>
              <a:rPr lang="en-US" sz="3600" b="1" dirty="0"/>
              <a:t> looking at what you DON’T have, and START TODAY looking at what you do have. You have eternal life. </a:t>
            </a:r>
          </a:p>
          <a:p>
            <a:r>
              <a:rPr lang="en-US" sz="3600" b="1" dirty="0"/>
              <a:t>You are God’s son or daughter. </a:t>
            </a:r>
          </a:p>
          <a:p>
            <a:r>
              <a:rPr lang="en-US" sz="3600" b="1" dirty="0"/>
              <a:t>You are part of a spiritual family. </a:t>
            </a:r>
          </a:p>
          <a:p>
            <a:r>
              <a:rPr lang="en-US" sz="3600" b="1" dirty="0"/>
              <a:t>You are a part of a REVOLUTION – FROM THE INSIDE OUT. </a:t>
            </a:r>
          </a:p>
          <a:p>
            <a:r>
              <a:rPr lang="en-US" sz="3600" b="1" dirty="0"/>
              <a:t>Thinking this way, creates an attitude of faith for all that God has for you. </a:t>
            </a:r>
          </a:p>
        </p:txBody>
      </p:sp>
    </p:spTree>
    <p:extLst>
      <p:ext uri="{BB962C8B-B14F-4D97-AF65-F5344CB8AC3E}">
        <p14:creationId xmlns:p14="http://schemas.microsoft.com/office/powerpoint/2010/main" val="4024270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DEC6-0101-4542-9577-AD00249F4EF6}"/>
              </a:ext>
            </a:extLst>
          </p:cNvPr>
          <p:cNvSpPr>
            <a:spLocks noGrp="1"/>
          </p:cNvSpPr>
          <p:nvPr>
            <p:ph type="title"/>
          </p:nvPr>
        </p:nvSpPr>
        <p:spPr/>
        <p:txBody>
          <a:bodyPr/>
          <a:lstStyle/>
          <a:p>
            <a:r>
              <a:rPr lang="en-US" b="1" i="1" dirty="0"/>
              <a:t>Think this and say this: </a:t>
            </a:r>
          </a:p>
        </p:txBody>
      </p:sp>
      <p:sp>
        <p:nvSpPr>
          <p:cNvPr id="3" name="Content Placeholder 2">
            <a:extLst>
              <a:ext uri="{FF2B5EF4-FFF2-40B4-BE49-F238E27FC236}">
                <a16:creationId xmlns:a16="http://schemas.microsoft.com/office/drawing/2014/main" id="{B156CE88-4F5C-46D5-BA23-78A6625658CF}"/>
              </a:ext>
            </a:extLst>
          </p:cNvPr>
          <p:cNvSpPr>
            <a:spLocks noGrp="1"/>
          </p:cNvSpPr>
          <p:nvPr>
            <p:ph idx="1"/>
          </p:nvPr>
        </p:nvSpPr>
        <p:spPr/>
        <p:txBody>
          <a:bodyPr>
            <a:normAutofit fontScale="92500"/>
          </a:bodyPr>
          <a:lstStyle/>
          <a:p>
            <a:r>
              <a:rPr lang="en-US" sz="3600" b="1" dirty="0"/>
              <a:t>“I am secure. </a:t>
            </a:r>
          </a:p>
          <a:p>
            <a:r>
              <a:rPr lang="en-US" sz="3600" b="1" dirty="0"/>
              <a:t>I have a special gift and treasure that God has given me. </a:t>
            </a:r>
          </a:p>
          <a:p>
            <a:r>
              <a:rPr lang="en-US" sz="3600" b="1" dirty="0"/>
              <a:t>There is a portion and a place in God’s kingdom reserved for me. </a:t>
            </a:r>
          </a:p>
          <a:p>
            <a:r>
              <a:rPr lang="en-US" sz="3600" b="1" dirty="0"/>
              <a:t>I have a GREAT life, because God is my Father, and He has chosen gladly to give me His Kingdom. </a:t>
            </a:r>
          </a:p>
          <a:p>
            <a:r>
              <a:rPr lang="en-US" sz="3600" b="1" dirty="0"/>
              <a:t>I am lacking nothing and therefore I am not jealous or envious of what ANYONE else has!” </a:t>
            </a:r>
          </a:p>
        </p:txBody>
      </p:sp>
    </p:spTree>
    <p:extLst>
      <p:ext uri="{BB962C8B-B14F-4D97-AF65-F5344CB8AC3E}">
        <p14:creationId xmlns:p14="http://schemas.microsoft.com/office/powerpoint/2010/main" val="924938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37156-0447-4D1F-A4F8-CC0A35BC8917}"/>
              </a:ext>
            </a:extLst>
          </p:cNvPr>
          <p:cNvSpPr>
            <a:spLocks noGrp="1"/>
          </p:cNvSpPr>
          <p:nvPr>
            <p:ph type="title"/>
          </p:nvPr>
        </p:nvSpPr>
        <p:spPr/>
        <p:txBody>
          <a:bodyPr>
            <a:normAutofit/>
          </a:bodyPr>
          <a:lstStyle/>
          <a:p>
            <a:pPr algn="ctr"/>
            <a:r>
              <a:rPr lang="en-US" dirty="0"/>
              <a:t>Wrong Thinking: </a:t>
            </a:r>
            <a:br>
              <a:rPr lang="en-US" dirty="0"/>
            </a:br>
            <a:r>
              <a:rPr lang="en-US" dirty="0"/>
              <a:t>My life is not as good as others </a:t>
            </a:r>
          </a:p>
        </p:txBody>
      </p:sp>
      <p:sp>
        <p:nvSpPr>
          <p:cNvPr id="3" name="Content Placeholder 2">
            <a:extLst>
              <a:ext uri="{FF2B5EF4-FFF2-40B4-BE49-F238E27FC236}">
                <a16:creationId xmlns:a16="http://schemas.microsoft.com/office/drawing/2014/main" id="{9A375935-C79B-46FC-B31A-88183CFAC805}"/>
              </a:ext>
            </a:extLst>
          </p:cNvPr>
          <p:cNvSpPr>
            <a:spLocks noGrp="1"/>
          </p:cNvSpPr>
          <p:nvPr>
            <p:ph idx="1"/>
          </p:nvPr>
        </p:nvSpPr>
        <p:spPr>
          <a:xfrm>
            <a:off x="838200" y="2339787"/>
            <a:ext cx="10515600" cy="3783387"/>
          </a:xfrm>
        </p:spPr>
        <p:txBody>
          <a:bodyPr>
            <a:normAutofit/>
          </a:bodyPr>
          <a:lstStyle/>
          <a:p>
            <a:r>
              <a:rPr lang="en-US" b="1" dirty="0"/>
              <a:t>This is the day the Lord has made! Let us rejoice and be glad in it.</a:t>
            </a:r>
          </a:p>
          <a:p>
            <a:r>
              <a:rPr lang="en-US" b="1" dirty="0"/>
              <a:t> Remember, we are fasting, abstaining from and giving up WRONG THINKING. </a:t>
            </a:r>
          </a:p>
          <a:p>
            <a:endParaRPr lang="en-US" b="1" dirty="0"/>
          </a:p>
        </p:txBody>
      </p:sp>
      <p:pic>
        <p:nvPicPr>
          <p:cNvPr id="5" name="Picture 4">
            <a:extLst>
              <a:ext uri="{FF2B5EF4-FFF2-40B4-BE49-F238E27FC236}">
                <a16:creationId xmlns:a16="http://schemas.microsoft.com/office/drawing/2014/main" id="{26E96FFF-146A-4ACA-8EDD-EC47BAE1CE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364" y="3720352"/>
            <a:ext cx="10067365" cy="2886636"/>
          </a:xfrm>
          <a:prstGeom prst="rect">
            <a:avLst/>
          </a:prstGeom>
        </p:spPr>
      </p:pic>
    </p:spTree>
    <p:extLst>
      <p:ext uri="{BB962C8B-B14F-4D97-AF65-F5344CB8AC3E}">
        <p14:creationId xmlns:p14="http://schemas.microsoft.com/office/powerpoint/2010/main" val="290475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1CF4F-B3A7-44C4-B6E2-360585ED6ECA}"/>
              </a:ext>
            </a:extLst>
          </p:cNvPr>
          <p:cNvSpPr>
            <a:spLocks noGrp="1"/>
          </p:cNvSpPr>
          <p:nvPr>
            <p:ph type="title"/>
          </p:nvPr>
        </p:nvSpPr>
        <p:spPr/>
        <p:txBody>
          <a:bodyPr>
            <a:normAutofit/>
          </a:bodyPr>
          <a:lstStyle/>
          <a:p>
            <a:pPr algn="ctr"/>
            <a:r>
              <a:rPr lang="en-US" sz="4800" b="1" i="1" dirty="0"/>
              <a:t>Our Commitment</a:t>
            </a:r>
          </a:p>
        </p:txBody>
      </p:sp>
      <p:sp>
        <p:nvSpPr>
          <p:cNvPr id="3" name="Content Placeholder 2">
            <a:extLst>
              <a:ext uri="{FF2B5EF4-FFF2-40B4-BE49-F238E27FC236}">
                <a16:creationId xmlns:a16="http://schemas.microsoft.com/office/drawing/2014/main" id="{6CDAABD4-B0EF-4AD9-B159-A2A59081EB00}"/>
              </a:ext>
            </a:extLst>
          </p:cNvPr>
          <p:cNvSpPr>
            <a:spLocks noGrp="1"/>
          </p:cNvSpPr>
          <p:nvPr>
            <p:ph idx="1"/>
          </p:nvPr>
        </p:nvSpPr>
        <p:spPr/>
        <p:txBody>
          <a:bodyPr>
            <a:normAutofit/>
          </a:bodyPr>
          <a:lstStyle/>
          <a:p>
            <a:r>
              <a:rPr lang="en-US" sz="3600" b="1" dirty="0"/>
              <a:t>We have to commit ourselves to give up the thoughts we are fasting from. </a:t>
            </a:r>
          </a:p>
          <a:p>
            <a:r>
              <a:rPr lang="en-US" sz="3600" b="1" dirty="0"/>
              <a:t>And we’re never going to go back to thinking this way!   </a:t>
            </a:r>
          </a:p>
          <a:p>
            <a:r>
              <a:rPr lang="en-US" sz="3600" b="1" dirty="0"/>
              <a:t>Today we’re fasting from the thought that says:  </a:t>
            </a:r>
          </a:p>
          <a:p>
            <a:r>
              <a:rPr lang="en-US" sz="3600" b="1" dirty="0"/>
              <a:t>“My life is not as good as others.” </a:t>
            </a:r>
          </a:p>
        </p:txBody>
      </p:sp>
    </p:spTree>
    <p:extLst>
      <p:ext uri="{BB962C8B-B14F-4D97-AF65-F5344CB8AC3E}">
        <p14:creationId xmlns:p14="http://schemas.microsoft.com/office/powerpoint/2010/main" val="392896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9A9E-DAA4-4E12-9D29-25780991A95E}"/>
              </a:ext>
            </a:extLst>
          </p:cNvPr>
          <p:cNvSpPr>
            <a:spLocks noGrp="1"/>
          </p:cNvSpPr>
          <p:nvPr>
            <p:ph type="title"/>
          </p:nvPr>
        </p:nvSpPr>
        <p:spPr/>
        <p:txBody>
          <a:bodyPr/>
          <a:lstStyle/>
          <a:p>
            <a:r>
              <a:rPr lang="en-US" b="1" i="1" dirty="0"/>
              <a:t>Comparison Thinking</a:t>
            </a:r>
          </a:p>
        </p:txBody>
      </p:sp>
      <p:sp>
        <p:nvSpPr>
          <p:cNvPr id="3" name="Content Placeholder 2">
            <a:extLst>
              <a:ext uri="{FF2B5EF4-FFF2-40B4-BE49-F238E27FC236}">
                <a16:creationId xmlns:a16="http://schemas.microsoft.com/office/drawing/2014/main" id="{ECA024B3-FBF9-4F8E-A4E0-E87E0964A1A7}"/>
              </a:ext>
            </a:extLst>
          </p:cNvPr>
          <p:cNvSpPr>
            <a:spLocks noGrp="1"/>
          </p:cNvSpPr>
          <p:nvPr>
            <p:ph idx="1"/>
          </p:nvPr>
        </p:nvSpPr>
        <p:spPr/>
        <p:txBody>
          <a:bodyPr>
            <a:normAutofit/>
          </a:bodyPr>
          <a:lstStyle/>
          <a:p>
            <a:r>
              <a:rPr lang="en-US" sz="3600" b="1" dirty="0"/>
              <a:t>I’m not as well off, pretty or successful. </a:t>
            </a:r>
          </a:p>
          <a:p>
            <a:r>
              <a:rPr lang="en-US" sz="3600" b="1" dirty="0"/>
              <a:t>My life is not as easy or fun. </a:t>
            </a:r>
          </a:p>
          <a:p>
            <a:r>
              <a:rPr lang="en-US" sz="3600" b="1" dirty="0"/>
              <a:t>Things seem to work out for them better than me. </a:t>
            </a:r>
          </a:p>
        </p:txBody>
      </p:sp>
    </p:spTree>
    <p:extLst>
      <p:ext uri="{BB962C8B-B14F-4D97-AF65-F5344CB8AC3E}">
        <p14:creationId xmlns:p14="http://schemas.microsoft.com/office/powerpoint/2010/main" val="2586347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74327-CD49-498A-8CCA-36D3B2DEBCA1}"/>
              </a:ext>
            </a:extLst>
          </p:cNvPr>
          <p:cNvSpPr>
            <a:spLocks noGrp="1"/>
          </p:cNvSpPr>
          <p:nvPr>
            <p:ph type="title"/>
          </p:nvPr>
        </p:nvSpPr>
        <p:spPr/>
        <p:txBody>
          <a:bodyPr/>
          <a:lstStyle/>
          <a:p>
            <a:r>
              <a:rPr lang="en-US" b="1" i="1" dirty="0"/>
              <a:t>Comparison Thinking</a:t>
            </a:r>
          </a:p>
        </p:txBody>
      </p:sp>
      <p:sp>
        <p:nvSpPr>
          <p:cNvPr id="3" name="Content Placeholder 2">
            <a:extLst>
              <a:ext uri="{FF2B5EF4-FFF2-40B4-BE49-F238E27FC236}">
                <a16:creationId xmlns:a16="http://schemas.microsoft.com/office/drawing/2014/main" id="{C70CBD88-D9C3-440F-A398-8D881B31A062}"/>
              </a:ext>
            </a:extLst>
          </p:cNvPr>
          <p:cNvSpPr>
            <a:spLocks noGrp="1"/>
          </p:cNvSpPr>
          <p:nvPr>
            <p:ph idx="1"/>
          </p:nvPr>
        </p:nvSpPr>
        <p:spPr/>
        <p:txBody>
          <a:bodyPr>
            <a:normAutofit/>
          </a:bodyPr>
          <a:lstStyle/>
          <a:p>
            <a:r>
              <a:rPr lang="en-US" sz="3200" b="1" dirty="0"/>
              <a:t>Friends, this is a deadly way of thinking that we are going to stop TODAY. </a:t>
            </a:r>
          </a:p>
          <a:p>
            <a:r>
              <a:rPr lang="en-US" sz="3200" b="1" dirty="0"/>
              <a:t>The same people that you think are better off than you, may look at you the same way. </a:t>
            </a:r>
          </a:p>
          <a:p>
            <a:r>
              <a:rPr lang="en-US" sz="3200" b="1" dirty="0"/>
              <a:t>You have no idea what goes on, on the inside of others. </a:t>
            </a:r>
          </a:p>
          <a:p>
            <a:r>
              <a:rPr lang="en-US" sz="3200" b="1" dirty="0"/>
              <a:t>But more importantly, you have the life that God gave you, and nobody can be better at it, than you. </a:t>
            </a:r>
          </a:p>
        </p:txBody>
      </p:sp>
    </p:spTree>
    <p:extLst>
      <p:ext uri="{BB962C8B-B14F-4D97-AF65-F5344CB8AC3E}">
        <p14:creationId xmlns:p14="http://schemas.microsoft.com/office/powerpoint/2010/main" val="282113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2FB77-FB9C-448A-A69E-57814A60B58B}"/>
              </a:ext>
            </a:extLst>
          </p:cNvPr>
          <p:cNvSpPr>
            <a:spLocks noGrp="1"/>
          </p:cNvSpPr>
          <p:nvPr>
            <p:ph type="title"/>
          </p:nvPr>
        </p:nvSpPr>
        <p:spPr/>
        <p:txBody>
          <a:bodyPr>
            <a:normAutofit/>
          </a:bodyPr>
          <a:lstStyle/>
          <a:p>
            <a:r>
              <a:rPr lang="en-US" sz="4800" b="1" i="1" dirty="0"/>
              <a:t>Let’s take this thought captive. How? </a:t>
            </a:r>
          </a:p>
        </p:txBody>
      </p:sp>
      <p:sp>
        <p:nvSpPr>
          <p:cNvPr id="3" name="Content Placeholder 2">
            <a:extLst>
              <a:ext uri="{FF2B5EF4-FFF2-40B4-BE49-F238E27FC236}">
                <a16:creationId xmlns:a16="http://schemas.microsoft.com/office/drawing/2014/main" id="{D2D6FF3B-4780-412D-8BCB-D1A056A822A4}"/>
              </a:ext>
            </a:extLst>
          </p:cNvPr>
          <p:cNvSpPr>
            <a:spLocks noGrp="1"/>
          </p:cNvSpPr>
          <p:nvPr>
            <p:ph idx="1"/>
          </p:nvPr>
        </p:nvSpPr>
        <p:spPr/>
        <p:txBody>
          <a:bodyPr>
            <a:normAutofit/>
          </a:bodyPr>
          <a:lstStyle/>
          <a:p>
            <a:r>
              <a:rPr lang="en-US" sz="3200" b="1" dirty="0"/>
              <a:t>Give up the temptation to compare yourself to others.</a:t>
            </a:r>
          </a:p>
          <a:p>
            <a:r>
              <a:rPr lang="en-US" sz="3200" b="1" dirty="0"/>
              <a:t>Society trains us to compare ourselves to one another. </a:t>
            </a:r>
          </a:p>
          <a:p>
            <a:r>
              <a:rPr lang="en-US" sz="3200" b="1" dirty="0"/>
              <a:t>But 2 Corinthians 10:12 says that when we do this, we are without understanding. And understanding is what gives us the power to be happy and free!</a:t>
            </a:r>
          </a:p>
        </p:txBody>
      </p:sp>
    </p:spTree>
    <p:extLst>
      <p:ext uri="{BB962C8B-B14F-4D97-AF65-F5344CB8AC3E}">
        <p14:creationId xmlns:p14="http://schemas.microsoft.com/office/powerpoint/2010/main" val="3272959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2FB77-FB9C-448A-A69E-57814A60B58B}"/>
              </a:ext>
            </a:extLst>
          </p:cNvPr>
          <p:cNvSpPr>
            <a:spLocks noGrp="1"/>
          </p:cNvSpPr>
          <p:nvPr>
            <p:ph type="title"/>
          </p:nvPr>
        </p:nvSpPr>
        <p:spPr/>
        <p:txBody>
          <a:bodyPr>
            <a:normAutofit/>
          </a:bodyPr>
          <a:lstStyle/>
          <a:p>
            <a:r>
              <a:rPr lang="en-US" sz="4800" b="1" i="1" dirty="0"/>
              <a:t>Let’s take this thought captive. How? </a:t>
            </a:r>
          </a:p>
        </p:txBody>
      </p:sp>
      <p:sp>
        <p:nvSpPr>
          <p:cNvPr id="3" name="Content Placeholder 2">
            <a:extLst>
              <a:ext uri="{FF2B5EF4-FFF2-40B4-BE49-F238E27FC236}">
                <a16:creationId xmlns:a16="http://schemas.microsoft.com/office/drawing/2014/main" id="{D2D6FF3B-4780-412D-8BCB-D1A056A822A4}"/>
              </a:ext>
            </a:extLst>
          </p:cNvPr>
          <p:cNvSpPr>
            <a:spLocks noGrp="1"/>
          </p:cNvSpPr>
          <p:nvPr>
            <p:ph idx="1"/>
          </p:nvPr>
        </p:nvSpPr>
        <p:spPr/>
        <p:txBody>
          <a:bodyPr>
            <a:normAutofit/>
          </a:bodyPr>
          <a:lstStyle/>
          <a:p>
            <a:r>
              <a:rPr lang="en-US" sz="3200" b="1" dirty="0"/>
              <a:t>Give up the temptation to compare yourself to others.</a:t>
            </a:r>
          </a:p>
          <a:p>
            <a:r>
              <a:rPr lang="en-US" sz="3200" b="1" dirty="0"/>
              <a:t>Society trains us to compare ourselves to one another. </a:t>
            </a:r>
          </a:p>
          <a:p>
            <a:r>
              <a:rPr lang="en-US" sz="3200" b="1" dirty="0"/>
              <a:t>But 2 Corinthians 10:12 says that when we do this, we are without understanding. </a:t>
            </a:r>
          </a:p>
          <a:p>
            <a:r>
              <a:rPr lang="en-US" sz="3200" b="1" dirty="0"/>
              <a:t>And understanding is what gives us the power to be happy and free!</a:t>
            </a:r>
            <a:r>
              <a:rPr lang="en-US" sz="2000" dirty="0"/>
              <a:t> </a:t>
            </a:r>
            <a:r>
              <a:rPr lang="en-US" sz="3200" b="1" dirty="0"/>
              <a:t>(</a:t>
            </a:r>
            <a:r>
              <a:rPr lang="en-US" sz="3200" b="1" i="1" dirty="0"/>
              <a:t>Proverbs 3:13-19</a:t>
            </a:r>
            <a:r>
              <a:rPr lang="en-US" sz="3200" b="1" dirty="0"/>
              <a:t>)</a:t>
            </a:r>
          </a:p>
        </p:txBody>
      </p:sp>
    </p:spTree>
    <p:extLst>
      <p:ext uri="{BB962C8B-B14F-4D97-AF65-F5344CB8AC3E}">
        <p14:creationId xmlns:p14="http://schemas.microsoft.com/office/powerpoint/2010/main" val="1906108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61D4A-2317-4233-96FE-E3E690010216}"/>
              </a:ext>
            </a:extLst>
          </p:cNvPr>
          <p:cNvSpPr>
            <a:spLocks noGrp="1"/>
          </p:cNvSpPr>
          <p:nvPr>
            <p:ph type="title"/>
          </p:nvPr>
        </p:nvSpPr>
        <p:spPr/>
        <p:txBody>
          <a:bodyPr/>
          <a:lstStyle/>
          <a:p>
            <a:r>
              <a:rPr lang="en-US" dirty="0"/>
              <a:t>2 Corinthians 10:12 </a:t>
            </a:r>
          </a:p>
        </p:txBody>
      </p:sp>
      <p:sp>
        <p:nvSpPr>
          <p:cNvPr id="3" name="Content Placeholder 2">
            <a:extLst>
              <a:ext uri="{FF2B5EF4-FFF2-40B4-BE49-F238E27FC236}">
                <a16:creationId xmlns:a16="http://schemas.microsoft.com/office/drawing/2014/main" id="{3261D68D-36D4-46A1-80AD-157DE7DBF456}"/>
              </a:ext>
            </a:extLst>
          </p:cNvPr>
          <p:cNvSpPr>
            <a:spLocks noGrp="1"/>
          </p:cNvSpPr>
          <p:nvPr>
            <p:ph idx="1"/>
          </p:nvPr>
        </p:nvSpPr>
        <p:spPr/>
        <p:txBody>
          <a:bodyPr>
            <a:normAutofit/>
          </a:bodyPr>
          <a:lstStyle/>
          <a:p>
            <a:r>
              <a:rPr lang="en-US" sz="3600" b="1" dirty="0"/>
              <a:t>2 Corinthians 10:12</a:t>
            </a:r>
          </a:p>
          <a:p>
            <a:r>
              <a:rPr lang="en-US" sz="3600" b="1" dirty="0"/>
              <a:t>The Message</a:t>
            </a:r>
          </a:p>
          <a:p>
            <a:r>
              <a:rPr lang="en-US" sz="3600" b="1" dirty="0"/>
              <a:t>12 We’re not, understand, putting ourselves in a league with those who boast that they’re our superiors. We wouldn’t dare do that. But in all this comparing and grading and competing, they quite miss the point.</a:t>
            </a:r>
          </a:p>
        </p:txBody>
      </p:sp>
    </p:spTree>
    <p:extLst>
      <p:ext uri="{BB962C8B-B14F-4D97-AF65-F5344CB8AC3E}">
        <p14:creationId xmlns:p14="http://schemas.microsoft.com/office/powerpoint/2010/main" val="862644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D93CD-B603-4F1C-A80A-73F9AB2B2E4D}"/>
              </a:ext>
            </a:extLst>
          </p:cNvPr>
          <p:cNvSpPr>
            <a:spLocks noGrp="1"/>
          </p:cNvSpPr>
          <p:nvPr>
            <p:ph type="title"/>
          </p:nvPr>
        </p:nvSpPr>
        <p:spPr/>
        <p:txBody>
          <a:bodyPr/>
          <a:lstStyle/>
          <a:p>
            <a:r>
              <a:rPr lang="en-US" b="1" i="1" dirty="0"/>
              <a:t>Free yourself today from the comparison trap </a:t>
            </a:r>
          </a:p>
        </p:txBody>
      </p:sp>
      <p:sp>
        <p:nvSpPr>
          <p:cNvPr id="3" name="Content Placeholder 2">
            <a:extLst>
              <a:ext uri="{FF2B5EF4-FFF2-40B4-BE49-F238E27FC236}">
                <a16:creationId xmlns:a16="http://schemas.microsoft.com/office/drawing/2014/main" id="{46A0865A-9BE1-4131-89FE-CACD82D7D764}"/>
              </a:ext>
            </a:extLst>
          </p:cNvPr>
          <p:cNvSpPr>
            <a:spLocks noGrp="1"/>
          </p:cNvSpPr>
          <p:nvPr>
            <p:ph idx="1"/>
          </p:nvPr>
        </p:nvSpPr>
        <p:spPr/>
        <p:txBody>
          <a:bodyPr>
            <a:normAutofit/>
          </a:bodyPr>
          <a:lstStyle/>
          <a:p>
            <a:r>
              <a:rPr lang="en-US" sz="3200" b="1" dirty="0"/>
              <a:t>We’ll come back to this more later during our fast, but let’s start by ABSTAINING FROM COMPARISONS. </a:t>
            </a:r>
          </a:p>
          <a:p>
            <a:r>
              <a:rPr lang="en-US" sz="3200" b="1" dirty="0"/>
              <a:t>(Her figure, his money, their marriage, their children, their college, she’s a better mother, he’s a better dad, etc.). When you compare, you despair. </a:t>
            </a:r>
          </a:p>
        </p:txBody>
      </p:sp>
    </p:spTree>
    <p:extLst>
      <p:ext uri="{BB962C8B-B14F-4D97-AF65-F5344CB8AC3E}">
        <p14:creationId xmlns:p14="http://schemas.microsoft.com/office/powerpoint/2010/main" val="36130058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103</TotalTime>
  <Words>1141</Words>
  <Application>Microsoft Office PowerPoint</Application>
  <PresentationFormat>Widescreen</PresentationFormat>
  <Paragraphs>69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Wrong Thinking:  My life is not as good as others </vt:lpstr>
      <vt:lpstr>Our Commitment</vt:lpstr>
      <vt:lpstr>Comparison Thinking</vt:lpstr>
      <vt:lpstr>Comparison Thinking</vt:lpstr>
      <vt:lpstr>Let’s take this thought captive. How? </vt:lpstr>
      <vt:lpstr>Let’s take this thought captive. How? </vt:lpstr>
      <vt:lpstr>2 Corinthians 10:12 </vt:lpstr>
      <vt:lpstr>Free yourself today from the comparison trap </vt:lpstr>
      <vt:lpstr>Free yourself today from the comparison trap </vt:lpstr>
      <vt:lpstr>1 Samuel 9:22-24</vt:lpstr>
      <vt:lpstr>Proverbs 3:13-20 </vt:lpstr>
      <vt:lpstr>Live your life to please God. </vt:lpstr>
      <vt:lpstr>When you read a promise in scripture, TAKE IT PERSONALLY.</vt:lpstr>
      <vt:lpstr>Stop thinking backwards.</vt:lpstr>
      <vt:lpstr>Think this and say this: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Powell</dc:creator>
  <cp:lastModifiedBy>Ronald Powell</cp:lastModifiedBy>
  <cp:revision>1</cp:revision>
  <dcterms:created xsi:type="dcterms:W3CDTF">2022-01-11T19:19:17Z</dcterms:created>
  <dcterms:modified xsi:type="dcterms:W3CDTF">2022-01-11T21:02:44Z</dcterms:modified>
</cp:coreProperties>
</file>