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3" r:id="rId1"/>
  </p:sldMasterIdLst>
  <p:notesMasterIdLst>
    <p:notesMasterId r:id="rId18"/>
  </p:notesMasterIdLst>
  <p:handoutMasterIdLst>
    <p:handoutMasterId r:id="rId19"/>
  </p:handoutMasterIdLst>
  <p:sldIdLst>
    <p:sldId id="296" r:id="rId2"/>
    <p:sldId id="297" r:id="rId3"/>
    <p:sldId id="298" r:id="rId4"/>
    <p:sldId id="300" r:id="rId5"/>
    <p:sldId id="301" r:id="rId6"/>
    <p:sldId id="302" r:id="rId7"/>
    <p:sldId id="303" r:id="rId8"/>
    <p:sldId id="304" r:id="rId9"/>
    <p:sldId id="305" r:id="rId10"/>
    <p:sldId id="306" r:id="rId11"/>
    <p:sldId id="307" r:id="rId12"/>
    <p:sldId id="308" r:id="rId13"/>
    <p:sldId id="309" r:id="rId14"/>
    <p:sldId id="310" r:id="rId15"/>
    <p:sldId id="311" r:id="rId16"/>
    <p:sldId id="29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C48"/>
    <a:srgbClr val="2C2D39"/>
    <a:srgbClr val="242630"/>
    <a:srgbClr val="2A1F43"/>
    <a:srgbClr val="0C1B43"/>
    <a:srgbClr val="000000"/>
    <a:srgbClr val="1D2225"/>
    <a:srgbClr val="F8F8F8"/>
    <a:srgbClr val="363C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1" autoAdjust="0"/>
    <p:restoredTop sz="90551" autoAdjust="0"/>
  </p:normalViewPr>
  <p:slideViewPr>
    <p:cSldViewPr snapToGrid="0" snapToObjects="1">
      <p:cViewPr varScale="1">
        <p:scale>
          <a:sx n="107" d="100"/>
          <a:sy n="107" d="100"/>
        </p:scale>
        <p:origin x="642" y="96"/>
      </p:cViewPr>
      <p:guideLst/>
    </p:cSldViewPr>
  </p:slideViewPr>
  <p:notesTextViewPr>
    <p:cViewPr>
      <p:scale>
        <a:sx n="1" d="1"/>
        <a:sy n="1" d="1"/>
      </p:scale>
      <p:origin x="0" y="0"/>
    </p:cViewPr>
  </p:notesTextViewPr>
  <p:notesViewPr>
    <p:cSldViewPr snapToGrid="0" snapToObjects="1">
      <p:cViewPr varScale="1">
        <p:scale>
          <a:sx n="86" d="100"/>
          <a:sy n="86" d="100"/>
        </p:scale>
        <p:origin x="2416"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D5A2E05-2C6E-484E-9BB1-366C90717B9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2043844-B7FE-EC43-89AA-8831B859F94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FB138B2-18CD-1D41-89B0-ADB5F3BA92A3}" type="datetimeFigureOut">
              <a:rPr lang="en-US" smtClean="0"/>
              <a:t>1/6/2022</a:t>
            </a:fld>
            <a:endParaRPr lang="en-US" dirty="0"/>
          </a:p>
        </p:txBody>
      </p:sp>
      <p:sp>
        <p:nvSpPr>
          <p:cNvPr id="4" name="Footer Placeholder 3">
            <a:extLst>
              <a:ext uri="{FF2B5EF4-FFF2-40B4-BE49-F238E27FC236}">
                <a16:creationId xmlns:a16="http://schemas.microsoft.com/office/drawing/2014/main" id="{BFAC2EDC-03FB-D147-9BAA-37FCFF988C7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98E195D-E935-D746-A5D1-61E2EBF7EF6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57D167-9BB5-2048-9DDA-7DF8E5D94DC9}" type="slidenum">
              <a:rPr lang="en-US" smtClean="0"/>
              <a:t>‹#›</a:t>
            </a:fld>
            <a:endParaRPr lang="en-US" dirty="0"/>
          </a:p>
        </p:txBody>
      </p:sp>
    </p:spTree>
    <p:extLst>
      <p:ext uri="{BB962C8B-B14F-4D97-AF65-F5344CB8AC3E}">
        <p14:creationId xmlns:p14="http://schemas.microsoft.com/office/powerpoint/2010/main" val="29775121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E7A355-8776-CB43-838E-ED9EE2F8390B}" type="datetimeFigureOut">
              <a:rPr lang="en-US" smtClean="0"/>
              <a:t>1/6/2022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303FA8-A3F3-7640-B13D-36C73B3E5587}" type="slidenum">
              <a:rPr lang="en-US" smtClean="0"/>
              <a:t>‹#›</a:t>
            </a:fld>
            <a:endParaRPr lang="en-US" dirty="0"/>
          </a:p>
        </p:txBody>
      </p:sp>
    </p:spTree>
    <p:extLst>
      <p:ext uri="{BB962C8B-B14F-4D97-AF65-F5344CB8AC3E}">
        <p14:creationId xmlns:p14="http://schemas.microsoft.com/office/powerpoint/2010/main" val="3220178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03FA8-A3F3-7640-B13D-36C73B3E5587}" type="slidenum">
              <a:rPr lang="en-US" smtClean="0"/>
              <a:t>1</a:t>
            </a:fld>
            <a:endParaRPr lang="en-US" dirty="0"/>
          </a:p>
        </p:txBody>
      </p:sp>
    </p:spTree>
    <p:extLst>
      <p:ext uri="{BB962C8B-B14F-4D97-AF65-F5344CB8AC3E}">
        <p14:creationId xmlns:p14="http://schemas.microsoft.com/office/powerpoint/2010/main" val="1465011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03FA8-A3F3-7640-B13D-36C73B3E5587}" type="slidenum">
              <a:rPr lang="en-US" smtClean="0"/>
              <a:t>11</a:t>
            </a:fld>
            <a:endParaRPr lang="en-US" dirty="0"/>
          </a:p>
        </p:txBody>
      </p:sp>
    </p:spTree>
    <p:extLst>
      <p:ext uri="{BB962C8B-B14F-4D97-AF65-F5344CB8AC3E}">
        <p14:creationId xmlns:p14="http://schemas.microsoft.com/office/powerpoint/2010/main" val="2079945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03FA8-A3F3-7640-B13D-36C73B3E5587}" type="slidenum">
              <a:rPr lang="en-US" smtClean="0"/>
              <a:t>12</a:t>
            </a:fld>
            <a:endParaRPr lang="en-US" dirty="0"/>
          </a:p>
        </p:txBody>
      </p:sp>
    </p:spTree>
    <p:extLst>
      <p:ext uri="{BB962C8B-B14F-4D97-AF65-F5344CB8AC3E}">
        <p14:creationId xmlns:p14="http://schemas.microsoft.com/office/powerpoint/2010/main" val="817391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03FA8-A3F3-7640-B13D-36C73B3E5587}" type="slidenum">
              <a:rPr lang="en-US" smtClean="0"/>
              <a:t>13</a:t>
            </a:fld>
            <a:endParaRPr lang="en-US" dirty="0"/>
          </a:p>
        </p:txBody>
      </p:sp>
    </p:spTree>
    <p:extLst>
      <p:ext uri="{BB962C8B-B14F-4D97-AF65-F5344CB8AC3E}">
        <p14:creationId xmlns:p14="http://schemas.microsoft.com/office/powerpoint/2010/main" val="1635633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03FA8-A3F3-7640-B13D-36C73B3E5587}" type="slidenum">
              <a:rPr lang="en-US" smtClean="0"/>
              <a:t>14</a:t>
            </a:fld>
            <a:endParaRPr lang="en-US" dirty="0"/>
          </a:p>
        </p:txBody>
      </p:sp>
    </p:spTree>
    <p:extLst>
      <p:ext uri="{BB962C8B-B14F-4D97-AF65-F5344CB8AC3E}">
        <p14:creationId xmlns:p14="http://schemas.microsoft.com/office/powerpoint/2010/main" val="38402535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03FA8-A3F3-7640-B13D-36C73B3E5587}" type="slidenum">
              <a:rPr lang="en-US" smtClean="0"/>
              <a:t>15</a:t>
            </a:fld>
            <a:endParaRPr lang="en-US" dirty="0"/>
          </a:p>
        </p:txBody>
      </p:sp>
    </p:spTree>
    <p:extLst>
      <p:ext uri="{BB962C8B-B14F-4D97-AF65-F5344CB8AC3E}">
        <p14:creationId xmlns:p14="http://schemas.microsoft.com/office/powerpoint/2010/main" val="30772563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03FA8-A3F3-7640-B13D-36C73B3E5587}" type="slidenum">
              <a:rPr lang="en-US" smtClean="0"/>
              <a:t>16</a:t>
            </a:fld>
            <a:endParaRPr lang="en-US" dirty="0"/>
          </a:p>
        </p:txBody>
      </p:sp>
    </p:spTree>
    <p:extLst>
      <p:ext uri="{BB962C8B-B14F-4D97-AF65-F5344CB8AC3E}">
        <p14:creationId xmlns:p14="http://schemas.microsoft.com/office/powerpoint/2010/main" val="3976685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03FA8-A3F3-7640-B13D-36C73B3E5587}" type="slidenum">
              <a:rPr lang="en-US" smtClean="0"/>
              <a:t>3</a:t>
            </a:fld>
            <a:endParaRPr lang="en-US" dirty="0"/>
          </a:p>
        </p:txBody>
      </p:sp>
    </p:spTree>
    <p:extLst>
      <p:ext uri="{BB962C8B-B14F-4D97-AF65-F5344CB8AC3E}">
        <p14:creationId xmlns:p14="http://schemas.microsoft.com/office/powerpoint/2010/main" val="2297063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03FA8-A3F3-7640-B13D-36C73B3E5587}" type="slidenum">
              <a:rPr lang="en-US" smtClean="0"/>
              <a:t>4</a:t>
            </a:fld>
            <a:endParaRPr lang="en-US" dirty="0"/>
          </a:p>
        </p:txBody>
      </p:sp>
    </p:spTree>
    <p:extLst>
      <p:ext uri="{BB962C8B-B14F-4D97-AF65-F5344CB8AC3E}">
        <p14:creationId xmlns:p14="http://schemas.microsoft.com/office/powerpoint/2010/main" val="2702468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03FA8-A3F3-7640-B13D-36C73B3E5587}" type="slidenum">
              <a:rPr lang="en-US" smtClean="0"/>
              <a:t>5</a:t>
            </a:fld>
            <a:endParaRPr lang="en-US" dirty="0"/>
          </a:p>
        </p:txBody>
      </p:sp>
    </p:spTree>
    <p:extLst>
      <p:ext uri="{BB962C8B-B14F-4D97-AF65-F5344CB8AC3E}">
        <p14:creationId xmlns:p14="http://schemas.microsoft.com/office/powerpoint/2010/main" val="2753943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03FA8-A3F3-7640-B13D-36C73B3E5587}" type="slidenum">
              <a:rPr lang="en-US" smtClean="0"/>
              <a:t>6</a:t>
            </a:fld>
            <a:endParaRPr lang="en-US" dirty="0"/>
          </a:p>
        </p:txBody>
      </p:sp>
    </p:spTree>
    <p:extLst>
      <p:ext uri="{BB962C8B-B14F-4D97-AF65-F5344CB8AC3E}">
        <p14:creationId xmlns:p14="http://schemas.microsoft.com/office/powerpoint/2010/main" val="1576204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03FA8-A3F3-7640-B13D-36C73B3E5587}" type="slidenum">
              <a:rPr lang="en-US" smtClean="0"/>
              <a:t>7</a:t>
            </a:fld>
            <a:endParaRPr lang="en-US" dirty="0"/>
          </a:p>
        </p:txBody>
      </p:sp>
    </p:spTree>
    <p:extLst>
      <p:ext uri="{BB962C8B-B14F-4D97-AF65-F5344CB8AC3E}">
        <p14:creationId xmlns:p14="http://schemas.microsoft.com/office/powerpoint/2010/main" val="2969730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03FA8-A3F3-7640-B13D-36C73B3E5587}" type="slidenum">
              <a:rPr lang="en-US" smtClean="0"/>
              <a:t>8</a:t>
            </a:fld>
            <a:endParaRPr lang="en-US" dirty="0"/>
          </a:p>
        </p:txBody>
      </p:sp>
    </p:spTree>
    <p:extLst>
      <p:ext uri="{BB962C8B-B14F-4D97-AF65-F5344CB8AC3E}">
        <p14:creationId xmlns:p14="http://schemas.microsoft.com/office/powerpoint/2010/main" val="1185888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03FA8-A3F3-7640-B13D-36C73B3E5587}" type="slidenum">
              <a:rPr lang="en-US" smtClean="0"/>
              <a:t>9</a:t>
            </a:fld>
            <a:endParaRPr lang="en-US" dirty="0"/>
          </a:p>
        </p:txBody>
      </p:sp>
    </p:spTree>
    <p:extLst>
      <p:ext uri="{BB962C8B-B14F-4D97-AF65-F5344CB8AC3E}">
        <p14:creationId xmlns:p14="http://schemas.microsoft.com/office/powerpoint/2010/main" val="3408574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03FA8-A3F3-7640-B13D-36C73B3E5587}" type="slidenum">
              <a:rPr lang="en-US" smtClean="0"/>
              <a:t>10</a:t>
            </a:fld>
            <a:endParaRPr lang="en-US" dirty="0"/>
          </a:p>
        </p:txBody>
      </p:sp>
    </p:spTree>
    <p:extLst>
      <p:ext uri="{BB962C8B-B14F-4D97-AF65-F5344CB8AC3E}">
        <p14:creationId xmlns:p14="http://schemas.microsoft.com/office/powerpoint/2010/main" val="938139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alpha val="3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CC33A90-B87E-634E-AF2A-F4C3C8923FED}"/>
              </a:ext>
            </a:extLst>
          </p:cNvPr>
          <p:cNvSpPr/>
          <p:nvPr userDrawn="1"/>
        </p:nvSpPr>
        <p:spPr>
          <a:xfrm>
            <a:off x="0" y="914400"/>
            <a:ext cx="12192000" cy="5029200"/>
          </a:xfrm>
          <a:prstGeom prst="rect">
            <a:avLst/>
          </a:prstGeom>
          <a:pattFill prst="lgGrid">
            <a:fgClr>
              <a:schemeClr val="tx2">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1147E0E-4AE4-D149-A315-F2528623D5EA}"/>
              </a:ext>
            </a:extLst>
          </p:cNvPr>
          <p:cNvSpPr/>
          <p:nvPr userDrawn="1"/>
        </p:nvSpPr>
        <p:spPr>
          <a:xfrm>
            <a:off x="763425" y="2818150"/>
            <a:ext cx="6207001" cy="257181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2">
            <a:extLst>
              <a:ext uri="{FF2B5EF4-FFF2-40B4-BE49-F238E27FC236}">
                <a16:creationId xmlns:a16="http://schemas.microsoft.com/office/drawing/2014/main" id="{AA222472-5BC8-7B4F-AB2F-B6A10019B606}"/>
              </a:ext>
            </a:extLst>
          </p:cNvPr>
          <p:cNvSpPr>
            <a:spLocks noChangeArrowheads="1"/>
          </p:cNvSpPr>
          <p:nvPr userDrawn="1"/>
        </p:nvSpPr>
        <p:spPr bwMode="auto">
          <a:xfrm>
            <a:off x="3105150" y="35607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Title 1">
            <a:extLst>
              <a:ext uri="{FF2B5EF4-FFF2-40B4-BE49-F238E27FC236}">
                <a16:creationId xmlns:a16="http://schemas.microsoft.com/office/drawing/2014/main" id="{E3ED0903-C4AC-F843-878E-D66CB7BFB0E9}"/>
              </a:ext>
            </a:extLst>
          </p:cNvPr>
          <p:cNvSpPr>
            <a:spLocks noGrp="1"/>
          </p:cNvSpPr>
          <p:nvPr>
            <p:ph type="title" hasCustomPrompt="1"/>
          </p:nvPr>
        </p:nvSpPr>
        <p:spPr>
          <a:xfrm>
            <a:off x="1108430" y="3267744"/>
            <a:ext cx="5651293" cy="1086304"/>
          </a:xfrm>
          <a:prstGeom prst="rect">
            <a:avLst/>
          </a:prstGeom>
        </p:spPr>
        <p:txBody>
          <a:bodyPr lIns="91440" rIns="91440" anchor="ctr" anchorCtr="0">
            <a:noAutofit/>
          </a:bodyPr>
          <a:lstStyle>
            <a:lvl1pPr algn="l">
              <a:defRPr sz="8800" b="1" i="0" spc="150" baseline="0">
                <a:solidFill>
                  <a:schemeClr val="tx1"/>
                </a:solidFill>
                <a:latin typeface="+mj-lt"/>
                <a:ea typeface="Meiryo UI" panose="020B0604030504040204" pitchFamily="34" charset="-128"/>
              </a:defRPr>
            </a:lvl1pPr>
          </a:lstStyle>
          <a:p>
            <a:r>
              <a:rPr lang="en-US" noProof="0" dirty="0"/>
              <a:t>Title</a:t>
            </a:r>
          </a:p>
        </p:txBody>
      </p:sp>
      <p:sp>
        <p:nvSpPr>
          <p:cNvPr id="11" name="Picture Placeholder 10">
            <a:extLst>
              <a:ext uri="{FF2B5EF4-FFF2-40B4-BE49-F238E27FC236}">
                <a16:creationId xmlns:a16="http://schemas.microsoft.com/office/drawing/2014/main" id="{C8F278E7-697F-D34E-BB55-5D254AF87F94}"/>
              </a:ext>
            </a:extLst>
          </p:cNvPr>
          <p:cNvSpPr>
            <a:spLocks noGrp="1"/>
          </p:cNvSpPr>
          <p:nvPr>
            <p:ph type="pic" sz="quarter" idx="14"/>
          </p:nvPr>
        </p:nvSpPr>
        <p:spPr>
          <a:xfrm>
            <a:off x="5923125" y="0"/>
            <a:ext cx="6268875" cy="6858000"/>
          </a:xfrm>
          <a:custGeom>
            <a:avLst/>
            <a:gdLst>
              <a:gd name="connsiteX0" fmla="*/ 0 w 6268875"/>
              <a:gd name="connsiteY0" fmla="*/ 0 h 6858000"/>
              <a:gd name="connsiteX1" fmla="*/ 6268875 w 6268875"/>
              <a:gd name="connsiteY1" fmla="*/ 0 h 6858000"/>
              <a:gd name="connsiteX2" fmla="*/ 6268875 w 6268875"/>
              <a:gd name="connsiteY2" fmla="*/ 6858000 h 6858000"/>
              <a:gd name="connsiteX3" fmla="*/ 0 w 6268875"/>
              <a:gd name="connsiteY3" fmla="*/ 6858000 h 6858000"/>
              <a:gd name="connsiteX4" fmla="*/ 0 w 6268875"/>
              <a:gd name="connsiteY4" fmla="*/ 5389964 h 6858000"/>
              <a:gd name="connsiteX5" fmla="*/ 1047301 w 6268875"/>
              <a:gd name="connsiteY5" fmla="*/ 5389964 h 6858000"/>
              <a:gd name="connsiteX6" fmla="*/ 1047301 w 6268875"/>
              <a:gd name="connsiteY6" fmla="*/ 2814404 h 6858000"/>
              <a:gd name="connsiteX7" fmla="*/ 0 w 6268875"/>
              <a:gd name="connsiteY7" fmla="*/ 28144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68875" h="6858000">
                <a:moveTo>
                  <a:pt x="0" y="0"/>
                </a:moveTo>
                <a:lnTo>
                  <a:pt x="6268875" y="0"/>
                </a:lnTo>
                <a:lnTo>
                  <a:pt x="6268875" y="6858000"/>
                </a:lnTo>
                <a:lnTo>
                  <a:pt x="0" y="6858000"/>
                </a:lnTo>
                <a:lnTo>
                  <a:pt x="0" y="5389964"/>
                </a:lnTo>
                <a:lnTo>
                  <a:pt x="1047301" y="5389964"/>
                </a:lnTo>
                <a:lnTo>
                  <a:pt x="1047301" y="2814404"/>
                </a:lnTo>
                <a:lnTo>
                  <a:pt x="0" y="2814404"/>
                </a:lnTo>
                <a:close/>
              </a:path>
            </a:pathLst>
          </a:custGeom>
          <a:solidFill>
            <a:schemeClr val="tx1"/>
          </a:solidFill>
        </p:spPr>
        <p:txBody>
          <a:bodyPr wrap="square">
            <a:noAutofit/>
          </a:bodyPr>
          <a:lstStyle>
            <a:lvl1pPr marL="0" indent="0">
              <a:buNone/>
              <a:defRPr>
                <a:solidFill>
                  <a:schemeClr val="bg1"/>
                </a:solidFill>
              </a:defRPr>
            </a:lvl1pPr>
          </a:lstStyle>
          <a:p>
            <a:r>
              <a:rPr lang="en-US"/>
              <a:t>Click icon to add picture</a:t>
            </a:r>
            <a:endParaRPr lang="en-US" dirty="0"/>
          </a:p>
        </p:txBody>
      </p:sp>
      <p:sp>
        <p:nvSpPr>
          <p:cNvPr id="3" name="Text Placeholder 2">
            <a:extLst>
              <a:ext uri="{FF2B5EF4-FFF2-40B4-BE49-F238E27FC236}">
                <a16:creationId xmlns:a16="http://schemas.microsoft.com/office/drawing/2014/main" id="{762719C4-9998-4B9C-8E34-87A64F6BCDAE}"/>
              </a:ext>
            </a:extLst>
          </p:cNvPr>
          <p:cNvSpPr>
            <a:spLocks noGrp="1"/>
          </p:cNvSpPr>
          <p:nvPr>
            <p:ph type="body" sz="quarter" idx="15" hasCustomPrompt="1"/>
          </p:nvPr>
        </p:nvSpPr>
        <p:spPr>
          <a:xfrm>
            <a:off x="1124261" y="4354048"/>
            <a:ext cx="5651500" cy="704088"/>
          </a:xfrm>
        </p:spPr>
        <p:txBody>
          <a:bodyPr anchor="ctr">
            <a:normAutofit/>
          </a:bodyPr>
          <a:lstStyle>
            <a:lvl1pPr marL="0" indent="0">
              <a:buNone/>
              <a:defRPr sz="2400" b="1" i="0" cap="all" spc="600" baseline="0"/>
            </a:lvl1pPr>
          </a:lstStyle>
          <a:p>
            <a:pPr lvl="0"/>
            <a:r>
              <a:rPr lang="en-US" dirty="0"/>
              <a:t>Subtitle</a:t>
            </a:r>
          </a:p>
        </p:txBody>
      </p:sp>
    </p:spTree>
    <p:extLst>
      <p:ext uri="{BB962C8B-B14F-4D97-AF65-F5344CB8AC3E}">
        <p14:creationId xmlns:p14="http://schemas.microsoft.com/office/powerpoint/2010/main" val="147982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p:bg>
      <p:bgPr>
        <a:solidFill>
          <a:schemeClr val="bg2">
            <a:alpha val="40000"/>
          </a:schemeClr>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FBA462-7E60-BA4E-9A1E-3B5E69DACB3A}"/>
              </a:ext>
            </a:extLst>
          </p:cNvPr>
          <p:cNvSpPr>
            <a:spLocks noGrp="1"/>
          </p:cNvSpPr>
          <p:nvPr>
            <p:ph type="dt" sz="half" idx="10"/>
          </p:nvPr>
        </p:nvSpPr>
        <p:spPr/>
        <p:txBody>
          <a:bodyPr/>
          <a:lstStyle/>
          <a:p>
            <a:fld id="{CACCE73A-EC7C-C74F-BDE1-B9AFE6B3713A}" type="datetimeFigureOut">
              <a:rPr lang="en-US" smtClean="0"/>
              <a:t>1/6/2022</a:t>
            </a:fld>
            <a:endParaRPr lang="en-US" dirty="0"/>
          </a:p>
        </p:txBody>
      </p:sp>
      <p:sp>
        <p:nvSpPr>
          <p:cNvPr id="3" name="Footer Placeholder 2">
            <a:extLst>
              <a:ext uri="{FF2B5EF4-FFF2-40B4-BE49-F238E27FC236}">
                <a16:creationId xmlns:a16="http://schemas.microsoft.com/office/drawing/2014/main" id="{218A28A8-5C75-FC4B-9A28-8F343DF4B1F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1FD5A6F-AE17-4E4C-9567-DB3B02853306}"/>
              </a:ext>
            </a:extLst>
          </p:cNvPr>
          <p:cNvSpPr>
            <a:spLocks noGrp="1"/>
          </p:cNvSpPr>
          <p:nvPr>
            <p:ph type="sldNum" sz="quarter" idx="12"/>
          </p:nvPr>
        </p:nvSpPr>
        <p:spPr/>
        <p:txBody>
          <a:bodyPr/>
          <a:lstStyle/>
          <a:p>
            <a:fld id="{6F705D35-D126-3B47-A82C-2A13EA9E0A67}" type="slidenum">
              <a:rPr lang="en-US" smtClean="0"/>
              <a:t>‹#›</a:t>
            </a:fld>
            <a:endParaRPr lang="en-US" dirty="0"/>
          </a:p>
        </p:txBody>
      </p:sp>
      <p:sp>
        <p:nvSpPr>
          <p:cNvPr id="5" name="Rectangle 4">
            <a:extLst>
              <a:ext uri="{FF2B5EF4-FFF2-40B4-BE49-F238E27FC236}">
                <a16:creationId xmlns:a16="http://schemas.microsoft.com/office/drawing/2014/main" id="{F9B59AC0-ACCA-0548-A037-BC61068B8FE2}"/>
              </a:ext>
            </a:extLst>
          </p:cNvPr>
          <p:cNvSpPr/>
          <p:nvPr userDrawn="1"/>
        </p:nvSpPr>
        <p:spPr>
          <a:xfrm>
            <a:off x="0" y="0"/>
            <a:ext cx="12192000" cy="986306"/>
          </a:xfrm>
          <a:prstGeom prst="rect">
            <a:avLst/>
          </a:prstGeom>
          <a:pattFill prst="lgGrid">
            <a:fgClr>
              <a:schemeClr val="tx2">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2A57C152-0331-B74F-81FE-04A927A72C7B}"/>
              </a:ext>
            </a:extLst>
          </p:cNvPr>
          <p:cNvSpPr/>
          <p:nvPr userDrawn="1"/>
        </p:nvSpPr>
        <p:spPr>
          <a:xfrm>
            <a:off x="350520" y="279792"/>
            <a:ext cx="11475720" cy="98630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rtlCol="0" anchor="ctr"/>
          <a:lstStyle/>
          <a:p>
            <a:endParaRPr lang="en-US" sz="2400" b="1" dirty="0">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5FDDD9A4-1691-5D47-9605-21650E2212D3}"/>
              </a:ext>
            </a:extLst>
          </p:cNvPr>
          <p:cNvSpPr>
            <a:spLocks noGrp="1"/>
          </p:cNvSpPr>
          <p:nvPr>
            <p:ph type="title"/>
          </p:nvPr>
        </p:nvSpPr>
        <p:spPr>
          <a:xfrm>
            <a:off x="639413" y="483440"/>
            <a:ext cx="10904438" cy="583800"/>
          </a:xfrm>
          <a:prstGeom prst="rect">
            <a:avLst/>
          </a:prstGeom>
        </p:spPr>
        <p:txBody>
          <a:bodyPr lIns="91440" rIns="91440">
            <a:noAutofit/>
          </a:bodyPr>
          <a:lstStyle>
            <a:lvl1pPr>
              <a:defRPr sz="2400" b="1" i="0" spc="150" baseline="0">
                <a:solidFill>
                  <a:schemeClr val="tx1"/>
                </a:solidFill>
                <a:latin typeface="+mj-lt"/>
                <a:ea typeface="Meiryo UI" panose="020B0604030504040204" pitchFamily="34" charset="-128"/>
              </a:defRPr>
            </a:lvl1pPr>
          </a:lstStyle>
          <a:p>
            <a:r>
              <a:rPr lang="en-US"/>
              <a:t>Click to edit Master title style</a:t>
            </a:r>
            <a:endParaRPr lang="en-US" dirty="0"/>
          </a:p>
        </p:txBody>
      </p:sp>
      <p:sp>
        <p:nvSpPr>
          <p:cNvPr id="10" name="Content Placeholder 9">
            <a:extLst>
              <a:ext uri="{FF2B5EF4-FFF2-40B4-BE49-F238E27FC236}">
                <a16:creationId xmlns:a16="http://schemas.microsoft.com/office/drawing/2014/main" id="{A6B69B4E-3A48-4F14-8C09-ECC8E58C7321}"/>
              </a:ext>
            </a:extLst>
          </p:cNvPr>
          <p:cNvSpPr>
            <a:spLocks noGrp="1"/>
          </p:cNvSpPr>
          <p:nvPr>
            <p:ph sz="quarter" idx="13"/>
          </p:nvPr>
        </p:nvSpPr>
        <p:spPr>
          <a:xfrm>
            <a:off x="639763" y="1470025"/>
            <a:ext cx="10904088" cy="4706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49630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ntent ">
    <p:bg>
      <p:bgPr>
        <a:solidFill>
          <a:schemeClr val="bg2">
            <a:alpha val="4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87C56A2-F952-8343-A875-78793BA51A34}"/>
              </a:ext>
            </a:extLst>
          </p:cNvPr>
          <p:cNvSpPr/>
          <p:nvPr userDrawn="1"/>
        </p:nvSpPr>
        <p:spPr>
          <a:xfrm>
            <a:off x="0" y="5871694"/>
            <a:ext cx="12192000" cy="986306"/>
          </a:xfrm>
          <a:prstGeom prst="rect">
            <a:avLst/>
          </a:prstGeom>
          <a:pattFill prst="lgGrid">
            <a:fgClr>
              <a:schemeClr val="tx1">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1BB3689-72F8-2345-BF30-38C81BDD487E}"/>
              </a:ext>
            </a:extLst>
          </p:cNvPr>
          <p:cNvSpPr/>
          <p:nvPr userDrawn="1"/>
        </p:nvSpPr>
        <p:spPr>
          <a:xfrm>
            <a:off x="5002306" y="0"/>
            <a:ext cx="7189694"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a:extLst>
              <a:ext uri="{FF2B5EF4-FFF2-40B4-BE49-F238E27FC236}">
                <a16:creationId xmlns:a16="http://schemas.microsoft.com/office/drawing/2014/main" id="{09FBA462-7E60-BA4E-9A1E-3B5E69DACB3A}"/>
              </a:ext>
            </a:extLst>
          </p:cNvPr>
          <p:cNvSpPr>
            <a:spLocks noGrp="1"/>
          </p:cNvSpPr>
          <p:nvPr>
            <p:ph type="dt" sz="half" idx="10"/>
          </p:nvPr>
        </p:nvSpPr>
        <p:spPr/>
        <p:txBody>
          <a:bodyPr/>
          <a:lstStyle/>
          <a:p>
            <a:fld id="{CACCE73A-EC7C-C74F-BDE1-B9AFE6B3713A}" type="datetimeFigureOut">
              <a:rPr lang="en-US" smtClean="0"/>
              <a:t>1/6/2022</a:t>
            </a:fld>
            <a:endParaRPr lang="en-US" dirty="0"/>
          </a:p>
        </p:txBody>
      </p:sp>
      <p:sp>
        <p:nvSpPr>
          <p:cNvPr id="3" name="Footer Placeholder 2">
            <a:extLst>
              <a:ext uri="{FF2B5EF4-FFF2-40B4-BE49-F238E27FC236}">
                <a16:creationId xmlns:a16="http://schemas.microsoft.com/office/drawing/2014/main" id="{218A28A8-5C75-FC4B-9A28-8F343DF4B1F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1FD5A6F-AE17-4E4C-9567-DB3B02853306}"/>
              </a:ext>
            </a:extLst>
          </p:cNvPr>
          <p:cNvSpPr>
            <a:spLocks noGrp="1"/>
          </p:cNvSpPr>
          <p:nvPr>
            <p:ph type="sldNum" sz="quarter" idx="12"/>
          </p:nvPr>
        </p:nvSpPr>
        <p:spPr/>
        <p:txBody>
          <a:bodyPr/>
          <a:lstStyle/>
          <a:p>
            <a:fld id="{6F705D35-D126-3B47-A82C-2A13EA9E0A67}" type="slidenum">
              <a:rPr lang="en-US" smtClean="0"/>
              <a:t>‹#›</a:t>
            </a:fld>
            <a:endParaRPr lang="en-US" dirty="0"/>
          </a:p>
        </p:txBody>
      </p:sp>
      <p:sp>
        <p:nvSpPr>
          <p:cNvPr id="9" name="Title 1">
            <a:extLst>
              <a:ext uri="{FF2B5EF4-FFF2-40B4-BE49-F238E27FC236}">
                <a16:creationId xmlns:a16="http://schemas.microsoft.com/office/drawing/2014/main" id="{656FB1BA-653F-254C-9C39-2A5BDD763EE8}"/>
              </a:ext>
            </a:extLst>
          </p:cNvPr>
          <p:cNvSpPr>
            <a:spLocks noGrp="1"/>
          </p:cNvSpPr>
          <p:nvPr>
            <p:ph type="title"/>
          </p:nvPr>
        </p:nvSpPr>
        <p:spPr>
          <a:xfrm>
            <a:off x="6761117" y="681037"/>
            <a:ext cx="4791637" cy="583800"/>
          </a:xfrm>
          <a:prstGeom prst="rect">
            <a:avLst/>
          </a:prstGeom>
        </p:spPr>
        <p:txBody>
          <a:bodyPr lIns="91440" rIns="91440">
            <a:noAutofit/>
          </a:bodyPr>
          <a:lstStyle>
            <a:lvl1pPr>
              <a:defRPr sz="2400" b="1" i="0" spc="150" baseline="0">
                <a:solidFill>
                  <a:schemeClr val="tx1"/>
                </a:solidFill>
                <a:latin typeface="+mj-lt"/>
                <a:ea typeface="Meiryo UI" panose="020B0604030504040204" pitchFamily="34" charset="-128"/>
              </a:defRPr>
            </a:lvl1pPr>
          </a:lstStyle>
          <a:p>
            <a:r>
              <a:rPr lang="en-US"/>
              <a:t>Click to edit Master title style</a:t>
            </a:r>
            <a:endParaRPr lang="en-US" dirty="0"/>
          </a:p>
        </p:txBody>
      </p:sp>
      <p:sp>
        <p:nvSpPr>
          <p:cNvPr id="12" name="Picture Placeholder 10">
            <a:extLst>
              <a:ext uri="{FF2B5EF4-FFF2-40B4-BE49-F238E27FC236}">
                <a16:creationId xmlns:a16="http://schemas.microsoft.com/office/drawing/2014/main" id="{CB2BF900-EE78-604F-A9A8-83394228A684}"/>
              </a:ext>
            </a:extLst>
          </p:cNvPr>
          <p:cNvSpPr>
            <a:spLocks noGrp="1"/>
          </p:cNvSpPr>
          <p:nvPr>
            <p:ph type="pic" sz="quarter" idx="14"/>
          </p:nvPr>
        </p:nvSpPr>
        <p:spPr>
          <a:xfrm>
            <a:off x="542925" y="571500"/>
            <a:ext cx="5553075" cy="5715000"/>
          </a:xfrm>
          <a:prstGeom prst="rect">
            <a:avLst/>
          </a:prstGeom>
          <a:solidFill>
            <a:schemeClr val="tx1"/>
          </a:solidFill>
        </p:spPr>
        <p:txBody>
          <a:bodyPr/>
          <a:lstStyle>
            <a:lvl1pPr marL="0" indent="0">
              <a:buNone/>
              <a:defRPr>
                <a:solidFill>
                  <a:schemeClr val="bg1"/>
                </a:solidFill>
              </a:defRPr>
            </a:lvl1pPr>
          </a:lstStyle>
          <a:p>
            <a:r>
              <a:rPr lang="en-US"/>
              <a:t>Click icon to add picture</a:t>
            </a:r>
            <a:endParaRPr lang="en-US" dirty="0"/>
          </a:p>
        </p:txBody>
      </p:sp>
      <p:sp>
        <p:nvSpPr>
          <p:cNvPr id="10" name="Content Placeholder 9">
            <a:extLst>
              <a:ext uri="{FF2B5EF4-FFF2-40B4-BE49-F238E27FC236}">
                <a16:creationId xmlns:a16="http://schemas.microsoft.com/office/drawing/2014/main" id="{C4C04996-C3BC-4E03-A361-2BA33F3CA305}"/>
              </a:ext>
            </a:extLst>
          </p:cNvPr>
          <p:cNvSpPr>
            <a:spLocks noGrp="1"/>
          </p:cNvSpPr>
          <p:nvPr>
            <p:ph sz="quarter" idx="15"/>
          </p:nvPr>
        </p:nvSpPr>
        <p:spPr>
          <a:xfrm>
            <a:off x="6761163" y="1265238"/>
            <a:ext cx="4791591" cy="4911725"/>
          </a:xfrm>
        </p:spPr>
        <p:txBody>
          <a:bodyPr/>
          <a:lstStyle>
            <a:lvl1pPr>
              <a:lnSpc>
                <a:spcPct val="200000"/>
              </a:lnSpc>
              <a:spcBef>
                <a:spcPts val="1000"/>
              </a:spcBef>
              <a:buClrTx/>
              <a:defRPr/>
            </a:lvl1pPr>
            <a:lvl2pPr>
              <a:lnSpc>
                <a:spcPct val="200000"/>
              </a:lnSpc>
              <a:spcBef>
                <a:spcPts val="1000"/>
              </a:spcBef>
              <a:buClrTx/>
              <a:defRPr/>
            </a:lvl2pPr>
            <a:lvl3pPr>
              <a:lnSpc>
                <a:spcPct val="200000"/>
              </a:lnSpc>
              <a:spcBef>
                <a:spcPts val="1000"/>
              </a:spcBef>
              <a:buClrTx/>
              <a:defRPr/>
            </a:lvl3pPr>
            <a:lvl4pPr>
              <a:lnSpc>
                <a:spcPct val="200000"/>
              </a:lnSpc>
              <a:spcBef>
                <a:spcPts val="1000"/>
              </a:spcBef>
              <a:buClrTx/>
              <a:defRPr/>
            </a:lvl4pPr>
            <a:lvl5pPr>
              <a:lnSpc>
                <a:spcPct val="200000"/>
              </a:lnSpc>
              <a:spcBef>
                <a:spcPts val="1000"/>
              </a:spcBef>
              <a:buClrTx/>
              <a:defRPr/>
            </a:lvl5pPr>
          </a:lstStyle>
          <a:p>
            <a:pPr lvl="0"/>
            <a:r>
              <a:rPr lang="en-US"/>
              <a:t>Click to edit Master text styles</a:t>
            </a:r>
          </a:p>
        </p:txBody>
      </p:sp>
    </p:spTree>
    <p:extLst>
      <p:ext uri="{BB962C8B-B14F-4D97-AF65-F5344CB8AC3E}">
        <p14:creationId xmlns:p14="http://schemas.microsoft.com/office/powerpoint/2010/main" val="2859269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2">
            <a:alpha val="40000"/>
          </a:schemeClr>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2F96941-79C9-A34B-8AB5-C167A4D72D51}"/>
              </a:ext>
            </a:extLst>
          </p:cNvPr>
          <p:cNvSpPr/>
          <p:nvPr userDrawn="1"/>
        </p:nvSpPr>
        <p:spPr>
          <a:xfrm>
            <a:off x="0" y="0"/>
            <a:ext cx="12192000" cy="986306"/>
          </a:xfrm>
          <a:prstGeom prst="rect">
            <a:avLst/>
          </a:prstGeom>
          <a:pattFill prst="lgGrid">
            <a:fgClr>
              <a:schemeClr val="tx1">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Date Placeholder 1">
            <a:extLst>
              <a:ext uri="{FF2B5EF4-FFF2-40B4-BE49-F238E27FC236}">
                <a16:creationId xmlns:a16="http://schemas.microsoft.com/office/drawing/2014/main" id="{09FBA462-7E60-BA4E-9A1E-3B5E69DACB3A}"/>
              </a:ext>
            </a:extLst>
          </p:cNvPr>
          <p:cNvSpPr>
            <a:spLocks noGrp="1"/>
          </p:cNvSpPr>
          <p:nvPr>
            <p:ph type="dt" sz="half" idx="10"/>
          </p:nvPr>
        </p:nvSpPr>
        <p:spPr/>
        <p:txBody>
          <a:bodyPr/>
          <a:lstStyle/>
          <a:p>
            <a:fld id="{CACCE73A-EC7C-C74F-BDE1-B9AFE6B3713A}" type="datetimeFigureOut">
              <a:rPr lang="en-US" noProof="0" smtClean="0"/>
              <a:t>1/6/2022</a:t>
            </a:fld>
            <a:endParaRPr lang="en-US" noProof="0" dirty="0"/>
          </a:p>
        </p:txBody>
      </p:sp>
      <p:sp>
        <p:nvSpPr>
          <p:cNvPr id="3" name="Footer Placeholder 2">
            <a:extLst>
              <a:ext uri="{FF2B5EF4-FFF2-40B4-BE49-F238E27FC236}">
                <a16:creationId xmlns:a16="http://schemas.microsoft.com/office/drawing/2014/main" id="{218A28A8-5C75-FC4B-9A28-8F343DF4B1F9}"/>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71FD5A6F-AE17-4E4C-9567-DB3B02853306}"/>
              </a:ext>
            </a:extLst>
          </p:cNvPr>
          <p:cNvSpPr>
            <a:spLocks noGrp="1"/>
          </p:cNvSpPr>
          <p:nvPr>
            <p:ph type="sldNum" sz="quarter" idx="12"/>
          </p:nvPr>
        </p:nvSpPr>
        <p:spPr/>
        <p:txBody>
          <a:bodyPr/>
          <a:lstStyle/>
          <a:p>
            <a:fld id="{6F705D35-D126-3B47-A82C-2A13EA9E0A67}" type="slidenum">
              <a:rPr lang="en-US" noProof="0" smtClean="0"/>
              <a:t>‹#›</a:t>
            </a:fld>
            <a:endParaRPr lang="en-US" noProof="0" dirty="0"/>
          </a:p>
        </p:txBody>
      </p:sp>
      <p:sp>
        <p:nvSpPr>
          <p:cNvPr id="6" name="Rectangle 5">
            <a:extLst>
              <a:ext uri="{FF2B5EF4-FFF2-40B4-BE49-F238E27FC236}">
                <a16:creationId xmlns:a16="http://schemas.microsoft.com/office/drawing/2014/main" id="{2A57C152-0331-B74F-81FE-04A927A72C7B}"/>
              </a:ext>
            </a:extLst>
          </p:cNvPr>
          <p:cNvSpPr/>
          <p:nvPr userDrawn="1"/>
        </p:nvSpPr>
        <p:spPr>
          <a:xfrm>
            <a:off x="350520" y="279792"/>
            <a:ext cx="11475720" cy="98630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rtlCol="0" anchor="ctr"/>
          <a:lstStyle/>
          <a:p>
            <a:endParaRPr lang="en-US" sz="2400" b="1" noProof="0"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5FDDD9A4-1691-5D47-9605-21650E2212D3}"/>
              </a:ext>
            </a:extLst>
          </p:cNvPr>
          <p:cNvSpPr>
            <a:spLocks noGrp="1"/>
          </p:cNvSpPr>
          <p:nvPr>
            <p:ph type="title"/>
          </p:nvPr>
        </p:nvSpPr>
        <p:spPr>
          <a:xfrm>
            <a:off x="639413" y="483440"/>
            <a:ext cx="10904438" cy="583800"/>
          </a:xfrm>
          <a:prstGeom prst="rect">
            <a:avLst/>
          </a:prstGeom>
        </p:spPr>
        <p:txBody>
          <a:bodyPr lIns="91440" rIns="91440">
            <a:noAutofit/>
          </a:bodyPr>
          <a:lstStyle>
            <a:lvl1pPr>
              <a:defRPr sz="2400" b="1" i="0" spc="150" baseline="0">
                <a:solidFill>
                  <a:schemeClr val="tx1"/>
                </a:solidFill>
                <a:latin typeface="+mj-lt"/>
                <a:ea typeface="Meiryo UI" panose="020B0604030504040204" pitchFamily="34" charset="-128"/>
              </a:defRPr>
            </a:lvl1pPr>
          </a:lstStyle>
          <a:p>
            <a:r>
              <a:rPr lang="en-US" noProof="0"/>
              <a:t>Click to edit Master title style</a:t>
            </a:r>
            <a:endParaRPr lang="en-US" noProof="0" dirty="0"/>
          </a:p>
        </p:txBody>
      </p:sp>
      <p:sp>
        <p:nvSpPr>
          <p:cNvPr id="10" name="Text Placeholder 2">
            <a:extLst>
              <a:ext uri="{FF2B5EF4-FFF2-40B4-BE49-F238E27FC236}">
                <a16:creationId xmlns:a16="http://schemas.microsoft.com/office/drawing/2014/main" id="{62F811A9-08B1-C746-B30D-69D7B4A6CD59}"/>
              </a:ext>
            </a:extLst>
          </p:cNvPr>
          <p:cNvSpPr>
            <a:spLocks noGrp="1"/>
          </p:cNvSpPr>
          <p:nvPr>
            <p:ph type="body" idx="1"/>
          </p:nvPr>
        </p:nvSpPr>
        <p:spPr>
          <a:xfrm>
            <a:off x="838201" y="2038570"/>
            <a:ext cx="5042646" cy="703135"/>
          </a:xfrm>
          <a:prstGeom prst="rect">
            <a:avLst/>
          </a:prstGeom>
        </p:spPr>
        <p:txBody>
          <a:bodyPr lIns="91440" rIns="91440" anchor="ctr">
            <a:normAutofit/>
          </a:bodyPr>
          <a:lstStyle>
            <a:lvl1pPr marL="0" indent="0" algn="l">
              <a:lnSpc>
                <a:spcPct val="150000"/>
              </a:lnSpc>
              <a:buNone/>
              <a:defRPr sz="1800" b="1" i="0" cap="all" spc="150" baseline="0">
                <a:solidFill>
                  <a:schemeClr val="tx2"/>
                </a:solidFill>
                <a:latin typeface="+mj-lt"/>
                <a:ea typeface="Meiryo UI" panose="020B0604030504040204" pitchFamily="34"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2" name="Text Placeholder 2">
            <a:extLst>
              <a:ext uri="{FF2B5EF4-FFF2-40B4-BE49-F238E27FC236}">
                <a16:creationId xmlns:a16="http://schemas.microsoft.com/office/drawing/2014/main" id="{54F0B191-C947-1640-8AD2-EEEAA1ED57C9}"/>
              </a:ext>
            </a:extLst>
          </p:cNvPr>
          <p:cNvSpPr>
            <a:spLocks noGrp="1"/>
          </p:cNvSpPr>
          <p:nvPr>
            <p:ph type="body" idx="14"/>
          </p:nvPr>
        </p:nvSpPr>
        <p:spPr>
          <a:xfrm>
            <a:off x="6501205" y="2038570"/>
            <a:ext cx="5042646" cy="703135"/>
          </a:xfrm>
          <a:prstGeom prst="rect">
            <a:avLst/>
          </a:prstGeom>
        </p:spPr>
        <p:txBody>
          <a:bodyPr lIns="91440" rIns="91440" anchor="ctr">
            <a:normAutofit/>
          </a:bodyPr>
          <a:lstStyle>
            <a:lvl1pPr marL="0" indent="0" algn="l">
              <a:lnSpc>
                <a:spcPct val="150000"/>
              </a:lnSpc>
              <a:buNone/>
              <a:defRPr sz="1800" b="1" i="0" cap="all" spc="150" baseline="0">
                <a:solidFill>
                  <a:schemeClr val="tx2"/>
                </a:solidFill>
                <a:latin typeface="+mj-lt"/>
                <a:ea typeface="Meiryo UI" panose="020B0604030504040204" pitchFamily="34"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cxnSp>
        <p:nvCxnSpPr>
          <p:cNvPr id="14" name="Straight Connector 13">
            <a:extLst>
              <a:ext uri="{FF2B5EF4-FFF2-40B4-BE49-F238E27FC236}">
                <a16:creationId xmlns:a16="http://schemas.microsoft.com/office/drawing/2014/main" id="{E8B92D52-6B55-2C4B-95E4-CE89611E590B}"/>
              </a:ext>
            </a:extLst>
          </p:cNvPr>
          <p:cNvCxnSpPr>
            <a:cxnSpLocks/>
          </p:cNvCxnSpPr>
          <p:nvPr userDrawn="1"/>
        </p:nvCxnSpPr>
        <p:spPr>
          <a:xfrm>
            <a:off x="6167716" y="1613647"/>
            <a:ext cx="0" cy="4904068"/>
          </a:xfrm>
          <a:prstGeom prst="line">
            <a:avLst/>
          </a:prstGeom>
          <a:ln>
            <a:solidFill>
              <a:schemeClr val="tx2">
                <a:lumMod val="10000"/>
                <a:lumOff val="90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F0F9EB4B-EC9F-404E-A98B-1EA3F6FF116A}"/>
              </a:ext>
            </a:extLst>
          </p:cNvPr>
          <p:cNvSpPr>
            <a:spLocks noGrp="1"/>
          </p:cNvSpPr>
          <p:nvPr>
            <p:ph sz="quarter" idx="15"/>
          </p:nvPr>
        </p:nvSpPr>
        <p:spPr>
          <a:xfrm>
            <a:off x="838199" y="2894013"/>
            <a:ext cx="5042647" cy="30940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6">
            <a:extLst>
              <a:ext uri="{FF2B5EF4-FFF2-40B4-BE49-F238E27FC236}">
                <a16:creationId xmlns:a16="http://schemas.microsoft.com/office/drawing/2014/main" id="{7A648C0A-27FE-4582-8D3C-7FF280E14591}"/>
              </a:ext>
            </a:extLst>
          </p:cNvPr>
          <p:cNvSpPr>
            <a:spLocks noGrp="1"/>
          </p:cNvSpPr>
          <p:nvPr>
            <p:ph sz="quarter" idx="16"/>
          </p:nvPr>
        </p:nvSpPr>
        <p:spPr>
          <a:xfrm>
            <a:off x="6501205" y="2894013"/>
            <a:ext cx="5042647" cy="30940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5996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Image and Caption">
    <p:bg>
      <p:bgPr>
        <a:solidFill>
          <a:schemeClr val="bg2">
            <a:alpha val="4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4A22209-F6F4-814A-9719-87CDCD23C55F}"/>
              </a:ext>
            </a:extLst>
          </p:cNvPr>
          <p:cNvSpPr/>
          <p:nvPr userDrawn="1"/>
        </p:nvSpPr>
        <p:spPr>
          <a:xfrm>
            <a:off x="0" y="914400"/>
            <a:ext cx="12192000" cy="5029200"/>
          </a:xfrm>
          <a:prstGeom prst="rect">
            <a:avLst/>
          </a:prstGeom>
          <a:pattFill prst="lgGrid">
            <a:fgClr>
              <a:schemeClr val="tx2">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51817374-D7A2-2F4D-91C6-E24955F0018B}"/>
              </a:ext>
            </a:extLst>
          </p:cNvPr>
          <p:cNvSpPr/>
          <p:nvPr userDrawn="1"/>
        </p:nvSpPr>
        <p:spPr>
          <a:xfrm>
            <a:off x="5951621" y="1803214"/>
            <a:ext cx="6240379" cy="32528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Date Placeholder 1">
            <a:extLst>
              <a:ext uri="{FF2B5EF4-FFF2-40B4-BE49-F238E27FC236}">
                <a16:creationId xmlns:a16="http://schemas.microsoft.com/office/drawing/2014/main" id="{09FBA462-7E60-BA4E-9A1E-3B5E69DACB3A}"/>
              </a:ext>
            </a:extLst>
          </p:cNvPr>
          <p:cNvSpPr>
            <a:spLocks noGrp="1"/>
          </p:cNvSpPr>
          <p:nvPr>
            <p:ph type="dt" sz="half" idx="10"/>
          </p:nvPr>
        </p:nvSpPr>
        <p:spPr/>
        <p:txBody>
          <a:bodyPr/>
          <a:lstStyle/>
          <a:p>
            <a:fld id="{CACCE73A-EC7C-C74F-BDE1-B9AFE6B3713A}" type="datetimeFigureOut">
              <a:rPr lang="en-US" noProof="0" smtClean="0"/>
              <a:t>1/6/2022</a:t>
            </a:fld>
            <a:endParaRPr lang="en-US" noProof="0" dirty="0"/>
          </a:p>
        </p:txBody>
      </p:sp>
      <p:sp>
        <p:nvSpPr>
          <p:cNvPr id="3" name="Footer Placeholder 2">
            <a:extLst>
              <a:ext uri="{FF2B5EF4-FFF2-40B4-BE49-F238E27FC236}">
                <a16:creationId xmlns:a16="http://schemas.microsoft.com/office/drawing/2014/main" id="{218A28A8-5C75-FC4B-9A28-8F343DF4B1F9}"/>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71FD5A6F-AE17-4E4C-9567-DB3B02853306}"/>
              </a:ext>
            </a:extLst>
          </p:cNvPr>
          <p:cNvSpPr>
            <a:spLocks noGrp="1"/>
          </p:cNvSpPr>
          <p:nvPr>
            <p:ph type="sldNum" sz="quarter" idx="12"/>
          </p:nvPr>
        </p:nvSpPr>
        <p:spPr/>
        <p:txBody>
          <a:bodyPr/>
          <a:lstStyle/>
          <a:p>
            <a:fld id="{6F705D35-D126-3B47-A82C-2A13EA9E0A67}" type="slidenum">
              <a:rPr lang="en-US" noProof="0" smtClean="0"/>
              <a:t>‹#›</a:t>
            </a:fld>
            <a:endParaRPr lang="en-US" noProof="0" dirty="0"/>
          </a:p>
        </p:txBody>
      </p:sp>
      <p:sp>
        <p:nvSpPr>
          <p:cNvPr id="9" name="Title 1">
            <a:extLst>
              <a:ext uri="{FF2B5EF4-FFF2-40B4-BE49-F238E27FC236}">
                <a16:creationId xmlns:a16="http://schemas.microsoft.com/office/drawing/2014/main" id="{656FB1BA-653F-254C-9C39-2A5BDD763EE8}"/>
              </a:ext>
            </a:extLst>
          </p:cNvPr>
          <p:cNvSpPr>
            <a:spLocks noGrp="1"/>
          </p:cNvSpPr>
          <p:nvPr>
            <p:ph type="title"/>
          </p:nvPr>
        </p:nvSpPr>
        <p:spPr>
          <a:xfrm>
            <a:off x="6494545" y="2028031"/>
            <a:ext cx="5058209" cy="583800"/>
          </a:xfrm>
          <a:prstGeom prst="rect">
            <a:avLst/>
          </a:prstGeom>
        </p:spPr>
        <p:txBody>
          <a:bodyPr lIns="91440" rIns="91440">
            <a:noAutofit/>
          </a:bodyPr>
          <a:lstStyle>
            <a:lvl1pPr>
              <a:defRPr sz="2400" b="1" i="0" spc="150" baseline="0">
                <a:solidFill>
                  <a:schemeClr val="tx1"/>
                </a:solidFill>
                <a:latin typeface="+mj-lt"/>
                <a:ea typeface="Meiryo UI" panose="020B0604030504040204" pitchFamily="34" charset="-128"/>
              </a:defRPr>
            </a:lvl1pPr>
          </a:lstStyle>
          <a:p>
            <a:r>
              <a:rPr lang="en-US" noProof="0"/>
              <a:t>Click to edit Master title style</a:t>
            </a:r>
            <a:endParaRPr lang="en-US" noProof="0" dirty="0"/>
          </a:p>
        </p:txBody>
      </p:sp>
      <p:sp>
        <p:nvSpPr>
          <p:cNvPr id="13" name="Picture Placeholder 10">
            <a:extLst>
              <a:ext uri="{FF2B5EF4-FFF2-40B4-BE49-F238E27FC236}">
                <a16:creationId xmlns:a16="http://schemas.microsoft.com/office/drawing/2014/main" id="{AD5E91DA-7D30-8C45-9BE7-5F82AA824B11}"/>
              </a:ext>
            </a:extLst>
          </p:cNvPr>
          <p:cNvSpPr>
            <a:spLocks noGrp="1"/>
          </p:cNvSpPr>
          <p:nvPr>
            <p:ph type="pic" sz="quarter" idx="14"/>
          </p:nvPr>
        </p:nvSpPr>
        <p:spPr>
          <a:xfrm>
            <a:off x="542925" y="0"/>
            <a:ext cx="5408696" cy="6858000"/>
          </a:xfrm>
          <a:prstGeom prst="rect">
            <a:avLst/>
          </a:prstGeom>
          <a:solidFill>
            <a:schemeClr val="tx1"/>
          </a:solidFill>
        </p:spPr>
        <p:txBody>
          <a:bodyPr/>
          <a:lstStyle>
            <a:lvl1pPr marL="0" indent="0">
              <a:buNone/>
              <a:defRPr>
                <a:solidFill>
                  <a:schemeClr val="bg1"/>
                </a:solidFill>
              </a:defRPr>
            </a:lvl1pPr>
          </a:lstStyle>
          <a:p>
            <a:r>
              <a:rPr lang="en-US" noProof="0"/>
              <a:t>Click icon to add picture</a:t>
            </a:r>
            <a:endParaRPr lang="en-US" noProof="0" dirty="0"/>
          </a:p>
        </p:txBody>
      </p:sp>
      <p:sp>
        <p:nvSpPr>
          <p:cNvPr id="6" name="Content Placeholder 5">
            <a:extLst>
              <a:ext uri="{FF2B5EF4-FFF2-40B4-BE49-F238E27FC236}">
                <a16:creationId xmlns:a16="http://schemas.microsoft.com/office/drawing/2014/main" id="{A94B5840-E92F-4CFE-B3C0-0873B2740891}"/>
              </a:ext>
            </a:extLst>
          </p:cNvPr>
          <p:cNvSpPr>
            <a:spLocks noGrp="1"/>
          </p:cNvSpPr>
          <p:nvPr>
            <p:ph sz="quarter" idx="15"/>
          </p:nvPr>
        </p:nvSpPr>
        <p:spPr>
          <a:xfrm>
            <a:off x="6494463" y="2611438"/>
            <a:ext cx="5058291" cy="2165350"/>
          </a:xfrm>
        </p:spPr>
        <p:txBody>
          <a:bodyPr/>
          <a:lstStyle>
            <a:lvl1pPr marL="0" indent="0">
              <a:lnSpc>
                <a:spcPct val="200000"/>
              </a:lnSpc>
              <a:spcBef>
                <a:spcPts val="1900"/>
              </a:spcBef>
              <a:buNone/>
              <a:defRPr/>
            </a:lvl1pPr>
          </a:lstStyle>
          <a:p>
            <a:pPr lvl="0"/>
            <a:r>
              <a:rPr lang="en-US"/>
              <a:t>Click to edit Master text styles</a:t>
            </a:r>
          </a:p>
        </p:txBody>
      </p:sp>
    </p:spTree>
    <p:extLst>
      <p:ext uri="{BB962C8B-B14F-4D97-AF65-F5344CB8AC3E}">
        <p14:creationId xmlns:p14="http://schemas.microsoft.com/office/powerpoint/2010/main" val="2020848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4">
            <a:alpha val="40000"/>
          </a:schemeClr>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FBA462-7E60-BA4E-9A1E-3B5E69DACB3A}"/>
              </a:ext>
            </a:extLst>
          </p:cNvPr>
          <p:cNvSpPr>
            <a:spLocks noGrp="1"/>
          </p:cNvSpPr>
          <p:nvPr>
            <p:ph type="dt" sz="half" idx="10"/>
          </p:nvPr>
        </p:nvSpPr>
        <p:spPr/>
        <p:txBody>
          <a:bodyPr/>
          <a:lstStyle/>
          <a:p>
            <a:fld id="{CACCE73A-EC7C-C74F-BDE1-B9AFE6B3713A}" type="datetimeFigureOut">
              <a:rPr lang="en-US" smtClean="0"/>
              <a:t>1/6/2022</a:t>
            </a:fld>
            <a:endParaRPr lang="en-US" dirty="0"/>
          </a:p>
        </p:txBody>
      </p:sp>
      <p:sp>
        <p:nvSpPr>
          <p:cNvPr id="3" name="Footer Placeholder 2">
            <a:extLst>
              <a:ext uri="{FF2B5EF4-FFF2-40B4-BE49-F238E27FC236}">
                <a16:creationId xmlns:a16="http://schemas.microsoft.com/office/drawing/2014/main" id="{218A28A8-5C75-FC4B-9A28-8F343DF4B1F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1FD5A6F-AE17-4E4C-9567-DB3B02853306}"/>
              </a:ext>
            </a:extLst>
          </p:cNvPr>
          <p:cNvSpPr>
            <a:spLocks noGrp="1"/>
          </p:cNvSpPr>
          <p:nvPr>
            <p:ph type="sldNum" sz="quarter" idx="12"/>
          </p:nvPr>
        </p:nvSpPr>
        <p:spPr/>
        <p:txBody>
          <a:bodyPr/>
          <a:lstStyle/>
          <a:p>
            <a:fld id="{6F705D35-D126-3B47-A82C-2A13EA9E0A67}" type="slidenum">
              <a:rPr lang="en-US" smtClean="0"/>
              <a:t>‹#›</a:t>
            </a:fld>
            <a:endParaRPr lang="en-US" dirty="0"/>
          </a:p>
        </p:txBody>
      </p:sp>
    </p:spTree>
    <p:extLst>
      <p:ext uri="{BB962C8B-B14F-4D97-AF65-F5344CB8AC3E}">
        <p14:creationId xmlns:p14="http://schemas.microsoft.com/office/powerpoint/2010/main" val="21077179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9EAC25-66D1-1245-97FD-3B58401328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E2069B3-0468-584A-914E-91C8C91C7F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DBDB421-E3C9-A140-878A-F3A967799A02}"/>
              </a:ext>
            </a:extLst>
          </p:cNvPr>
          <p:cNvSpPr>
            <a:spLocks noGrp="1"/>
          </p:cNvSpPr>
          <p:nvPr>
            <p:ph type="dt" sz="half" idx="2"/>
          </p:nvPr>
        </p:nvSpPr>
        <p:spPr>
          <a:xfrm>
            <a:off x="838200" y="6492875"/>
            <a:ext cx="2743200" cy="228600"/>
          </a:xfrm>
          <a:prstGeom prst="rect">
            <a:avLst/>
          </a:prstGeom>
        </p:spPr>
        <p:txBody>
          <a:bodyPr vert="horz" lIns="91440" tIns="45720" rIns="91440" bIns="45720" rtlCol="0" anchor="ctr"/>
          <a:lstStyle>
            <a:lvl1pPr algn="l">
              <a:defRPr sz="700">
                <a:solidFill>
                  <a:schemeClr val="tx1">
                    <a:tint val="75000"/>
                  </a:schemeClr>
                </a:solidFill>
              </a:defRPr>
            </a:lvl1pPr>
          </a:lstStyle>
          <a:p>
            <a:fld id="{CACCE73A-EC7C-C74F-BDE1-B9AFE6B3713A}" type="datetimeFigureOut">
              <a:rPr lang="en-US" smtClean="0"/>
              <a:pPr/>
              <a:t>1/6/2022</a:t>
            </a:fld>
            <a:endParaRPr lang="en-US" dirty="0"/>
          </a:p>
        </p:txBody>
      </p:sp>
      <p:sp>
        <p:nvSpPr>
          <p:cNvPr id="5" name="Footer Placeholder 4">
            <a:extLst>
              <a:ext uri="{FF2B5EF4-FFF2-40B4-BE49-F238E27FC236}">
                <a16:creationId xmlns:a16="http://schemas.microsoft.com/office/drawing/2014/main" id="{147A988C-554B-E64F-A698-DE3EF9CA0774}"/>
              </a:ext>
            </a:extLst>
          </p:cNvPr>
          <p:cNvSpPr>
            <a:spLocks noGrp="1"/>
          </p:cNvSpPr>
          <p:nvPr>
            <p:ph type="ftr" sz="quarter" idx="3"/>
          </p:nvPr>
        </p:nvSpPr>
        <p:spPr>
          <a:xfrm>
            <a:off x="4038600" y="6492875"/>
            <a:ext cx="4114800" cy="228600"/>
          </a:xfrm>
          <a:prstGeom prst="rect">
            <a:avLst/>
          </a:prstGeom>
        </p:spPr>
        <p:txBody>
          <a:bodyPr vert="horz" lIns="91440" tIns="45720" rIns="91440" bIns="45720" rtlCol="0" anchor="ctr"/>
          <a:lstStyle>
            <a:lvl1pPr algn="ctr">
              <a:defRPr sz="7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98157E6-BBF7-AB4A-B5DD-B39A65C17B0B}"/>
              </a:ext>
            </a:extLst>
          </p:cNvPr>
          <p:cNvSpPr>
            <a:spLocks noGrp="1"/>
          </p:cNvSpPr>
          <p:nvPr>
            <p:ph type="sldNum" sz="quarter" idx="4"/>
          </p:nvPr>
        </p:nvSpPr>
        <p:spPr>
          <a:xfrm>
            <a:off x="8610600" y="6492875"/>
            <a:ext cx="2743200" cy="228600"/>
          </a:xfrm>
          <a:prstGeom prst="rect">
            <a:avLst/>
          </a:prstGeom>
        </p:spPr>
        <p:txBody>
          <a:bodyPr vert="horz" lIns="91440" tIns="45720" rIns="91440" bIns="45720" rtlCol="0" anchor="ctr"/>
          <a:lstStyle>
            <a:lvl1pPr algn="r">
              <a:defRPr sz="700">
                <a:solidFill>
                  <a:schemeClr val="tx1">
                    <a:tint val="75000"/>
                  </a:schemeClr>
                </a:solidFill>
              </a:defRPr>
            </a:lvl1pPr>
          </a:lstStyle>
          <a:p>
            <a:fld id="{6F705D35-D126-3B47-A82C-2A13EA9E0A67}" type="slidenum">
              <a:rPr lang="en-US" smtClean="0"/>
              <a:pPr/>
              <a:t>‹#›</a:t>
            </a:fld>
            <a:endParaRPr lang="en-US" dirty="0"/>
          </a:p>
        </p:txBody>
      </p:sp>
    </p:spTree>
    <p:extLst>
      <p:ext uri="{BB962C8B-B14F-4D97-AF65-F5344CB8AC3E}">
        <p14:creationId xmlns:p14="http://schemas.microsoft.com/office/powerpoint/2010/main" val="279630877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30" r:id="rId5"/>
    <p:sldLayoutId id="214748372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eiryo UI" panose="020B0604030504040204" pitchFamily="34" charset="-128"/>
          <a:cs typeface="+mj-cs"/>
        </a:defRPr>
      </a:lvl1pPr>
    </p:titleStyle>
    <p:bodyStyle>
      <a:lvl1pPr marL="228600" indent="-228600" algn="l" defTabSz="914400" rtl="0" eaLnBrk="1" latinLnBrk="0" hangingPunct="1">
        <a:lnSpc>
          <a:spcPct val="150000"/>
        </a:lnSpc>
        <a:spcBef>
          <a:spcPts val="1500"/>
        </a:spcBef>
        <a:buClr>
          <a:schemeClr val="accent2"/>
        </a:buClr>
        <a:buFont typeface="Wingdings" panose="05000000000000000000" pitchFamily="2" charset="2"/>
        <a:buChar char="§"/>
        <a:defRPr sz="1500" kern="1200" spc="150" baseline="0">
          <a:solidFill>
            <a:schemeClr val="tx1"/>
          </a:solidFill>
          <a:latin typeface="+mn-lt"/>
          <a:ea typeface="Meiryo UI" panose="020B0604030504040204" pitchFamily="34" charset="-128"/>
          <a:cs typeface="+mn-cs"/>
        </a:defRPr>
      </a:lvl1pPr>
      <a:lvl2pPr marL="685800" indent="-228600" algn="l" defTabSz="914400" rtl="0" eaLnBrk="1" latinLnBrk="0" hangingPunct="1">
        <a:lnSpc>
          <a:spcPct val="150000"/>
        </a:lnSpc>
        <a:spcBef>
          <a:spcPts val="500"/>
        </a:spcBef>
        <a:buClr>
          <a:schemeClr val="accent2"/>
        </a:buClr>
        <a:buFont typeface="Wingdings" panose="05000000000000000000" pitchFamily="2" charset="2"/>
        <a:buChar char="§"/>
        <a:defRPr sz="1500" kern="1200" spc="150" baseline="0">
          <a:solidFill>
            <a:schemeClr val="tx1"/>
          </a:solidFill>
          <a:latin typeface="+mn-lt"/>
          <a:ea typeface="Meiryo UI" panose="020B0604030504040204" pitchFamily="34" charset="-128"/>
          <a:cs typeface="+mn-cs"/>
        </a:defRPr>
      </a:lvl2pPr>
      <a:lvl3pPr marL="1143000" indent="-228600" algn="l" defTabSz="914400" rtl="0" eaLnBrk="1" latinLnBrk="0" hangingPunct="1">
        <a:lnSpc>
          <a:spcPct val="150000"/>
        </a:lnSpc>
        <a:spcBef>
          <a:spcPts val="500"/>
        </a:spcBef>
        <a:buClr>
          <a:schemeClr val="accent2"/>
        </a:buClr>
        <a:buFont typeface="Wingdings" panose="05000000000000000000" pitchFamily="2" charset="2"/>
        <a:buChar char="§"/>
        <a:defRPr sz="1400" kern="1200" spc="150" baseline="0">
          <a:solidFill>
            <a:schemeClr val="tx1"/>
          </a:solidFill>
          <a:latin typeface="+mn-lt"/>
          <a:ea typeface="Meiryo UI" panose="020B0604030504040204" pitchFamily="34" charset="-128"/>
          <a:cs typeface="+mn-cs"/>
        </a:defRPr>
      </a:lvl3pPr>
      <a:lvl4pPr marL="1600200" indent="-228600" algn="l" defTabSz="914400" rtl="0" eaLnBrk="1" latinLnBrk="0" hangingPunct="1">
        <a:lnSpc>
          <a:spcPct val="150000"/>
        </a:lnSpc>
        <a:spcBef>
          <a:spcPts val="500"/>
        </a:spcBef>
        <a:buClr>
          <a:schemeClr val="accent2"/>
        </a:buClr>
        <a:buFont typeface="Wingdings" panose="05000000000000000000" pitchFamily="2" charset="2"/>
        <a:buChar char="§"/>
        <a:defRPr sz="1400" kern="1200" spc="150" baseline="0">
          <a:solidFill>
            <a:schemeClr val="tx1"/>
          </a:solidFill>
          <a:latin typeface="+mn-lt"/>
          <a:ea typeface="Meiryo UI" panose="020B0604030504040204" pitchFamily="34" charset="-128"/>
          <a:cs typeface="+mn-cs"/>
        </a:defRPr>
      </a:lvl4pPr>
      <a:lvl5pPr marL="2057400" indent="-228600" algn="l" defTabSz="914400" rtl="0" eaLnBrk="1" latinLnBrk="0" hangingPunct="1">
        <a:lnSpc>
          <a:spcPct val="150000"/>
        </a:lnSpc>
        <a:spcBef>
          <a:spcPts val="500"/>
        </a:spcBef>
        <a:buClr>
          <a:schemeClr val="accent2"/>
        </a:buClr>
        <a:buFont typeface="Wingdings" panose="05000000000000000000" pitchFamily="2" charset="2"/>
        <a:buChar char="§"/>
        <a:defRPr sz="1400" kern="1200" spc="150" baseline="0">
          <a:solidFill>
            <a:schemeClr val="tx1"/>
          </a:solidFill>
          <a:latin typeface="+mn-lt"/>
          <a:ea typeface="Meiryo UI"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3BB2B7-A83A-4015-92BD-4080BC4FD7E7}"/>
              </a:ext>
            </a:extLst>
          </p:cNvPr>
          <p:cNvSpPr>
            <a:spLocks noGrp="1"/>
          </p:cNvSpPr>
          <p:nvPr>
            <p:ph type="title"/>
          </p:nvPr>
        </p:nvSpPr>
        <p:spPr>
          <a:xfrm>
            <a:off x="708212" y="2958353"/>
            <a:ext cx="6051511" cy="1057835"/>
          </a:xfrm>
        </p:spPr>
        <p:txBody>
          <a:bodyPr/>
          <a:lstStyle/>
          <a:p>
            <a:r>
              <a:rPr lang="en-US" sz="4400" dirty="0"/>
              <a:t>Wrong Thinking: I’m so worried</a:t>
            </a:r>
          </a:p>
        </p:txBody>
      </p:sp>
      <p:sp>
        <p:nvSpPr>
          <p:cNvPr id="4" name="Text Placeholder 3">
            <a:extLst>
              <a:ext uri="{FF2B5EF4-FFF2-40B4-BE49-F238E27FC236}">
                <a16:creationId xmlns:a16="http://schemas.microsoft.com/office/drawing/2014/main" id="{A2A41CAF-9D90-4203-BE4A-53EA37304B99}"/>
              </a:ext>
            </a:extLst>
          </p:cNvPr>
          <p:cNvSpPr>
            <a:spLocks noGrp="1"/>
          </p:cNvSpPr>
          <p:nvPr>
            <p:ph type="body" sz="quarter" idx="15"/>
          </p:nvPr>
        </p:nvSpPr>
        <p:spPr>
          <a:xfrm>
            <a:off x="708212" y="4114800"/>
            <a:ext cx="6051511" cy="943336"/>
          </a:xfrm>
        </p:spPr>
        <p:txBody>
          <a:bodyPr>
            <a:normAutofit/>
          </a:bodyPr>
          <a:lstStyle/>
          <a:p>
            <a:r>
              <a:rPr lang="en-US" sz="1200" dirty="0">
                <a:latin typeface="Arial Black" panose="020B0A04020102020204" pitchFamily="34" charset="0"/>
              </a:rPr>
              <a:t>With </a:t>
            </a:r>
          </a:p>
          <a:p>
            <a:r>
              <a:rPr lang="en-US" sz="1200" dirty="0">
                <a:latin typeface="Arial Black" panose="020B0A04020102020204" pitchFamily="34" charset="0"/>
              </a:rPr>
              <a:t>Bishop Ronald K. Powell</a:t>
            </a:r>
          </a:p>
        </p:txBody>
      </p:sp>
      <p:pic>
        <p:nvPicPr>
          <p:cNvPr id="7" name="Picture Placeholder 6">
            <a:extLst>
              <a:ext uri="{FF2B5EF4-FFF2-40B4-BE49-F238E27FC236}">
                <a16:creationId xmlns:a16="http://schemas.microsoft.com/office/drawing/2014/main" id="{444B14D1-25CD-4024-B5A3-82D611152396}"/>
              </a:ext>
            </a:extLst>
          </p:cNvPr>
          <p:cNvPicPr>
            <a:picLocks noGrp="1" noChangeAspect="1"/>
          </p:cNvPicPr>
          <p:nvPr>
            <p:ph type="pic" sz="quarter" idx="14"/>
          </p:nvPr>
        </p:nvPicPr>
        <p:blipFill>
          <a:blip r:embed="rId3"/>
          <a:srcRect t="6594" b="6594"/>
          <a:stretch>
            <a:fillRect/>
          </a:stretch>
        </p:blipFill>
        <p:spPr>
          <a:xfrm>
            <a:off x="6499412" y="936812"/>
            <a:ext cx="5692588" cy="4984376"/>
          </a:xfrm>
          <a:prstGeom prst="rect">
            <a:avLst/>
          </a:prstGeom>
        </p:spPr>
      </p:pic>
    </p:spTree>
    <p:extLst>
      <p:ext uri="{BB962C8B-B14F-4D97-AF65-F5344CB8AC3E}">
        <p14:creationId xmlns:p14="http://schemas.microsoft.com/office/powerpoint/2010/main" val="361142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22">
            <a:extLst>
              <a:ext uri="{FF2B5EF4-FFF2-40B4-BE49-F238E27FC236}">
                <a16:creationId xmlns:a16="http://schemas.microsoft.com/office/drawing/2014/main" id="{3E408D6E-B51C-CD4F-AC1A-15EC32AAB741}"/>
              </a:ext>
            </a:extLst>
          </p:cNvPr>
          <p:cNvSpPr>
            <a:spLocks noGrp="1"/>
          </p:cNvSpPr>
          <p:nvPr>
            <p:ph idx="4294967295"/>
          </p:nvPr>
        </p:nvSpPr>
        <p:spPr>
          <a:xfrm>
            <a:off x="6519070" y="1596532"/>
            <a:ext cx="4791636" cy="4912126"/>
          </a:xfrm>
        </p:spPr>
        <p:txBody>
          <a:bodyPr>
            <a:normAutofit/>
          </a:bodyPr>
          <a:lstStyle/>
          <a:p>
            <a:r>
              <a:rPr lang="en-US" sz="2400" b="1" dirty="0">
                <a:latin typeface="Arial Black" panose="020B0A04020102020204" pitchFamily="34" charset="0"/>
              </a:rPr>
              <a:t>Proverbs 12:25 says “Worry weighs a person down.”  </a:t>
            </a:r>
          </a:p>
          <a:p>
            <a:r>
              <a:rPr lang="en-US" sz="2400" b="1" dirty="0">
                <a:latin typeface="Arial Black" panose="020B0A04020102020204" pitchFamily="34" charset="0"/>
              </a:rPr>
              <a:t>When you know something is hurting you, you’ll usually stop doing it. </a:t>
            </a:r>
          </a:p>
        </p:txBody>
      </p:sp>
      <p:sp>
        <p:nvSpPr>
          <p:cNvPr id="21" name="Title 20">
            <a:extLst>
              <a:ext uri="{FF2B5EF4-FFF2-40B4-BE49-F238E27FC236}">
                <a16:creationId xmlns:a16="http://schemas.microsoft.com/office/drawing/2014/main" id="{4095A0CF-E335-0C44-AB23-48EE18153C8F}"/>
              </a:ext>
            </a:extLst>
          </p:cNvPr>
          <p:cNvSpPr>
            <a:spLocks noGrp="1"/>
          </p:cNvSpPr>
          <p:nvPr>
            <p:ph type="title"/>
          </p:nvPr>
        </p:nvSpPr>
        <p:spPr/>
        <p:txBody>
          <a:bodyPr/>
          <a:lstStyle/>
          <a:p>
            <a:r>
              <a:rPr lang="en-US" dirty="0"/>
              <a:t>Worry hurts. It produces burdens and sickness.</a:t>
            </a:r>
          </a:p>
        </p:txBody>
      </p:sp>
      <p:pic>
        <p:nvPicPr>
          <p:cNvPr id="5" name="Picture Placeholder 4">
            <a:extLst>
              <a:ext uri="{FF2B5EF4-FFF2-40B4-BE49-F238E27FC236}">
                <a16:creationId xmlns:a16="http://schemas.microsoft.com/office/drawing/2014/main" id="{E256388E-C2CD-4A46-B7A3-2FCF08EEC60E}"/>
              </a:ext>
            </a:extLst>
          </p:cNvPr>
          <p:cNvPicPr>
            <a:picLocks noGrp="1" noChangeAspect="1"/>
          </p:cNvPicPr>
          <p:nvPr>
            <p:ph type="pic" sz="quarter" idx="14"/>
          </p:nvPr>
        </p:nvPicPr>
        <p:blipFill>
          <a:blip r:embed="rId3"/>
          <a:srcRect l="17935" r="17935"/>
          <a:stretch>
            <a:fillRect/>
          </a:stretch>
        </p:blipFill>
        <p:spPr/>
      </p:pic>
    </p:spTree>
    <p:extLst>
      <p:ext uri="{BB962C8B-B14F-4D97-AF65-F5344CB8AC3E}">
        <p14:creationId xmlns:p14="http://schemas.microsoft.com/office/powerpoint/2010/main" val="3433765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22">
            <a:extLst>
              <a:ext uri="{FF2B5EF4-FFF2-40B4-BE49-F238E27FC236}">
                <a16:creationId xmlns:a16="http://schemas.microsoft.com/office/drawing/2014/main" id="{3E408D6E-B51C-CD4F-AC1A-15EC32AAB741}"/>
              </a:ext>
            </a:extLst>
          </p:cNvPr>
          <p:cNvSpPr>
            <a:spLocks noGrp="1"/>
          </p:cNvSpPr>
          <p:nvPr>
            <p:ph idx="4294967295"/>
          </p:nvPr>
        </p:nvSpPr>
        <p:spPr>
          <a:xfrm>
            <a:off x="6519070" y="1999128"/>
            <a:ext cx="5033684" cy="4509529"/>
          </a:xfrm>
        </p:spPr>
        <p:txBody>
          <a:bodyPr>
            <a:normAutofit fontScale="92500" lnSpcReduction="20000"/>
          </a:bodyPr>
          <a:lstStyle/>
          <a:p>
            <a:r>
              <a:rPr lang="en-US" sz="2400" b="1" dirty="0">
                <a:latin typeface="Arial Black" panose="020B0A04020102020204" pitchFamily="34" charset="0"/>
              </a:rPr>
              <a:t>Psalm 103:1-5 “…forget not one of His benefits, who pardons your iniquities, heals your diseases, redeems your life from destruction, crowns you with loving kindness and compassion, and satisfies your years with good things…”. </a:t>
            </a:r>
          </a:p>
        </p:txBody>
      </p:sp>
      <p:sp>
        <p:nvSpPr>
          <p:cNvPr id="21" name="Title 20">
            <a:extLst>
              <a:ext uri="{FF2B5EF4-FFF2-40B4-BE49-F238E27FC236}">
                <a16:creationId xmlns:a16="http://schemas.microsoft.com/office/drawing/2014/main" id="{4095A0CF-E335-0C44-AB23-48EE18153C8F}"/>
              </a:ext>
            </a:extLst>
          </p:cNvPr>
          <p:cNvSpPr>
            <a:spLocks noGrp="1"/>
          </p:cNvSpPr>
          <p:nvPr>
            <p:ph type="title"/>
          </p:nvPr>
        </p:nvSpPr>
        <p:spPr/>
        <p:txBody>
          <a:bodyPr/>
          <a:lstStyle/>
          <a:p>
            <a:r>
              <a:rPr lang="en-US" dirty="0"/>
              <a:t>Since worry is “thinking about things that are wrong”, start thinking about all the things that are right in your life..</a:t>
            </a:r>
          </a:p>
        </p:txBody>
      </p:sp>
      <p:pic>
        <p:nvPicPr>
          <p:cNvPr id="6" name="Picture Placeholder 5">
            <a:extLst>
              <a:ext uri="{FF2B5EF4-FFF2-40B4-BE49-F238E27FC236}">
                <a16:creationId xmlns:a16="http://schemas.microsoft.com/office/drawing/2014/main" id="{F19C3961-C852-4B99-9719-9DCF0BAB23B7}"/>
              </a:ext>
            </a:extLst>
          </p:cNvPr>
          <p:cNvPicPr>
            <a:picLocks noGrp="1" noChangeAspect="1"/>
          </p:cNvPicPr>
          <p:nvPr>
            <p:ph type="pic" sz="quarter" idx="14"/>
          </p:nvPr>
        </p:nvPicPr>
        <p:blipFill>
          <a:blip r:embed="rId3"/>
          <a:srcRect l="26885" r="26885"/>
          <a:stretch>
            <a:fillRect/>
          </a:stretch>
        </p:blipFill>
        <p:spPr/>
      </p:pic>
    </p:spTree>
    <p:extLst>
      <p:ext uri="{BB962C8B-B14F-4D97-AF65-F5344CB8AC3E}">
        <p14:creationId xmlns:p14="http://schemas.microsoft.com/office/powerpoint/2010/main" val="3289041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22">
            <a:extLst>
              <a:ext uri="{FF2B5EF4-FFF2-40B4-BE49-F238E27FC236}">
                <a16:creationId xmlns:a16="http://schemas.microsoft.com/office/drawing/2014/main" id="{3E408D6E-B51C-CD4F-AC1A-15EC32AAB741}"/>
              </a:ext>
            </a:extLst>
          </p:cNvPr>
          <p:cNvSpPr>
            <a:spLocks noGrp="1"/>
          </p:cNvSpPr>
          <p:nvPr>
            <p:ph idx="4294967295"/>
          </p:nvPr>
        </p:nvSpPr>
        <p:spPr>
          <a:xfrm>
            <a:off x="6519070" y="1999128"/>
            <a:ext cx="5033684" cy="4509529"/>
          </a:xfrm>
        </p:spPr>
        <p:txBody>
          <a:bodyPr>
            <a:normAutofit fontScale="92500"/>
          </a:bodyPr>
          <a:lstStyle/>
          <a:p>
            <a:r>
              <a:rPr lang="en-US" sz="2400" b="1" dirty="0">
                <a:latin typeface="Arial Black" panose="020B0A04020102020204" pitchFamily="34" charset="0"/>
              </a:rPr>
              <a:t>Philippians 4:6-7 “Don’t worry about anything; instead, pray about everything. Tell God what you need, and thank Him for all He has done. Then you will experience God’s peace…” </a:t>
            </a:r>
          </a:p>
        </p:txBody>
      </p:sp>
      <p:sp>
        <p:nvSpPr>
          <p:cNvPr id="21" name="Title 20">
            <a:extLst>
              <a:ext uri="{FF2B5EF4-FFF2-40B4-BE49-F238E27FC236}">
                <a16:creationId xmlns:a16="http://schemas.microsoft.com/office/drawing/2014/main" id="{4095A0CF-E335-0C44-AB23-48EE18153C8F}"/>
              </a:ext>
            </a:extLst>
          </p:cNvPr>
          <p:cNvSpPr>
            <a:spLocks noGrp="1"/>
          </p:cNvSpPr>
          <p:nvPr>
            <p:ph type="title"/>
          </p:nvPr>
        </p:nvSpPr>
        <p:spPr/>
        <p:txBody>
          <a:bodyPr/>
          <a:lstStyle/>
          <a:p>
            <a:r>
              <a:rPr lang="en-US" dirty="0"/>
              <a:t>Treat worry as a SIGNAL to pray. Turn it around. Use worry as a weapon. It’s telling you to pray!</a:t>
            </a:r>
          </a:p>
        </p:txBody>
      </p:sp>
      <p:pic>
        <p:nvPicPr>
          <p:cNvPr id="5" name="Picture Placeholder 4">
            <a:extLst>
              <a:ext uri="{FF2B5EF4-FFF2-40B4-BE49-F238E27FC236}">
                <a16:creationId xmlns:a16="http://schemas.microsoft.com/office/drawing/2014/main" id="{FAD15985-FE9E-466F-B9D4-A45D96C4EF63}"/>
              </a:ext>
            </a:extLst>
          </p:cNvPr>
          <p:cNvPicPr>
            <a:picLocks noGrp="1" noChangeAspect="1"/>
          </p:cNvPicPr>
          <p:nvPr>
            <p:ph type="pic" sz="quarter" idx="14"/>
          </p:nvPr>
        </p:nvPicPr>
        <p:blipFill>
          <a:blip r:embed="rId3"/>
          <a:srcRect l="20819" r="20819"/>
          <a:stretch>
            <a:fillRect/>
          </a:stretch>
        </p:blipFill>
        <p:spPr/>
      </p:pic>
    </p:spTree>
    <p:extLst>
      <p:ext uri="{BB962C8B-B14F-4D97-AF65-F5344CB8AC3E}">
        <p14:creationId xmlns:p14="http://schemas.microsoft.com/office/powerpoint/2010/main" val="3209242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22">
            <a:extLst>
              <a:ext uri="{FF2B5EF4-FFF2-40B4-BE49-F238E27FC236}">
                <a16:creationId xmlns:a16="http://schemas.microsoft.com/office/drawing/2014/main" id="{3E408D6E-B51C-CD4F-AC1A-15EC32AAB741}"/>
              </a:ext>
            </a:extLst>
          </p:cNvPr>
          <p:cNvSpPr>
            <a:spLocks noGrp="1"/>
          </p:cNvSpPr>
          <p:nvPr>
            <p:ph idx="4294967295"/>
          </p:nvPr>
        </p:nvSpPr>
        <p:spPr>
          <a:xfrm>
            <a:off x="6519069" y="1999128"/>
            <a:ext cx="5251589" cy="4509529"/>
          </a:xfrm>
        </p:spPr>
        <p:txBody>
          <a:bodyPr>
            <a:normAutofit fontScale="92500"/>
          </a:bodyPr>
          <a:lstStyle/>
          <a:p>
            <a:r>
              <a:rPr lang="en-US" sz="2400" b="1" dirty="0">
                <a:latin typeface="Arial Black" panose="020B0A04020102020204" pitchFamily="34" charset="0"/>
              </a:rPr>
              <a:t>Matthew 6:25 “That is why I tell you not to worry about everyday life-whether you have enough food and drink, or enough clothes to wear. Isn’t life more than food, and your body more than clothing?” </a:t>
            </a:r>
          </a:p>
        </p:txBody>
      </p:sp>
      <p:sp>
        <p:nvSpPr>
          <p:cNvPr id="21" name="Title 20">
            <a:extLst>
              <a:ext uri="{FF2B5EF4-FFF2-40B4-BE49-F238E27FC236}">
                <a16:creationId xmlns:a16="http://schemas.microsoft.com/office/drawing/2014/main" id="{4095A0CF-E335-0C44-AB23-48EE18153C8F}"/>
              </a:ext>
            </a:extLst>
          </p:cNvPr>
          <p:cNvSpPr>
            <a:spLocks noGrp="1"/>
          </p:cNvSpPr>
          <p:nvPr>
            <p:ph type="title"/>
          </p:nvPr>
        </p:nvSpPr>
        <p:spPr/>
        <p:txBody>
          <a:bodyPr/>
          <a:lstStyle/>
          <a:p>
            <a:r>
              <a:rPr lang="en-US" dirty="0"/>
              <a:t>Focus on God’s purpose for your life. (to win souls, to serve others, to be a blessing, etc.)</a:t>
            </a:r>
          </a:p>
        </p:txBody>
      </p:sp>
      <p:pic>
        <p:nvPicPr>
          <p:cNvPr id="6" name="Picture Placeholder 5">
            <a:extLst>
              <a:ext uri="{FF2B5EF4-FFF2-40B4-BE49-F238E27FC236}">
                <a16:creationId xmlns:a16="http://schemas.microsoft.com/office/drawing/2014/main" id="{0A200046-ECC4-45F4-824C-60AC86C9913B}"/>
              </a:ext>
            </a:extLst>
          </p:cNvPr>
          <p:cNvPicPr>
            <a:picLocks noGrp="1" noChangeAspect="1"/>
          </p:cNvPicPr>
          <p:nvPr>
            <p:ph type="pic" sz="quarter" idx="14"/>
          </p:nvPr>
        </p:nvPicPr>
        <p:blipFill>
          <a:blip r:embed="rId3"/>
          <a:srcRect l="20850" r="20850"/>
          <a:stretch>
            <a:fillRect/>
          </a:stretch>
        </p:blipFill>
        <p:spPr/>
      </p:pic>
    </p:spTree>
    <p:extLst>
      <p:ext uri="{BB962C8B-B14F-4D97-AF65-F5344CB8AC3E}">
        <p14:creationId xmlns:p14="http://schemas.microsoft.com/office/powerpoint/2010/main" val="2919954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22">
            <a:extLst>
              <a:ext uri="{FF2B5EF4-FFF2-40B4-BE49-F238E27FC236}">
                <a16:creationId xmlns:a16="http://schemas.microsoft.com/office/drawing/2014/main" id="{3E408D6E-B51C-CD4F-AC1A-15EC32AAB741}"/>
              </a:ext>
            </a:extLst>
          </p:cNvPr>
          <p:cNvSpPr>
            <a:spLocks noGrp="1"/>
          </p:cNvSpPr>
          <p:nvPr>
            <p:ph idx="4294967295"/>
          </p:nvPr>
        </p:nvSpPr>
        <p:spPr>
          <a:xfrm>
            <a:off x="6519069" y="1999128"/>
            <a:ext cx="5251589" cy="4509529"/>
          </a:xfrm>
        </p:spPr>
        <p:txBody>
          <a:bodyPr>
            <a:normAutofit/>
          </a:bodyPr>
          <a:lstStyle/>
          <a:p>
            <a:r>
              <a:rPr lang="en-US" sz="2400" b="1" dirty="0">
                <a:latin typeface="Arial Black" panose="020B0A04020102020204" pitchFamily="34" charset="0"/>
              </a:rPr>
              <a:t>“…notice” Jesus said, “look at the birds,” “look at the lilies of the field,” and “look at the grass” </a:t>
            </a:r>
          </a:p>
          <a:p>
            <a:r>
              <a:rPr lang="en-US" sz="2400" b="1" dirty="0">
                <a:latin typeface="Arial Black" panose="020B0A04020102020204" pitchFamily="34" charset="0"/>
              </a:rPr>
              <a:t>He wants us to look outside and notice His care over creation. </a:t>
            </a:r>
          </a:p>
        </p:txBody>
      </p:sp>
      <p:sp>
        <p:nvSpPr>
          <p:cNvPr id="21" name="Title 20">
            <a:extLst>
              <a:ext uri="{FF2B5EF4-FFF2-40B4-BE49-F238E27FC236}">
                <a16:creationId xmlns:a16="http://schemas.microsoft.com/office/drawing/2014/main" id="{4095A0CF-E335-0C44-AB23-48EE18153C8F}"/>
              </a:ext>
            </a:extLst>
          </p:cNvPr>
          <p:cNvSpPr>
            <a:spLocks noGrp="1"/>
          </p:cNvSpPr>
          <p:nvPr>
            <p:ph type="title"/>
          </p:nvPr>
        </p:nvSpPr>
        <p:spPr/>
        <p:txBody>
          <a:bodyPr/>
          <a:lstStyle/>
          <a:p>
            <a:r>
              <a:rPr lang="en-US" dirty="0"/>
              <a:t>TAKE A LOOK OUTSIDE</a:t>
            </a:r>
          </a:p>
        </p:txBody>
      </p:sp>
      <p:pic>
        <p:nvPicPr>
          <p:cNvPr id="5" name="Picture Placeholder 4">
            <a:extLst>
              <a:ext uri="{FF2B5EF4-FFF2-40B4-BE49-F238E27FC236}">
                <a16:creationId xmlns:a16="http://schemas.microsoft.com/office/drawing/2014/main" id="{DEAFC2C8-BF22-4773-B4F4-FD12F967117D}"/>
              </a:ext>
            </a:extLst>
          </p:cNvPr>
          <p:cNvPicPr>
            <a:picLocks noGrp="1" noChangeAspect="1"/>
          </p:cNvPicPr>
          <p:nvPr>
            <p:ph type="pic" sz="quarter" idx="14"/>
          </p:nvPr>
        </p:nvPicPr>
        <p:blipFill>
          <a:blip r:embed="rId3"/>
          <a:srcRect l="18502" r="18502"/>
          <a:stretch>
            <a:fillRect/>
          </a:stretch>
        </p:blipFill>
        <p:spPr/>
      </p:pic>
    </p:spTree>
    <p:extLst>
      <p:ext uri="{BB962C8B-B14F-4D97-AF65-F5344CB8AC3E}">
        <p14:creationId xmlns:p14="http://schemas.microsoft.com/office/powerpoint/2010/main" val="672634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22">
            <a:extLst>
              <a:ext uri="{FF2B5EF4-FFF2-40B4-BE49-F238E27FC236}">
                <a16:creationId xmlns:a16="http://schemas.microsoft.com/office/drawing/2014/main" id="{3E408D6E-B51C-CD4F-AC1A-15EC32AAB741}"/>
              </a:ext>
            </a:extLst>
          </p:cNvPr>
          <p:cNvSpPr>
            <a:spLocks noGrp="1"/>
          </p:cNvSpPr>
          <p:nvPr>
            <p:ph idx="4294967295"/>
          </p:nvPr>
        </p:nvSpPr>
        <p:spPr>
          <a:xfrm>
            <a:off x="6519069" y="1999128"/>
            <a:ext cx="5251589" cy="4509529"/>
          </a:xfrm>
        </p:spPr>
        <p:txBody>
          <a:bodyPr>
            <a:normAutofit/>
          </a:bodyPr>
          <a:lstStyle/>
          <a:p>
            <a:r>
              <a:rPr lang="en-US" sz="2400" b="1" dirty="0">
                <a:latin typeface="Arial Black" panose="020B0A04020102020204" pitchFamily="34" charset="0"/>
              </a:rPr>
              <a:t>Expect His CARE TODAY!</a:t>
            </a:r>
          </a:p>
          <a:p>
            <a:r>
              <a:rPr lang="en-US" sz="2400" b="1" dirty="0">
                <a:latin typeface="Arial Black" panose="020B0A04020102020204" pitchFamily="34" charset="0"/>
              </a:rPr>
              <a:t>THOUGHTS are more POWERFUL than devils! Think right, live right </a:t>
            </a:r>
          </a:p>
          <a:p>
            <a:r>
              <a:rPr lang="en-US" sz="2400" b="1" dirty="0">
                <a:latin typeface="Arial Black" panose="020B0A04020102020204" pitchFamily="34" charset="0"/>
              </a:rPr>
              <a:t>Let’s Pray</a:t>
            </a:r>
          </a:p>
        </p:txBody>
      </p:sp>
      <p:sp>
        <p:nvSpPr>
          <p:cNvPr id="21" name="Title 20">
            <a:extLst>
              <a:ext uri="{FF2B5EF4-FFF2-40B4-BE49-F238E27FC236}">
                <a16:creationId xmlns:a16="http://schemas.microsoft.com/office/drawing/2014/main" id="{4095A0CF-E335-0C44-AB23-48EE18153C8F}"/>
              </a:ext>
            </a:extLst>
          </p:cNvPr>
          <p:cNvSpPr>
            <a:spLocks noGrp="1"/>
          </p:cNvSpPr>
          <p:nvPr>
            <p:ph type="title"/>
          </p:nvPr>
        </p:nvSpPr>
        <p:spPr/>
        <p:txBody>
          <a:bodyPr/>
          <a:lstStyle/>
          <a:p>
            <a:r>
              <a:rPr lang="en-US" dirty="0"/>
              <a:t>YOU ARE THE CROWN OF HIS CREATION. </a:t>
            </a:r>
          </a:p>
        </p:txBody>
      </p:sp>
      <p:pic>
        <p:nvPicPr>
          <p:cNvPr id="6" name="Picture Placeholder 5">
            <a:extLst>
              <a:ext uri="{FF2B5EF4-FFF2-40B4-BE49-F238E27FC236}">
                <a16:creationId xmlns:a16="http://schemas.microsoft.com/office/drawing/2014/main" id="{439EC581-D2C0-4632-A72A-AADBB64C2061}"/>
              </a:ext>
            </a:extLst>
          </p:cNvPr>
          <p:cNvPicPr>
            <a:picLocks noGrp="1" noChangeAspect="1"/>
          </p:cNvPicPr>
          <p:nvPr>
            <p:ph type="pic" sz="quarter" idx="14"/>
          </p:nvPr>
        </p:nvPicPr>
        <p:blipFill>
          <a:blip r:embed="rId3"/>
          <a:srcRect l="18421" r="18421"/>
          <a:stretch>
            <a:fillRect/>
          </a:stretch>
        </p:blipFill>
        <p:spPr/>
      </p:pic>
    </p:spTree>
    <p:extLst>
      <p:ext uri="{BB962C8B-B14F-4D97-AF65-F5344CB8AC3E}">
        <p14:creationId xmlns:p14="http://schemas.microsoft.com/office/powerpoint/2010/main" val="3557513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22">
            <a:extLst>
              <a:ext uri="{FF2B5EF4-FFF2-40B4-BE49-F238E27FC236}">
                <a16:creationId xmlns:a16="http://schemas.microsoft.com/office/drawing/2014/main" id="{3E408D6E-B51C-CD4F-AC1A-15EC32AAB741}"/>
              </a:ext>
            </a:extLst>
          </p:cNvPr>
          <p:cNvSpPr>
            <a:spLocks noGrp="1"/>
          </p:cNvSpPr>
          <p:nvPr>
            <p:ph idx="4294967295"/>
          </p:nvPr>
        </p:nvSpPr>
        <p:spPr>
          <a:xfrm>
            <a:off x="6015318" y="2611831"/>
            <a:ext cx="5887924" cy="2164163"/>
          </a:xfrm>
        </p:spPr>
        <p:txBody>
          <a:bodyPr>
            <a:normAutofit/>
          </a:bodyPr>
          <a:lstStyle/>
          <a:p>
            <a:r>
              <a:rPr lang="en-US" sz="1800" b="1" dirty="0">
                <a:solidFill>
                  <a:srgbClr val="0070C0"/>
                </a:solidFill>
              </a:rPr>
              <a:t>https://www.crosswindsinternational.org</a:t>
            </a:r>
          </a:p>
        </p:txBody>
      </p:sp>
      <p:sp>
        <p:nvSpPr>
          <p:cNvPr id="21" name="Title 20">
            <a:extLst>
              <a:ext uri="{FF2B5EF4-FFF2-40B4-BE49-F238E27FC236}">
                <a16:creationId xmlns:a16="http://schemas.microsoft.com/office/drawing/2014/main" id="{4095A0CF-E335-0C44-AB23-48EE18153C8F}"/>
              </a:ext>
            </a:extLst>
          </p:cNvPr>
          <p:cNvSpPr>
            <a:spLocks noGrp="1"/>
          </p:cNvSpPr>
          <p:nvPr>
            <p:ph type="title"/>
          </p:nvPr>
        </p:nvSpPr>
        <p:spPr/>
        <p:txBody>
          <a:bodyPr/>
          <a:lstStyle/>
          <a:p>
            <a:r>
              <a:rPr lang="en-US" dirty="0"/>
              <a:t>Visit Crosswinds @</a:t>
            </a:r>
          </a:p>
        </p:txBody>
      </p:sp>
      <p:pic>
        <p:nvPicPr>
          <p:cNvPr id="5" name="Picture Placeholder 4" descr="a man in a suit and tie&#10;">
            <a:extLst>
              <a:ext uri="{FF2B5EF4-FFF2-40B4-BE49-F238E27FC236}">
                <a16:creationId xmlns:a16="http://schemas.microsoft.com/office/drawing/2014/main" id="{7EF64C15-5C9B-41D1-B2BD-5BB3EC571A2E}"/>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a:ext>
            </a:extLst>
          </a:blip>
          <a:srcRect/>
          <a:stretch/>
        </p:blipFill>
        <p:spPr>
          <a:xfrm>
            <a:off x="542925" y="0"/>
            <a:ext cx="5408696" cy="6858000"/>
          </a:xfrm>
        </p:spPr>
      </p:pic>
    </p:spTree>
    <p:extLst>
      <p:ext uri="{BB962C8B-B14F-4D97-AF65-F5344CB8AC3E}">
        <p14:creationId xmlns:p14="http://schemas.microsoft.com/office/powerpoint/2010/main" val="2888430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3A1EDC-CF41-4438-BB57-18569B953129}"/>
              </a:ext>
            </a:extLst>
          </p:cNvPr>
          <p:cNvSpPr>
            <a:spLocks noGrp="1"/>
          </p:cNvSpPr>
          <p:nvPr>
            <p:ph idx="4294967295"/>
          </p:nvPr>
        </p:nvSpPr>
        <p:spPr>
          <a:xfrm>
            <a:off x="639247" y="1469745"/>
            <a:ext cx="10913505" cy="4707218"/>
          </a:xfrm>
        </p:spPr>
        <p:txBody>
          <a:bodyPr>
            <a:normAutofit/>
          </a:bodyPr>
          <a:lstStyle/>
          <a:p>
            <a:r>
              <a:rPr lang="en-US" sz="2400" dirty="0">
                <a:latin typeface="Arial Black" panose="020B0A04020102020204" pitchFamily="34" charset="0"/>
              </a:rPr>
              <a:t>Fasting from these thoughts is developing a HABIT of RIGHT THINKING. </a:t>
            </a:r>
          </a:p>
          <a:p>
            <a:r>
              <a:rPr lang="en-US" sz="2400" dirty="0">
                <a:latin typeface="Arial Black" panose="020B0A04020102020204" pitchFamily="34" charset="0"/>
              </a:rPr>
              <a:t>Not only are we overcoming each individual thought; but, as we are consistent at this, we will reverse the tendency of thinking negatively into thinking positively. </a:t>
            </a:r>
          </a:p>
          <a:p>
            <a:r>
              <a:rPr lang="en-US" sz="2400" dirty="0">
                <a:latin typeface="Arial Black" panose="020B0A04020102020204" pitchFamily="34" charset="0"/>
              </a:rPr>
              <a:t>This is how we change from the inside out! </a:t>
            </a:r>
          </a:p>
          <a:p>
            <a:r>
              <a:rPr lang="en-US" sz="2400" dirty="0">
                <a:latin typeface="Arial Black" panose="020B0A04020102020204" pitchFamily="34" charset="0"/>
              </a:rPr>
              <a:t>Proverbs 23:7 “As a man thinks within, so is he.” </a:t>
            </a:r>
          </a:p>
        </p:txBody>
      </p:sp>
      <p:sp>
        <p:nvSpPr>
          <p:cNvPr id="2" name="Title 1">
            <a:extLst>
              <a:ext uri="{FF2B5EF4-FFF2-40B4-BE49-F238E27FC236}">
                <a16:creationId xmlns:a16="http://schemas.microsoft.com/office/drawing/2014/main" id="{5CFB284A-573D-46BB-8DDB-1E198A12A19F}"/>
              </a:ext>
            </a:extLst>
          </p:cNvPr>
          <p:cNvSpPr>
            <a:spLocks noGrp="1"/>
          </p:cNvSpPr>
          <p:nvPr>
            <p:ph type="title"/>
          </p:nvPr>
        </p:nvSpPr>
        <p:spPr/>
        <p:txBody>
          <a:bodyPr/>
          <a:lstStyle/>
          <a:p>
            <a:r>
              <a:rPr lang="en-US" dirty="0"/>
              <a:t>HABIT of RIGHT THINKING</a:t>
            </a:r>
          </a:p>
        </p:txBody>
      </p:sp>
    </p:spTree>
    <p:extLst>
      <p:ext uri="{BB962C8B-B14F-4D97-AF65-F5344CB8AC3E}">
        <p14:creationId xmlns:p14="http://schemas.microsoft.com/office/powerpoint/2010/main" val="1459366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22">
            <a:extLst>
              <a:ext uri="{FF2B5EF4-FFF2-40B4-BE49-F238E27FC236}">
                <a16:creationId xmlns:a16="http://schemas.microsoft.com/office/drawing/2014/main" id="{3E408D6E-B51C-CD4F-AC1A-15EC32AAB741}"/>
              </a:ext>
            </a:extLst>
          </p:cNvPr>
          <p:cNvSpPr>
            <a:spLocks noGrp="1"/>
          </p:cNvSpPr>
          <p:nvPr>
            <p:ph idx="4294967295"/>
          </p:nvPr>
        </p:nvSpPr>
        <p:spPr>
          <a:xfrm>
            <a:off x="6761117" y="1264837"/>
            <a:ext cx="4791636" cy="4912126"/>
          </a:xfrm>
        </p:spPr>
        <p:txBody>
          <a:bodyPr>
            <a:normAutofit fontScale="92500" lnSpcReduction="20000"/>
          </a:bodyPr>
          <a:lstStyle/>
          <a:p>
            <a:r>
              <a:rPr lang="en-US" sz="2400" b="1" dirty="0">
                <a:latin typeface="Arial Black" panose="020B0A04020102020204" pitchFamily="34" charset="0"/>
              </a:rPr>
              <a:t>Worrying too much — about anything — can have real consequences, from physical health issues to the alienation of friends and family. </a:t>
            </a:r>
          </a:p>
          <a:p>
            <a:r>
              <a:rPr lang="en-US" sz="2400" b="1" dirty="0">
                <a:latin typeface="Arial Black" panose="020B0A04020102020204" pitchFamily="34" charset="0"/>
              </a:rPr>
              <a:t>Fasting from these thoughts is developing a HABIT of RIGHT THINKING. </a:t>
            </a:r>
          </a:p>
        </p:txBody>
      </p:sp>
      <p:sp>
        <p:nvSpPr>
          <p:cNvPr id="21" name="Title 20">
            <a:extLst>
              <a:ext uri="{FF2B5EF4-FFF2-40B4-BE49-F238E27FC236}">
                <a16:creationId xmlns:a16="http://schemas.microsoft.com/office/drawing/2014/main" id="{4095A0CF-E335-0C44-AB23-48EE18153C8F}"/>
              </a:ext>
            </a:extLst>
          </p:cNvPr>
          <p:cNvSpPr>
            <a:spLocks noGrp="1"/>
          </p:cNvSpPr>
          <p:nvPr>
            <p:ph type="title"/>
          </p:nvPr>
        </p:nvSpPr>
        <p:spPr/>
        <p:txBody>
          <a:bodyPr/>
          <a:lstStyle/>
          <a:p>
            <a:r>
              <a:rPr lang="en-US" dirty="0"/>
              <a:t>WORRY:</a:t>
            </a:r>
          </a:p>
        </p:txBody>
      </p:sp>
      <p:pic>
        <p:nvPicPr>
          <p:cNvPr id="5" name="Picture Placeholder 4">
            <a:extLst>
              <a:ext uri="{FF2B5EF4-FFF2-40B4-BE49-F238E27FC236}">
                <a16:creationId xmlns:a16="http://schemas.microsoft.com/office/drawing/2014/main" id="{C9838998-0996-4362-815F-9EF466E6FEB6}"/>
              </a:ext>
            </a:extLst>
          </p:cNvPr>
          <p:cNvPicPr>
            <a:picLocks noGrp="1" noChangeAspect="1"/>
          </p:cNvPicPr>
          <p:nvPr>
            <p:ph type="pic" sz="quarter" idx="14"/>
          </p:nvPr>
        </p:nvPicPr>
        <p:blipFill>
          <a:blip r:embed="rId3"/>
          <a:srcRect l="22703" r="22703"/>
          <a:stretch>
            <a:fillRect/>
          </a:stretch>
        </p:blipFill>
        <p:spPr/>
      </p:pic>
    </p:spTree>
    <p:extLst>
      <p:ext uri="{BB962C8B-B14F-4D97-AF65-F5344CB8AC3E}">
        <p14:creationId xmlns:p14="http://schemas.microsoft.com/office/powerpoint/2010/main" val="3728819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22">
            <a:extLst>
              <a:ext uri="{FF2B5EF4-FFF2-40B4-BE49-F238E27FC236}">
                <a16:creationId xmlns:a16="http://schemas.microsoft.com/office/drawing/2014/main" id="{3E408D6E-B51C-CD4F-AC1A-15EC32AAB741}"/>
              </a:ext>
            </a:extLst>
          </p:cNvPr>
          <p:cNvSpPr>
            <a:spLocks noGrp="1"/>
          </p:cNvSpPr>
          <p:nvPr>
            <p:ph idx="4294967295"/>
          </p:nvPr>
        </p:nvSpPr>
        <p:spPr>
          <a:xfrm>
            <a:off x="6761117" y="1264837"/>
            <a:ext cx="4791636" cy="4912126"/>
          </a:xfrm>
        </p:spPr>
        <p:txBody>
          <a:bodyPr>
            <a:normAutofit fontScale="92500" lnSpcReduction="20000"/>
          </a:bodyPr>
          <a:lstStyle/>
          <a:p>
            <a:r>
              <a:rPr lang="en-US" sz="2400" b="1" dirty="0">
                <a:latin typeface="Arial Black" panose="020B0A04020102020204" pitchFamily="34" charset="0"/>
              </a:rPr>
              <a:t>Not only are we overcoming each individual thought; but, as we are consistent at this, we will reverse the tendency of thinking negatively into thinking positively. </a:t>
            </a:r>
          </a:p>
          <a:p>
            <a:r>
              <a:rPr lang="en-US" sz="2400" b="1" dirty="0">
                <a:latin typeface="Arial Black" panose="020B0A04020102020204" pitchFamily="34" charset="0"/>
              </a:rPr>
              <a:t>This is how we change from the inside out! </a:t>
            </a:r>
          </a:p>
        </p:txBody>
      </p:sp>
      <p:sp>
        <p:nvSpPr>
          <p:cNvPr id="21" name="Title 20">
            <a:extLst>
              <a:ext uri="{FF2B5EF4-FFF2-40B4-BE49-F238E27FC236}">
                <a16:creationId xmlns:a16="http://schemas.microsoft.com/office/drawing/2014/main" id="{4095A0CF-E335-0C44-AB23-48EE18153C8F}"/>
              </a:ext>
            </a:extLst>
          </p:cNvPr>
          <p:cNvSpPr>
            <a:spLocks noGrp="1"/>
          </p:cNvSpPr>
          <p:nvPr>
            <p:ph type="title"/>
          </p:nvPr>
        </p:nvSpPr>
        <p:spPr/>
        <p:txBody>
          <a:bodyPr/>
          <a:lstStyle/>
          <a:p>
            <a:r>
              <a:rPr lang="en-US" dirty="0"/>
              <a:t>WORRY:</a:t>
            </a:r>
          </a:p>
        </p:txBody>
      </p:sp>
      <p:pic>
        <p:nvPicPr>
          <p:cNvPr id="6" name="Picture Placeholder 5">
            <a:extLst>
              <a:ext uri="{FF2B5EF4-FFF2-40B4-BE49-F238E27FC236}">
                <a16:creationId xmlns:a16="http://schemas.microsoft.com/office/drawing/2014/main" id="{C685384A-3B69-4B8C-B3EB-9CF51B8804A3}"/>
              </a:ext>
            </a:extLst>
          </p:cNvPr>
          <p:cNvPicPr>
            <a:picLocks noGrp="1" noChangeAspect="1"/>
          </p:cNvPicPr>
          <p:nvPr>
            <p:ph type="pic" sz="quarter" idx="14"/>
          </p:nvPr>
        </p:nvPicPr>
        <p:blipFill>
          <a:blip r:embed="rId3"/>
          <a:srcRect l="17595" r="17595"/>
          <a:stretch>
            <a:fillRect/>
          </a:stretch>
        </p:blipFill>
        <p:spPr/>
      </p:pic>
    </p:spTree>
    <p:extLst>
      <p:ext uri="{BB962C8B-B14F-4D97-AF65-F5344CB8AC3E}">
        <p14:creationId xmlns:p14="http://schemas.microsoft.com/office/powerpoint/2010/main" val="3155197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22">
            <a:extLst>
              <a:ext uri="{FF2B5EF4-FFF2-40B4-BE49-F238E27FC236}">
                <a16:creationId xmlns:a16="http://schemas.microsoft.com/office/drawing/2014/main" id="{3E408D6E-B51C-CD4F-AC1A-15EC32AAB741}"/>
              </a:ext>
            </a:extLst>
          </p:cNvPr>
          <p:cNvSpPr>
            <a:spLocks noGrp="1"/>
          </p:cNvSpPr>
          <p:nvPr>
            <p:ph idx="4294967295"/>
          </p:nvPr>
        </p:nvSpPr>
        <p:spPr>
          <a:xfrm>
            <a:off x="6761117" y="1264837"/>
            <a:ext cx="4791636" cy="4912126"/>
          </a:xfrm>
        </p:spPr>
        <p:txBody>
          <a:bodyPr>
            <a:normAutofit/>
          </a:bodyPr>
          <a:lstStyle/>
          <a:p>
            <a:r>
              <a:rPr lang="en-US" sz="2800" b="1" dirty="0">
                <a:latin typeface="Arial Black" panose="020B0A04020102020204" pitchFamily="34" charset="0"/>
              </a:rPr>
              <a:t>Worry not only has the power to weigh us down and depress us, but it also chokes out the Word of God that is sown in our heart. </a:t>
            </a:r>
          </a:p>
        </p:txBody>
      </p:sp>
      <p:sp>
        <p:nvSpPr>
          <p:cNvPr id="21" name="Title 20">
            <a:extLst>
              <a:ext uri="{FF2B5EF4-FFF2-40B4-BE49-F238E27FC236}">
                <a16:creationId xmlns:a16="http://schemas.microsoft.com/office/drawing/2014/main" id="{4095A0CF-E335-0C44-AB23-48EE18153C8F}"/>
              </a:ext>
            </a:extLst>
          </p:cNvPr>
          <p:cNvSpPr>
            <a:spLocks noGrp="1"/>
          </p:cNvSpPr>
          <p:nvPr>
            <p:ph type="title"/>
          </p:nvPr>
        </p:nvSpPr>
        <p:spPr/>
        <p:txBody>
          <a:bodyPr/>
          <a:lstStyle/>
          <a:p>
            <a:r>
              <a:rPr lang="en-US" dirty="0"/>
              <a:t>WORRY:</a:t>
            </a:r>
          </a:p>
        </p:txBody>
      </p:sp>
      <p:pic>
        <p:nvPicPr>
          <p:cNvPr id="5" name="Picture Placeholder 4">
            <a:extLst>
              <a:ext uri="{FF2B5EF4-FFF2-40B4-BE49-F238E27FC236}">
                <a16:creationId xmlns:a16="http://schemas.microsoft.com/office/drawing/2014/main" id="{8331EDFF-C439-4398-8C9D-F71BCC8FE2D8}"/>
              </a:ext>
            </a:extLst>
          </p:cNvPr>
          <p:cNvPicPr>
            <a:picLocks noGrp="1" noChangeAspect="1"/>
          </p:cNvPicPr>
          <p:nvPr>
            <p:ph type="pic" sz="quarter" idx="14"/>
          </p:nvPr>
        </p:nvPicPr>
        <p:blipFill>
          <a:blip r:embed="rId3"/>
          <a:srcRect l="25708" r="25708"/>
          <a:stretch>
            <a:fillRect/>
          </a:stretch>
        </p:blipFill>
        <p:spPr/>
      </p:pic>
    </p:spTree>
    <p:extLst>
      <p:ext uri="{BB962C8B-B14F-4D97-AF65-F5344CB8AC3E}">
        <p14:creationId xmlns:p14="http://schemas.microsoft.com/office/powerpoint/2010/main" val="3550031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22">
            <a:extLst>
              <a:ext uri="{FF2B5EF4-FFF2-40B4-BE49-F238E27FC236}">
                <a16:creationId xmlns:a16="http://schemas.microsoft.com/office/drawing/2014/main" id="{3E408D6E-B51C-CD4F-AC1A-15EC32AAB741}"/>
              </a:ext>
            </a:extLst>
          </p:cNvPr>
          <p:cNvSpPr>
            <a:spLocks noGrp="1"/>
          </p:cNvSpPr>
          <p:nvPr>
            <p:ph idx="4294967295"/>
          </p:nvPr>
        </p:nvSpPr>
        <p:spPr>
          <a:xfrm>
            <a:off x="6761117" y="1264837"/>
            <a:ext cx="4791636" cy="4912126"/>
          </a:xfrm>
        </p:spPr>
        <p:txBody>
          <a:bodyPr>
            <a:normAutofit fontScale="92500"/>
          </a:bodyPr>
          <a:lstStyle/>
          <a:p>
            <a:r>
              <a:rPr lang="en-US" sz="2800" b="1" dirty="0">
                <a:latin typeface="Arial Black" panose="020B0A04020102020204" pitchFamily="34" charset="0"/>
              </a:rPr>
              <a:t>The key to fasting from this thought, is to realize that worry is a habit. </a:t>
            </a:r>
          </a:p>
          <a:p>
            <a:r>
              <a:rPr lang="en-US" sz="2800" b="1" dirty="0">
                <a:latin typeface="Arial Black" panose="020B0A04020102020204" pitchFamily="34" charset="0"/>
              </a:rPr>
              <a:t>The more you do it, the more you become addicted to it. </a:t>
            </a:r>
          </a:p>
        </p:txBody>
      </p:sp>
      <p:sp>
        <p:nvSpPr>
          <p:cNvPr id="21" name="Title 20">
            <a:extLst>
              <a:ext uri="{FF2B5EF4-FFF2-40B4-BE49-F238E27FC236}">
                <a16:creationId xmlns:a16="http://schemas.microsoft.com/office/drawing/2014/main" id="{4095A0CF-E335-0C44-AB23-48EE18153C8F}"/>
              </a:ext>
            </a:extLst>
          </p:cNvPr>
          <p:cNvSpPr>
            <a:spLocks noGrp="1"/>
          </p:cNvSpPr>
          <p:nvPr>
            <p:ph type="title"/>
          </p:nvPr>
        </p:nvSpPr>
        <p:spPr/>
        <p:txBody>
          <a:bodyPr/>
          <a:lstStyle/>
          <a:p>
            <a:r>
              <a:rPr lang="en-US" dirty="0"/>
              <a:t>WORRY:</a:t>
            </a:r>
          </a:p>
        </p:txBody>
      </p:sp>
      <p:pic>
        <p:nvPicPr>
          <p:cNvPr id="6" name="Picture Placeholder 5">
            <a:extLst>
              <a:ext uri="{FF2B5EF4-FFF2-40B4-BE49-F238E27FC236}">
                <a16:creationId xmlns:a16="http://schemas.microsoft.com/office/drawing/2014/main" id="{A9D66A98-D58F-45B8-9A93-34DA95EA7DF6}"/>
              </a:ext>
            </a:extLst>
          </p:cNvPr>
          <p:cNvPicPr>
            <a:picLocks noGrp="1" noChangeAspect="1"/>
          </p:cNvPicPr>
          <p:nvPr>
            <p:ph type="pic" sz="quarter" idx="14"/>
          </p:nvPr>
        </p:nvPicPr>
        <p:blipFill>
          <a:blip r:embed="rId3"/>
          <a:srcRect l="17611" r="17611"/>
          <a:stretch>
            <a:fillRect/>
          </a:stretch>
        </p:blipFill>
        <p:spPr/>
      </p:pic>
    </p:spTree>
    <p:extLst>
      <p:ext uri="{BB962C8B-B14F-4D97-AF65-F5344CB8AC3E}">
        <p14:creationId xmlns:p14="http://schemas.microsoft.com/office/powerpoint/2010/main" val="3735965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22">
            <a:extLst>
              <a:ext uri="{FF2B5EF4-FFF2-40B4-BE49-F238E27FC236}">
                <a16:creationId xmlns:a16="http://schemas.microsoft.com/office/drawing/2014/main" id="{3E408D6E-B51C-CD4F-AC1A-15EC32AAB741}"/>
              </a:ext>
            </a:extLst>
          </p:cNvPr>
          <p:cNvSpPr>
            <a:spLocks noGrp="1"/>
          </p:cNvSpPr>
          <p:nvPr>
            <p:ph idx="4294967295"/>
          </p:nvPr>
        </p:nvSpPr>
        <p:spPr>
          <a:xfrm>
            <a:off x="6761117" y="1264837"/>
            <a:ext cx="4791636" cy="4912126"/>
          </a:xfrm>
        </p:spPr>
        <p:txBody>
          <a:bodyPr>
            <a:normAutofit fontScale="85000" lnSpcReduction="20000"/>
          </a:bodyPr>
          <a:lstStyle/>
          <a:p>
            <a:r>
              <a:rPr lang="en-US" sz="2800" b="1" dirty="0">
                <a:latin typeface="Arial Black" panose="020B0A04020102020204" pitchFamily="34" charset="0"/>
              </a:rPr>
              <a:t>People try to comfort themselves with worry, and yet it has the exact opposite effect. </a:t>
            </a:r>
          </a:p>
          <a:p>
            <a:endParaRPr lang="en-US" sz="2800" b="1" dirty="0">
              <a:latin typeface="Arial Black" panose="020B0A04020102020204" pitchFamily="34" charset="0"/>
            </a:endParaRPr>
          </a:p>
          <a:p>
            <a:r>
              <a:rPr lang="en-US" sz="2800" b="1" dirty="0">
                <a:latin typeface="Arial Black" panose="020B0A04020102020204" pitchFamily="34" charset="0"/>
              </a:rPr>
              <a:t>We’ll break that habit, by fasting from the thought: “I’m so worried.” How? </a:t>
            </a:r>
          </a:p>
        </p:txBody>
      </p:sp>
      <p:sp>
        <p:nvSpPr>
          <p:cNvPr id="21" name="Title 20">
            <a:extLst>
              <a:ext uri="{FF2B5EF4-FFF2-40B4-BE49-F238E27FC236}">
                <a16:creationId xmlns:a16="http://schemas.microsoft.com/office/drawing/2014/main" id="{4095A0CF-E335-0C44-AB23-48EE18153C8F}"/>
              </a:ext>
            </a:extLst>
          </p:cNvPr>
          <p:cNvSpPr>
            <a:spLocks noGrp="1"/>
          </p:cNvSpPr>
          <p:nvPr>
            <p:ph type="title"/>
          </p:nvPr>
        </p:nvSpPr>
        <p:spPr/>
        <p:txBody>
          <a:bodyPr/>
          <a:lstStyle/>
          <a:p>
            <a:r>
              <a:rPr lang="en-US" dirty="0"/>
              <a:t>WORRY:</a:t>
            </a:r>
          </a:p>
        </p:txBody>
      </p:sp>
      <p:pic>
        <p:nvPicPr>
          <p:cNvPr id="14" name="Picture Placeholder 13">
            <a:extLst>
              <a:ext uri="{FF2B5EF4-FFF2-40B4-BE49-F238E27FC236}">
                <a16:creationId xmlns:a16="http://schemas.microsoft.com/office/drawing/2014/main" id="{82DFD887-1EBA-46F6-BF92-B8003A73FE02}"/>
              </a:ext>
            </a:extLst>
          </p:cNvPr>
          <p:cNvPicPr>
            <a:picLocks noGrp="1" noChangeAspect="1"/>
          </p:cNvPicPr>
          <p:nvPr>
            <p:ph type="pic" sz="quarter" idx="14"/>
          </p:nvPr>
        </p:nvPicPr>
        <p:blipFill>
          <a:blip r:embed="rId3"/>
          <a:srcRect l="12297" r="12297"/>
          <a:stretch>
            <a:fillRect/>
          </a:stretch>
        </p:blipFill>
        <p:spPr/>
      </p:pic>
    </p:spTree>
    <p:extLst>
      <p:ext uri="{BB962C8B-B14F-4D97-AF65-F5344CB8AC3E}">
        <p14:creationId xmlns:p14="http://schemas.microsoft.com/office/powerpoint/2010/main" val="3621837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22">
            <a:extLst>
              <a:ext uri="{FF2B5EF4-FFF2-40B4-BE49-F238E27FC236}">
                <a16:creationId xmlns:a16="http://schemas.microsoft.com/office/drawing/2014/main" id="{3E408D6E-B51C-CD4F-AC1A-15EC32AAB741}"/>
              </a:ext>
            </a:extLst>
          </p:cNvPr>
          <p:cNvSpPr>
            <a:spLocks noGrp="1"/>
          </p:cNvSpPr>
          <p:nvPr>
            <p:ph idx="4294967295"/>
          </p:nvPr>
        </p:nvSpPr>
        <p:spPr>
          <a:xfrm>
            <a:off x="6519070" y="1596532"/>
            <a:ext cx="4791636" cy="4912126"/>
          </a:xfrm>
        </p:spPr>
        <p:txBody>
          <a:bodyPr>
            <a:normAutofit fontScale="92500"/>
          </a:bodyPr>
          <a:lstStyle/>
          <a:p>
            <a:r>
              <a:rPr lang="en-US" sz="2000" b="1" dirty="0">
                <a:latin typeface="Arial Black" panose="020B0A04020102020204" pitchFamily="34" charset="0"/>
              </a:rPr>
              <a:t>Jesus said in Matthew 6:27-29, “Can all your worries add a single moment to your life? And why worry about your clothing? Look at the lilies of the field and how they grow. They don’t work or make their clothing, yet Solomon in all his glory was not dressed as beautifully as they are.” (NLT) </a:t>
            </a:r>
          </a:p>
        </p:txBody>
      </p:sp>
      <p:sp>
        <p:nvSpPr>
          <p:cNvPr id="21" name="Title 20">
            <a:extLst>
              <a:ext uri="{FF2B5EF4-FFF2-40B4-BE49-F238E27FC236}">
                <a16:creationId xmlns:a16="http://schemas.microsoft.com/office/drawing/2014/main" id="{4095A0CF-E335-0C44-AB23-48EE18153C8F}"/>
              </a:ext>
            </a:extLst>
          </p:cNvPr>
          <p:cNvSpPr>
            <a:spLocks noGrp="1"/>
          </p:cNvSpPr>
          <p:nvPr>
            <p:ph type="title"/>
          </p:nvPr>
        </p:nvSpPr>
        <p:spPr/>
        <p:txBody>
          <a:bodyPr/>
          <a:lstStyle/>
          <a:p>
            <a:r>
              <a:rPr lang="en-US" dirty="0"/>
              <a:t>First, you have to RECOGNIZE that worry does NO GOOD.</a:t>
            </a:r>
          </a:p>
        </p:txBody>
      </p:sp>
      <p:pic>
        <p:nvPicPr>
          <p:cNvPr id="5" name="Picture Placeholder 4">
            <a:extLst>
              <a:ext uri="{FF2B5EF4-FFF2-40B4-BE49-F238E27FC236}">
                <a16:creationId xmlns:a16="http://schemas.microsoft.com/office/drawing/2014/main" id="{756D3945-D822-41D3-8C15-95A83F311D75}"/>
              </a:ext>
            </a:extLst>
          </p:cNvPr>
          <p:cNvPicPr>
            <a:picLocks noGrp="1" noChangeAspect="1"/>
          </p:cNvPicPr>
          <p:nvPr>
            <p:ph type="pic" sz="quarter" idx="14"/>
          </p:nvPr>
        </p:nvPicPr>
        <p:blipFill>
          <a:blip r:embed="rId3"/>
          <a:srcRect l="22647" r="22647"/>
          <a:stretch>
            <a:fillRect/>
          </a:stretch>
        </p:blipFill>
        <p:spPr/>
      </p:pic>
    </p:spTree>
    <p:extLst>
      <p:ext uri="{BB962C8B-B14F-4D97-AF65-F5344CB8AC3E}">
        <p14:creationId xmlns:p14="http://schemas.microsoft.com/office/powerpoint/2010/main" val="884689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22">
            <a:extLst>
              <a:ext uri="{FF2B5EF4-FFF2-40B4-BE49-F238E27FC236}">
                <a16:creationId xmlns:a16="http://schemas.microsoft.com/office/drawing/2014/main" id="{3E408D6E-B51C-CD4F-AC1A-15EC32AAB741}"/>
              </a:ext>
            </a:extLst>
          </p:cNvPr>
          <p:cNvSpPr>
            <a:spLocks noGrp="1"/>
          </p:cNvSpPr>
          <p:nvPr>
            <p:ph idx="4294967295"/>
          </p:nvPr>
        </p:nvSpPr>
        <p:spPr>
          <a:xfrm>
            <a:off x="6519070" y="1596532"/>
            <a:ext cx="4791636" cy="4912126"/>
          </a:xfrm>
        </p:spPr>
        <p:txBody>
          <a:bodyPr>
            <a:normAutofit fontScale="92500"/>
          </a:bodyPr>
          <a:lstStyle/>
          <a:p>
            <a:r>
              <a:rPr lang="en-US" sz="2000" b="1" dirty="0">
                <a:latin typeface="Arial Black" panose="020B0A04020102020204" pitchFamily="34" charset="0"/>
              </a:rPr>
              <a:t>Jesus said in Matthew 6:27-29, “Can all your worries add a single moment to your life? And why worry about your clothing? Look at the lilies of the field and how they grow. They don’t work or make their clothing, yet Solomon in all his glory was not dressed as beautifully as they are.” (NLT) </a:t>
            </a:r>
          </a:p>
        </p:txBody>
      </p:sp>
      <p:sp>
        <p:nvSpPr>
          <p:cNvPr id="21" name="Title 20">
            <a:extLst>
              <a:ext uri="{FF2B5EF4-FFF2-40B4-BE49-F238E27FC236}">
                <a16:creationId xmlns:a16="http://schemas.microsoft.com/office/drawing/2014/main" id="{4095A0CF-E335-0C44-AB23-48EE18153C8F}"/>
              </a:ext>
            </a:extLst>
          </p:cNvPr>
          <p:cNvSpPr>
            <a:spLocks noGrp="1"/>
          </p:cNvSpPr>
          <p:nvPr>
            <p:ph type="title"/>
          </p:nvPr>
        </p:nvSpPr>
        <p:spPr/>
        <p:txBody>
          <a:bodyPr/>
          <a:lstStyle/>
          <a:p>
            <a:r>
              <a:rPr lang="en-US" dirty="0"/>
              <a:t>First, you have to RECOGNIZE that worry does NO GOOD.</a:t>
            </a:r>
          </a:p>
        </p:txBody>
      </p:sp>
      <p:pic>
        <p:nvPicPr>
          <p:cNvPr id="6" name="Picture Placeholder 5">
            <a:extLst>
              <a:ext uri="{FF2B5EF4-FFF2-40B4-BE49-F238E27FC236}">
                <a16:creationId xmlns:a16="http://schemas.microsoft.com/office/drawing/2014/main" id="{755BB612-0784-4ED0-AF67-93DE2F424492}"/>
              </a:ext>
            </a:extLst>
          </p:cNvPr>
          <p:cNvPicPr>
            <a:picLocks noGrp="1" noChangeAspect="1"/>
          </p:cNvPicPr>
          <p:nvPr>
            <p:ph type="pic" sz="quarter" idx="14"/>
          </p:nvPr>
        </p:nvPicPr>
        <p:blipFill>
          <a:blip r:embed="rId3"/>
          <a:srcRect l="17628" r="17628"/>
          <a:stretch>
            <a:fillRect/>
          </a:stretch>
        </p:blipFill>
        <p:spPr/>
      </p:pic>
    </p:spTree>
    <p:extLst>
      <p:ext uri="{BB962C8B-B14F-4D97-AF65-F5344CB8AC3E}">
        <p14:creationId xmlns:p14="http://schemas.microsoft.com/office/powerpoint/2010/main" val="3061053454"/>
      </p:ext>
    </p:extLst>
  </p:cSld>
  <p:clrMapOvr>
    <a:masterClrMapping/>
  </p:clrMapOvr>
</p:sld>
</file>

<file path=ppt/theme/theme1.xml><?xml version="1.0" encoding="utf-8"?>
<a:theme xmlns:a="http://schemas.openxmlformats.org/drawingml/2006/main" name="Minimal and Muted_ALT">
  <a:themeElements>
    <a:clrScheme name="Japan 2">
      <a:dk1>
        <a:srgbClr val="231B23"/>
      </a:dk1>
      <a:lt1>
        <a:srgbClr val="FCF5E5"/>
      </a:lt1>
      <a:dk2>
        <a:srgbClr val="231B23"/>
      </a:dk2>
      <a:lt2>
        <a:srgbClr val="FCF5E5"/>
      </a:lt2>
      <a:accent1>
        <a:srgbClr val="FDA431"/>
      </a:accent1>
      <a:accent2>
        <a:srgbClr val="4DA1A8"/>
      </a:accent2>
      <a:accent3>
        <a:srgbClr val="D7E7BA"/>
      </a:accent3>
      <a:accent4>
        <a:srgbClr val="FCF5E5"/>
      </a:accent4>
      <a:accent5>
        <a:srgbClr val="231B23"/>
      </a:accent5>
      <a:accent6>
        <a:srgbClr val="EECED3"/>
      </a:accent6>
      <a:hlink>
        <a:srgbClr val="FCA330"/>
      </a:hlink>
      <a:folHlink>
        <a:srgbClr val="4DA1A8"/>
      </a:folHlink>
    </a:clrScheme>
    <a:fontScheme name="Japanese Template">
      <a:majorFont>
        <a:latin typeface="Meiryo UI"/>
        <a:ea typeface=""/>
        <a:cs typeface=""/>
      </a:majorFont>
      <a:minorFont>
        <a:latin typeface="Meiryo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5D9CFDCE-107C-4BA4-BAF5-1A16F67739C2}" vid="{98006FC8-790D-4EF4-A18C-2AD650A2781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Japanese business presentation</Template>
  <TotalTime>1375</TotalTime>
  <Words>735</Words>
  <Application>Microsoft Office PowerPoint</Application>
  <PresentationFormat>Widescreen</PresentationFormat>
  <Paragraphs>60</Paragraphs>
  <Slides>16</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Meiryo</vt:lpstr>
      <vt:lpstr>Meiryo UI</vt:lpstr>
      <vt:lpstr>Arial</vt:lpstr>
      <vt:lpstr>Arial Black</vt:lpstr>
      <vt:lpstr>Calibri</vt:lpstr>
      <vt:lpstr>Wingdings</vt:lpstr>
      <vt:lpstr>Minimal and Muted_ALT</vt:lpstr>
      <vt:lpstr>Wrong Thinking: I’m so worried</vt:lpstr>
      <vt:lpstr>HABIT of RIGHT THINKING</vt:lpstr>
      <vt:lpstr>WORRY:</vt:lpstr>
      <vt:lpstr>WORRY:</vt:lpstr>
      <vt:lpstr>WORRY:</vt:lpstr>
      <vt:lpstr>WORRY:</vt:lpstr>
      <vt:lpstr>WORRY:</vt:lpstr>
      <vt:lpstr>First, you have to RECOGNIZE that worry does NO GOOD.</vt:lpstr>
      <vt:lpstr>First, you have to RECOGNIZE that worry does NO GOOD.</vt:lpstr>
      <vt:lpstr>Worry hurts. It produces burdens and sickness.</vt:lpstr>
      <vt:lpstr>Since worry is “thinking about things that are wrong”, start thinking about all the things that are right in your life..</vt:lpstr>
      <vt:lpstr>Treat worry as a SIGNAL to pray. Turn it around. Use worry as a weapon. It’s telling you to pray!</vt:lpstr>
      <vt:lpstr>Focus on God’s purpose for your life. (to win souls, to serve others, to be a blessing, etc.)</vt:lpstr>
      <vt:lpstr>TAKE A LOOK OUTSIDE</vt:lpstr>
      <vt:lpstr>YOU ARE THE CROWN OF HIS CREATION. </vt:lpstr>
      <vt:lpstr>Visit Crosswinds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Wrong Thinking: I’m so worried</dc:title>
  <dc:creator>Ronald Powell</dc:creator>
  <cp:lastModifiedBy>Ronald Powell</cp:lastModifiedBy>
  <cp:revision>2</cp:revision>
  <dcterms:created xsi:type="dcterms:W3CDTF">2022-01-06T21:55:33Z</dcterms:created>
  <dcterms:modified xsi:type="dcterms:W3CDTF">2022-01-07T20:51:15Z</dcterms:modified>
</cp:coreProperties>
</file>