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5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>
      <p:cViewPr varScale="1">
        <p:scale>
          <a:sx n="104" d="100"/>
          <a:sy n="104" d="100"/>
        </p:scale>
        <p:origin x="43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2/24/2022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DyD00O9iG_ihXo-_9jQWPQ" TargetMode="External"/><Relationship Id="rId2" Type="http://schemas.openxmlformats.org/officeDocument/2006/relationships/hyperlink" Target="https://www.crosswindsinternation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2362200"/>
          </a:xfrm>
        </p:spPr>
        <p:txBody>
          <a:bodyPr/>
          <a:lstStyle/>
          <a:p>
            <a:r>
              <a:rPr lang="en-US" dirty="0"/>
              <a:t>Wrong Thinking: Prosperity is defined by how much money we have?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343400"/>
            <a:ext cx="7162799" cy="68580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96B86B"/>
                </a:solidFill>
              </a:rPr>
              <a:t>With Bishop Ronald K. Powell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Develop covenant relationships.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term that is often misunderstood. It means connecting with people of like mind and spirit, who are going in the same direction with God as you are.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gladly extend my covenant with you. When we have the strength of covenant partnership, we will be able to handle anything – that is success and prosperity.</a:t>
            </a:r>
          </a:p>
        </p:txBody>
      </p:sp>
    </p:spTree>
    <p:extLst>
      <p:ext uri="{BB962C8B-B14F-4D97-AF65-F5344CB8AC3E}">
        <p14:creationId xmlns:p14="http://schemas.microsoft.com/office/powerpoint/2010/main" val="416417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r>
              <a:rPr lang="en-US" dirty="0"/>
              <a:t>5. Don’t take things personally.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95400"/>
            <a:ext cx="9906002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one of the great forces of “soul-poverty.”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become the victim in someone else’s drama, your soul becomes poor.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your heart and mind of all that I call “people guilt.”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is where we carry around with us the responsibility for how everyone feels toward us; we feel like we have to be the “host” at everyone’s pity party; etc.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term that is often misunderstood. It means connecting with people of like mind and spirit, who are going in the same direction with God as you are.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gladly extend my covenant with you. When we have the strength of covenant partnership, we will be able to handle anything – that is success and prosperity.</a:t>
            </a:r>
          </a:p>
        </p:txBody>
      </p:sp>
    </p:spTree>
    <p:extLst>
      <p:ext uri="{BB962C8B-B14F-4D97-AF65-F5344CB8AC3E}">
        <p14:creationId xmlns:p14="http://schemas.microsoft.com/office/powerpoint/2010/main" val="181410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r>
              <a:rPr lang="en-US" dirty="0"/>
              <a:t>6. Stop comparing yourself to others.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95400"/>
            <a:ext cx="9906002" cy="51816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rob your soul of prosperity, as you languish in what you don’t have, rather than meditating on what you do have.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10:12 says that we are without understanding and without happiness when we compare ourselves to others.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Stop comparing yourself to others.</a:t>
            </a:r>
          </a:p>
        </p:txBody>
      </p:sp>
    </p:spTree>
    <p:extLst>
      <p:ext uri="{BB962C8B-B14F-4D97-AF65-F5344CB8AC3E}">
        <p14:creationId xmlns:p14="http://schemas.microsoft.com/office/powerpoint/2010/main" val="77127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r>
              <a:rPr lang="en-US" dirty="0"/>
              <a:t>THINK IT &amp; SAY 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95400"/>
            <a:ext cx="9906002" cy="51816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live a life of meditation on the Word of God.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blessed with the wisdom of God, the grace of God, and the righteousness of God.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all the promises of God – which makes my soul prosper.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awake to being righteous in God’s eyes, through the blood of Jesus, not by anything I can do.</a:t>
            </a:r>
          </a:p>
        </p:txBody>
      </p:sp>
    </p:spTree>
    <p:extLst>
      <p:ext uri="{BB962C8B-B14F-4D97-AF65-F5344CB8AC3E}">
        <p14:creationId xmlns:p14="http://schemas.microsoft.com/office/powerpoint/2010/main" val="79296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r>
              <a:rPr lang="en-US" dirty="0"/>
              <a:t>THINK IT &amp; SAY 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95400"/>
            <a:ext cx="9906002" cy="51816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put my faith and confidence in God’s love for me.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loves me and is on my side. Therefore, I am satisfied by His love.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open myself to covenant relationships that will bring strength and blessing to me and those I am in covenant partnership with.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soul will continue to prosper as I refuse to take things personally. I will not absorb people’s guilt or manipulation.</a:t>
            </a:r>
          </a:p>
        </p:txBody>
      </p:sp>
    </p:spTree>
    <p:extLst>
      <p:ext uri="{BB962C8B-B14F-4D97-AF65-F5344CB8AC3E}">
        <p14:creationId xmlns:p14="http://schemas.microsoft.com/office/powerpoint/2010/main" val="206460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r>
              <a:rPr lang="en-US" dirty="0"/>
              <a:t>THINK IT &amp; SAY 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95400"/>
            <a:ext cx="9906002" cy="51816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stop comparing myself to others, as this robs my soul of its health and well-being.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grateful for what God has done in my life, and choose to focus on what I already have.</a:t>
            </a:r>
          </a:p>
          <a:p>
            <a:r>
              <a:rPr lang="en-US" sz="2800" b="1" dirty="0"/>
              <a:t>Philippians 4:19 </a:t>
            </a:r>
            <a:r>
              <a:rPr lang="en-US" sz="2800" b="1" dirty="0">
                <a:effectLst/>
              </a:rPr>
              <a:t>King James Version</a:t>
            </a:r>
          </a:p>
          <a:p>
            <a:pPr marL="0" indent="0">
              <a:buNone/>
            </a:pPr>
            <a:r>
              <a:rPr lang="en-US" sz="2800" b="1" baseline="30000" dirty="0"/>
              <a:t>19 </a:t>
            </a:r>
            <a:r>
              <a:rPr lang="en-US" sz="2800" b="1" dirty="0"/>
              <a:t>But </a:t>
            </a:r>
            <a:r>
              <a:rPr lang="en-US" sz="2800" b="1" u="sng" dirty="0"/>
              <a:t>my God</a:t>
            </a:r>
            <a:r>
              <a:rPr lang="en-US" sz="2800" b="1" dirty="0"/>
              <a:t> shall supply </a:t>
            </a:r>
            <a:r>
              <a:rPr lang="en-US" sz="2800" b="1" u="sng" dirty="0"/>
              <a:t>all your need</a:t>
            </a:r>
            <a:r>
              <a:rPr lang="en-US" sz="2800" b="1" dirty="0"/>
              <a:t> according to </a:t>
            </a:r>
            <a:r>
              <a:rPr lang="en-US" sz="2800" b="1" u="sng" dirty="0"/>
              <a:t>his riches in glory by Christ Jesus</a:t>
            </a:r>
            <a:r>
              <a:rPr lang="en-US" sz="2800" b="1" dirty="0"/>
              <a:t>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95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838200"/>
            <a:ext cx="9601200" cy="5181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Pray</a:t>
            </a:r>
          </a:p>
          <a:p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us: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https://www.crosswindsinternational.org/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https://www.youtube.com/channel/UCDyD00O9iG_ihXo-_9jQWPQ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57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past few Weeks, we have focused on fasting from wrong thinking where success is concerned.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truth is, success or failure in life is created by how we think.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let’s create some success with right thinking.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I want to give you a little more of an impartation, as this is a subject that is often misunderstood.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are fasting from the thought that says, “Prosperity is defined by how much money we have.”</a:t>
            </a:r>
          </a:p>
        </p:txBody>
      </p:sp>
    </p:spTree>
    <p:extLst>
      <p:ext uri="{BB962C8B-B14F-4D97-AF65-F5344CB8AC3E}">
        <p14:creationId xmlns:p14="http://schemas.microsoft.com/office/powerpoint/2010/main" val="103362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That is wrong thinking.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prosperity God emphasizes is the PROSPERITY OF OUR SOUL.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John 2 says, “Beloved I wish above all things that you would prosper and be in health, even as your SOUL PROSPERS.” As our soul goes, so goes every area of our life.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true success or prosperity means TAKING CARE OF YOUR SOUL.</a:t>
            </a:r>
          </a:p>
        </p:txBody>
      </p:sp>
    </p:spTree>
    <p:extLst>
      <p:ext uri="{BB962C8B-B14F-4D97-AF65-F5344CB8AC3E}">
        <p14:creationId xmlns:p14="http://schemas.microsoft.com/office/powerpoint/2010/main" val="685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838200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does it profit a man to gain the whole world and forfeit his soul.”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pursuit of “gain” many people forget to take care of their soul. This is the key to real success.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me share with you several things that will make your soul prosperous, which in turn will bless every other area of your life:</a:t>
            </a:r>
          </a:p>
        </p:txBody>
      </p:sp>
    </p:spTree>
    <p:extLst>
      <p:ext uri="{BB962C8B-B14F-4D97-AF65-F5344CB8AC3E}">
        <p14:creationId xmlns:p14="http://schemas.microsoft.com/office/powerpoint/2010/main" val="333514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Meditate on the Word of God.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just meditating on “financial” verses, though this is fine, and there are many.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meditating on the riches that are yours in Christ – not financial riches; BUT “soul” riches: such as wisdom, grace, righteousness.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 will be: your soul will prosper; and then your outside will catch up with your inside.</a:t>
            </a:r>
          </a:p>
        </p:txBody>
      </p:sp>
    </p:spTree>
    <p:extLst>
      <p:ext uri="{BB962C8B-B14F-4D97-AF65-F5344CB8AC3E}">
        <p14:creationId xmlns:p14="http://schemas.microsoft.com/office/powerpoint/2010/main" val="2853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Meditate on the Word of God.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missionary Hudson Taylor was approached by his wife on the mission field when they were out of money – “What is left, Hudson?” she asked. “We have 25 cents, dear.”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responded, “and all the promises of God.”</a:t>
            </a:r>
          </a:p>
        </p:txBody>
      </p:sp>
    </p:spTree>
    <p:extLst>
      <p:ext uri="{BB962C8B-B14F-4D97-AF65-F5344CB8AC3E}">
        <p14:creationId xmlns:p14="http://schemas.microsoft.com/office/powerpoint/2010/main" val="22268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Develop a righteousness consciousness – this is irreplaceable.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your mind with the blessings of being the righteousness of God.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is called in Acts 13:10 the enemy of righteousness – that’s what he opposes; because that’s what changes us.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awake to righteousness, we will sin not. (1 Corinthians 15:34)</a:t>
            </a:r>
          </a:p>
        </p:txBody>
      </p:sp>
    </p:spTree>
    <p:extLst>
      <p:ext uri="{BB962C8B-B14F-4D97-AF65-F5344CB8AC3E}">
        <p14:creationId xmlns:p14="http://schemas.microsoft.com/office/powerpoint/2010/main" val="354441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Confidence in the love of God.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1:11 says, “You are His beloved son or daughter.”</a:t>
            </a:r>
          </a:p>
        </p:txBody>
      </p:sp>
    </p:spTree>
    <p:extLst>
      <p:ext uri="{BB962C8B-B14F-4D97-AF65-F5344CB8AC3E}">
        <p14:creationId xmlns:p14="http://schemas.microsoft.com/office/powerpoint/2010/main" val="374329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34</TotalTime>
  <Words>1005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</vt:lpstr>
      <vt:lpstr>Woodgrain 16x9</vt:lpstr>
      <vt:lpstr>Wrong Thinking: Prosperity is defined by how much money we have? </vt:lpstr>
      <vt:lpstr>Intro:</vt:lpstr>
      <vt:lpstr>Intro:</vt:lpstr>
      <vt:lpstr>That is wrong thinking.</vt:lpstr>
      <vt:lpstr>PowerPoint Presentation</vt:lpstr>
      <vt:lpstr>1. Meditate on the Word of God.</vt:lpstr>
      <vt:lpstr>1. Meditate on the Word of God.</vt:lpstr>
      <vt:lpstr>2. Develop a righteousness consciousness – this is irreplaceable.</vt:lpstr>
      <vt:lpstr>3. Confidence in the love of God.</vt:lpstr>
      <vt:lpstr>4. Develop covenant relationships.</vt:lpstr>
      <vt:lpstr>5. Don’t take things personally.</vt:lpstr>
      <vt:lpstr>6. Stop comparing yourself to others.</vt:lpstr>
      <vt:lpstr>THINK IT &amp; SAY IT</vt:lpstr>
      <vt:lpstr>THINK IT &amp; SAY IT</vt:lpstr>
      <vt:lpstr>THINK IT &amp; SAY 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Wrong Thinking: Prosperity is defined by how much money we have? </dc:title>
  <dc:creator>Ronald Powell</dc:creator>
  <cp:lastModifiedBy>Ronald Powell</cp:lastModifiedBy>
  <cp:revision>1</cp:revision>
  <dcterms:created xsi:type="dcterms:W3CDTF">2022-02-24T16:36:59Z</dcterms:created>
  <dcterms:modified xsi:type="dcterms:W3CDTF">2022-02-24T17:11:03Z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