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16"/>
  </p:notesMasterIdLst>
  <p:handoutMasterIdLst>
    <p:handoutMasterId r:id="rId17"/>
  </p:handoutMasterIdLst>
  <p:sldIdLst>
    <p:sldId id="2549" r:id="rId2"/>
    <p:sldId id="2573" r:id="rId3"/>
    <p:sldId id="2558" r:id="rId4"/>
    <p:sldId id="2569" r:id="rId5"/>
    <p:sldId id="2568" r:id="rId6"/>
    <p:sldId id="2566" r:id="rId7"/>
    <p:sldId id="2567" r:id="rId8"/>
    <p:sldId id="2565" r:id="rId9"/>
    <p:sldId id="2564" r:id="rId10"/>
    <p:sldId id="2563" r:id="rId11"/>
    <p:sldId id="2574" r:id="rId12"/>
    <p:sldId id="2575" r:id="rId13"/>
    <p:sldId id="2562" r:id="rId14"/>
    <p:sldId id="256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AE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1" autoAdjust="0"/>
    <p:restoredTop sz="94634" autoAdjust="0"/>
  </p:normalViewPr>
  <p:slideViewPr>
    <p:cSldViewPr snapToGrid="0">
      <p:cViewPr varScale="1">
        <p:scale>
          <a:sx n="110" d="100"/>
          <a:sy n="110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E8FA38E-9F41-1A45-879F-0B93BA5093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16A96-BC72-0640-9AEE-870574F388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0B091C-A27C-3C4B-82F1-DDBD9A0282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1FC8B-EC93-C64D-BBD2-37E30DAF45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7D4734-4CAE-4B5B-A5BF-2204F73025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5A48E-F7AD-43EC-AC50-8729FE3865BE}" type="datetimeFigureOut">
              <a:rPr lang="en-US" smtClean="0"/>
              <a:t>3/3/2022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11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5F854-E2CE-6F4E-A0CF-CB175674CF4C}" type="datetimeFigureOut">
              <a:rPr lang="en-US" smtClean="0"/>
              <a:t>3/3/2022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111EE-B1CE-3F40-8B0E-AB6A92B854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4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8669" y="854538"/>
            <a:ext cx="4567608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5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1440" y="4429842"/>
            <a:ext cx="4567608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6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28A7DB8-FEA5-5A4A-85DF-FA1ADFB3EF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3721" y="-19458"/>
            <a:ext cx="7261837" cy="6877457"/>
          </a:xfrm>
          <a:custGeom>
            <a:avLst/>
            <a:gdLst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3440072 w 8464509"/>
              <a:gd name="connsiteY5" fmla="*/ 6858000 h 6858000"/>
              <a:gd name="connsiteX6" fmla="*/ 3440072 w 8464509"/>
              <a:gd name="connsiteY6" fmla="*/ 6839148 h 6858000"/>
              <a:gd name="connsiteX7" fmla="*/ 0 w 8464509"/>
              <a:gd name="connsiteY7" fmla="*/ 6858000 h 6858000"/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3440072 w 8464509"/>
              <a:gd name="connsiteY5" fmla="*/ 6858000 h 6858000"/>
              <a:gd name="connsiteX6" fmla="*/ 0 w 8464509"/>
              <a:gd name="connsiteY6" fmla="*/ 6858000 h 6858000"/>
              <a:gd name="connsiteX7" fmla="*/ 3426278 w 8464509"/>
              <a:gd name="connsiteY7" fmla="*/ 0 h 6858000"/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0 w 8464509"/>
              <a:gd name="connsiteY5" fmla="*/ 6858000 h 6858000"/>
              <a:gd name="connsiteX6" fmla="*/ 3426278 w 8464509"/>
              <a:gd name="connsiteY6" fmla="*/ 0 h 6858000"/>
              <a:gd name="connsiteX0" fmla="*/ 3993491 w 8464509"/>
              <a:gd name="connsiteY0" fmla="*/ 19455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0 w 8464509"/>
              <a:gd name="connsiteY5" fmla="*/ 6858000 h 6858000"/>
              <a:gd name="connsiteX6" fmla="*/ 3993491 w 8464509"/>
              <a:gd name="connsiteY6" fmla="*/ 19455 h 6858000"/>
              <a:gd name="connsiteX0" fmla="*/ 3993491 w 8464509"/>
              <a:gd name="connsiteY0" fmla="*/ 19455 h 6858000"/>
              <a:gd name="connsiteX1" fmla="*/ 3440072 w 8464509"/>
              <a:gd name="connsiteY1" fmla="*/ 37000 h 6858000"/>
              <a:gd name="connsiteX2" fmla="*/ 8464509 w 8464509"/>
              <a:gd name="connsiteY2" fmla="*/ 0 h 6858000"/>
              <a:gd name="connsiteX3" fmla="*/ 8464509 w 8464509"/>
              <a:gd name="connsiteY3" fmla="*/ 6858000 h 6858000"/>
              <a:gd name="connsiteX4" fmla="*/ 0 w 8464509"/>
              <a:gd name="connsiteY4" fmla="*/ 6858000 h 6858000"/>
              <a:gd name="connsiteX5" fmla="*/ 3993491 w 8464509"/>
              <a:gd name="connsiteY5" fmla="*/ 19455 h 6858000"/>
              <a:gd name="connsiteX0" fmla="*/ 3993491 w 8464509"/>
              <a:gd name="connsiteY0" fmla="*/ 19455 h 6858000"/>
              <a:gd name="connsiteX1" fmla="*/ 8464509 w 8464509"/>
              <a:gd name="connsiteY1" fmla="*/ 0 h 6858000"/>
              <a:gd name="connsiteX2" fmla="*/ 8464509 w 8464509"/>
              <a:gd name="connsiteY2" fmla="*/ 6858000 h 6858000"/>
              <a:gd name="connsiteX3" fmla="*/ 0 w 8464509"/>
              <a:gd name="connsiteY3" fmla="*/ 6858000 h 6858000"/>
              <a:gd name="connsiteX4" fmla="*/ 3993491 w 8464509"/>
              <a:gd name="connsiteY4" fmla="*/ 19455 h 6858000"/>
              <a:gd name="connsiteX0" fmla="*/ 4061557 w 8464509"/>
              <a:gd name="connsiteY0" fmla="*/ 0 h 6858001"/>
              <a:gd name="connsiteX1" fmla="*/ 8464509 w 8464509"/>
              <a:gd name="connsiteY1" fmla="*/ 1 h 6858001"/>
              <a:gd name="connsiteX2" fmla="*/ 8464509 w 8464509"/>
              <a:gd name="connsiteY2" fmla="*/ 6858001 h 6858001"/>
              <a:gd name="connsiteX3" fmla="*/ 0 w 8464509"/>
              <a:gd name="connsiteY3" fmla="*/ 6858001 h 6858001"/>
              <a:gd name="connsiteX4" fmla="*/ 4061557 w 8464509"/>
              <a:gd name="connsiteY4" fmla="*/ 0 h 6858001"/>
              <a:gd name="connsiteX0" fmla="*/ 5059852 w 8464509"/>
              <a:gd name="connsiteY0" fmla="*/ 19454 h 6858000"/>
              <a:gd name="connsiteX1" fmla="*/ 8464509 w 8464509"/>
              <a:gd name="connsiteY1" fmla="*/ 0 h 6858000"/>
              <a:gd name="connsiteX2" fmla="*/ 8464509 w 8464509"/>
              <a:gd name="connsiteY2" fmla="*/ 6858000 h 6858000"/>
              <a:gd name="connsiteX3" fmla="*/ 0 w 8464509"/>
              <a:gd name="connsiteY3" fmla="*/ 6858000 h 6858000"/>
              <a:gd name="connsiteX4" fmla="*/ 5059852 w 8464509"/>
              <a:gd name="connsiteY4" fmla="*/ 19454 h 6858000"/>
              <a:gd name="connsiteX0" fmla="*/ 4061557 w 8464509"/>
              <a:gd name="connsiteY0" fmla="*/ 0 h 6877457"/>
              <a:gd name="connsiteX1" fmla="*/ 8464509 w 8464509"/>
              <a:gd name="connsiteY1" fmla="*/ 19457 h 6877457"/>
              <a:gd name="connsiteX2" fmla="*/ 8464509 w 8464509"/>
              <a:gd name="connsiteY2" fmla="*/ 6877457 h 6877457"/>
              <a:gd name="connsiteX3" fmla="*/ 0 w 8464509"/>
              <a:gd name="connsiteY3" fmla="*/ 6877457 h 6877457"/>
              <a:gd name="connsiteX4" fmla="*/ 4061557 w 8464509"/>
              <a:gd name="connsiteY4" fmla="*/ 0 h 6877457"/>
              <a:gd name="connsiteX0" fmla="*/ 4040810 w 8464509"/>
              <a:gd name="connsiteY0" fmla="*/ 0 h 6877457"/>
              <a:gd name="connsiteX1" fmla="*/ 8464509 w 8464509"/>
              <a:gd name="connsiteY1" fmla="*/ 19457 h 6877457"/>
              <a:gd name="connsiteX2" fmla="*/ 8464509 w 8464509"/>
              <a:gd name="connsiteY2" fmla="*/ 6877457 h 6877457"/>
              <a:gd name="connsiteX3" fmla="*/ 0 w 8464509"/>
              <a:gd name="connsiteY3" fmla="*/ 6877457 h 6877457"/>
              <a:gd name="connsiteX4" fmla="*/ 4040810 w 8464509"/>
              <a:gd name="connsiteY4" fmla="*/ 0 h 6877457"/>
              <a:gd name="connsiteX0" fmla="*/ 4040810 w 8464509"/>
              <a:gd name="connsiteY0" fmla="*/ 0 h 6877457"/>
              <a:gd name="connsiteX1" fmla="*/ 8464509 w 8464509"/>
              <a:gd name="connsiteY1" fmla="*/ 143986 h 6877457"/>
              <a:gd name="connsiteX2" fmla="*/ 8464509 w 8464509"/>
              <a:gd name="connsiteY2" fmla="*/ 6877457 h 6877457"/>
              <a:gd name="connsiteX3" fmla="*/ 0 w 8464509"/>
              <a:gd name="connsiteY3" fmla="*/ 6877457 h 6877457"/>
              <a:gd name="connsiteX4" fmla="*/ 4040810 w 8464509"/>
              <a:gd name="connsiteY4" fmla="*/ 0 h 6877457"/>
              <a:gd name="connsiteX0" fmla="*/ 4040810 w 8468658"/>
              <a:gd name="connsiteY0" fmla="*/ 0 h 6877457"/>
              <a:gd name="connsiteX1" fmla="*/ 8468658 w 8468658"/>
              <a:gd name="connsiteY1" fmla="*/ 12341 h 6877457"/>
              <a:gd name="connsiteX2" fmla="*/ 8464509 w 8468658"/>
              <a:gd name="connsiteY2" fmla="*/ 6877457 h 6877457"/>
              <a:gd name="connsiteX3" fmla="*/ 0 w 8468658"/>
              <a:gd name="connsiteY3" fmla="*/ 6877457 h 6877457"/>
              <a:gd name="connsiteX4" fmla="*/ 4040810 w 8468658"/>
              <a:gd name="connsiteY4" fmla="*/ 0 h 6877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68658" h="6877457">
                <a:moveTo>
                  <a:pt x="4040810" y="0"/>
                </a:moveTo>
                <a:lnTo>
                  <a:pt x="8468658" y="12341"/>
                </a:lnTo>
                <a:lnTo>
                  <a:pt x="8464509" y="6877457"/>
                </a:lnTo>
                <a:lnTo>
                  <a:pt x="0" y="6877457"/>
                </a:lnTo>
                <a:lnTo>
                  <a:pt x="4040810" y="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6A021AF7-4044-A644-8DB8-495F263390D0}"/>
              </a:ext>
            </a:extLst>
          </p:cNvPr>
          <p:cNvSpPr/>
          <p:nvPr userDrawn="1"/>
        </p:nvSpPr>
        <p:spPr>
          <a:xfrm rot="10800000">
            <a:off x="4933721" y="267867"/>
            <a:ext cx="3031755" cy="3031755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D2DFDB14-A8D5-F944-A91C-960A5C2F22AF}"/>
              </a:ext>
            </a:extLst>
          </p:cNvPr>
          <p:cNvSpPr/>
          <p:nvPr userDrawn="1"/>
        </p:nvSpPr>
        <p:spPr>
          <a:xfrm>
            <a:off x="-22175" y="5596959"/>
            <a:ext cx="1261040" cy="1261040"/>
          </a:xfrm>
          <a:prstGeom prst="triangle">
            <a:avLst/>
          </a:prstGeom>
          <a:pattFill prst="lgGrid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B7735FBC-8FBF-9947-B380-14D44D2206B1}"/>
              </a:ext>
            </a:extLst>
          </p:cNvPr>
          <p:cNvSpPr/>
          <p:nvPr userDrawn="1"/>
        </p:nvSpPr>
        <p:spPr>
          <a:xfrm rot="10800000">
            <a:off x="184302" y="236698"/>
            <a:ext cx="519337" cy="519337"/>
          </a:xfrm>
          <a:prstGeom prst="triangle">
            <a:avLst/>
          </a:prstGeom>
          <a:pattFill prst="dkVert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17B7C303-8734-B141-AF0D-2945DA349FBD}"/>
              </a:ext>
            </a:extLst>
          </p:cNvPr>
          <p:cNvSpPr/>
          <p:nvPr userDrawn="1"/>
        </p:nvSpPr>
        <p:spPr>
          <a:xfrm>
            <a:off x="4414384" y="5795386"/>
            <a:ext cx="519337" cy="519337"/>
          </a:xfrm>
          <a:prstGeom prst="triangle">
            <a:avLst/>
          </a:prstGeom>
          <a:pattFill prst="wdUpDiag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riangle 17">
            <a:extLst>
              <a:ext uri="{FF2B5EF4-FFF2-40B4-BE49-F238E27FC236}">
                <a16:creationId xmlns:a16="http://schemas.microsoft.com/office/drawing/2014/main" id="{67914AE0-93F2-8346-B885-5734D2B694B2}"/>
              </a:ext>
            </a:extLst>
          </p:cNvPr>
          <p:cNvSpPr/>
          <p:nvPr userDrawn="1"/>
        </p:nvSpPr>
        <p:spPr>
          <a:xfrm rot="5400000">
            <a:off x="-48606" y="3035784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66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72A5F6-5449-2840-B48F-2AA85FE272A3}"/>
              </a:ext>
            </a:extLst>
          </p:cNvPr>
          <p:cNvSpPr/>
          <p:nvPr userDrawn="1"/>
        </p:nvSpPr>
        <p:spPr>
          <a:xfrm>
            <a:off x="0" y="0"/>
            <a:ext cx="350259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2B3A8339-6DA4-E549-AEA2-9512C53F064F}"/>
              </a:ext>
            </a:extLst>
          </p:cNvPr>
          <p:cNvSpPr/>
          <p:nvPr userDrawn="1"/>
        </p:nvSpPr>
        <p:spPr>
          <a:xfrm>
            <a:off x="3591475" y="5273069"/>
            <a:ext cx="1486666" cy="1486666"/>
          </a:xfrm>
          <a:prstGeom prst="triangl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752EA775-82B0-BA48-8CA2-7A09D72EC958}"/>
              </a:ext>
            </a:extLst>
          </p:cNvPr>
          <p:cNvSpPr/>
          <p:nvPr userDrawn="1"/>
        </p:nvSpPr>
        <p:spPr>
          <a:xfrm>
            <a:off x="76559" y="597553"/>
            <a:ext cx="562863" cy="562863"/>
          </a:xfrm>
          <a:prstGeom prst="triangle">
            <a:avLst/>
          </a:prstGeom>
          <a:pattFill prst="ltVert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2C6B50B5-10C1-4A40-9531-4F8DC16892F8}"/>
              </a:ext>
            </a:extLst>
          </p:cNvPr>
          <p:cNvSpPr/>
          <p:nvPr userDrawn="1"/>
        </p:nvSpPr>
        <p:spPr>
          <a:xfrm>
            <a:off x="357990" y="3814571"/>
            <a:ext cx="2960808" cy="2960808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CAF18EC0-3F9F-6449-A2B2-A792B70BEA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444819" y="597553"/>
            <a:ext cx="6063915" cy="6063915"/>
          </a:xfrm>
          <a:custGeom>
            <a:avLst/>
            <a:gdLst>
              <a:gd name="connsiteX0" fmla="*/ 0 w 6063915"/>
              <a:gd name="connsiteY0" fmla="*/ 0 h 6063915"/>
              <a:gd name="connsiteX1" fmla="*/ 6063915 w 6063915"/>
              <a:gd name="connsiteY1" fmla="*/ 0 h 6063915"/>
              <a:gd name="connsiteX2" fmla="*/ 3031957 w 6063915"/>
              <a:gd name="connsiteY2" fmla="*/ 6063915 h 606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63915" h="6063915">
                <a:moveTo>
                  <a:pt x="0" y="0"/>
                </a:moveTo>
                <a:lnTo>
                  <a:pt x="6063915" y="0"/>
                </a:lnTo>
                <a:lnTo>
                  <a:pt x="3031957" y="6063915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8357860-E91C-1745-A5D1-921689BF47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76994" y="1535397"/>
            <a:ext cx="4845068" cy="1858617"/>
          </a:xfrm>
        </p:spPr>
        <p:txBody>
          <a:bodyPr anchor="b">
            <a:normAutofit/>
          </a:bodyPr>
          <a:lstStyle>
            <a:lvl1pPr algn="l">
              <a:defRPr sz="4800" i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094A3FA1-7F3F-2D41-ABE1-512FA9FC4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6996" y="3401899"/>
            <a:ext cx="4845066" cy="2107095"/>
          </a:xfrm>
        </p:spPr>
        <p:txBody>
          <a:bodyPr/>
          <a:lstStyle>
            <a:lvl1pPr marL="182880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1pPr>
            <a:lvl2pPr marL="384048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2pPr>
            <a:lvl3pPr marL="566928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3pPr>
            <a:lvl4pPr marL="749808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4pPr>
            <a:lvl5pPr marL="932688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rrow 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D4881A-F72E-2D4F-BC41-5D2839D87000}"/>
              </a:ext>
            </a:extLst>
          </p:cNvPr>
          <p:cNvSpPr/>
          <p:nvPr userDrawn="1"/>
        </p:nvSpPr>
        <p:spPr>
          <a:xfrm>
            <a:off x="4997302" y="0"/>
            <a:ext cx="7194698" cy="6879265"/>
          </a:xfrm>
          <a:custGeom>
            <a:avLst/>
            <a:gdLst>
              <a:gd name="connsiteX0" fmla="*/ 0 w 5004391"/>
              <a:gd name="connsiteY0" fmla="*/ 0 h 6858000"/>
              <a:gd name="connsiteX1" fmla="*/ 5004391 w 5004391"/>
              <a:gd name="connsiteY1" fmla="*/ 0 h 6858000"/>
              <a:gd name="connsiteX2" fmla="*/ 5004391 w 5004391"/>
              <a:gd name="connsiteY2" fmla="*/ 6858000 h 6858000"/>
              <a:gd name="connsiteX3" fmla="*/ 0 w 5004391"/>
              <a:gd name="connsiteY3" fmla="*/ 6858000 h 6858000"/>
              <a:gd name="connsiteX4" fmla="*/ 0 w 5004391"/>
              <a:gd name="connsiteY4" fmla="*/ 0 h 6858000"/>
              <a:gd name="connsiteX0" fmla="*/ 1424763 w 5004391"/>
              <a:gd name="connsiteY0" fmla="*/ 0 h 6858000"/>
              <a:gd name="connsiteX1" fmla="*/ 5004391 w 5004391"/>
              <a:gd name="connsiteY1" fmla="*/ 0 h 6858000"/>
              <a:gd name="connsiteX2" fmla="*/ 5004391 w 5004391"/>
              <a:gd name="connsiteY2" fmla="*/ 6858000 h 6858000"/>
              <a:gd name="connsiteX3" fmla="*/ 0 w 5004391"/>
              <a:gd name="connsiteY3" fmla="*/ 6858000 h 6858000"/>
              <a:gd name="connsiteX4" fmla="*/ 1424763 w 5004391"/>
              <a:gd name="connsiteY4" fmla="*/ 0 h 6858000"/>
              <a:gd name="connsiteX0" fmla="*/ 1275907 w 5004391"/>
              <a:gd name="connsiteY0" fmla="*/ 21265 h 6858000"/>
              <a:gd name="connsiteX1" fmla="*/ 5004391 w 5004391"/>
              <a:gd name="connsiteY1" fmla="*/ 0 h 6858000"/>
              <a:gd name="connsiteX2" fmla="*/ 5004391 w 5004391"/>
              <a:gd name="connsiteY2" fmla="*/ 6858000 h 6858000"/>
              <a:gd name="connsiteX3" fmla="*/ 0 w 5004391"/>
              <a:gd name="connsiteY3" fmla="*/ 6858000 h 6858000"/>
              <a:gd name="connsiteX4" fmla="*/ 1275907 w 5004391"/>
              <a:gd name="connsiteY4" fmla="*/ 21265 h 6858000"/>
              <a:gd name="connsiteX0" fmla="*/ 3466214 w 7194698"/>
              <a:gd name="connsiteY0" fmla="*/ 21265 h 6879265"/>
              <a:gd name="connsiteX1" fmla="*/ 7194698 w 7194698"/>
              <a:gd name="connsiteY1" fmla="*/ 0 h 6879265"/>
              <a:gd name="connsiteX2" fmla="*/ 7194698 w 7194698"/>
              <a:gd name="connsiteY2" fmla="*/ 6858000 h 6879265"/>
              <a:gd name="connsiteX3" fmla="*/ 0 w 7194698"/>
              <a:gd name="connsiteY3" fmla="*/ 6879265 h 6879265"/>
              <a:gd name="connsiteX4" fmla="*/ 3466214 w 7194698"/>
              <a:gd name="connsiteY4" fmla="*/ 21265 h 687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94698" h="6879265">
                <a:moveTo>
                  <a:pt x="3466214" y="21265"/>
                </a:moveTo>
                <a:lnTo>
                  <a:pt x="7194698" y="0"/>
                </a:lnTo>
                <a:lnTo>
                  <a:pt x="7194698" y="6858000"/>
                </a:lnTo>
                <a:lnTo>
                  <a:pt x="0" y="6879265"/>
                </a:lnTo>
                <a:lnTo>
                  <a:pt x="3466214" y="212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214CA4B6-21BC-234A-9FAD-E362D7F194C4}"/>
              </a:ext>
            </a:extLst>
          </p:cNvPr>
          <p:cNvSpPr/>
          <p:nvPr userDrawn="1"/>
        </p:nvSpPr>
        <p:spPr>
          <a:xfrm>
            <a:off x="2571311" y="3814571"/>
            <a:ext cx="2960808" cy="2960808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815F04B4-E3C0-0845-8DEC-98C63E21B466}"/>
              </a:ext>
            </a:extLst>
          </p:cNvPr>
          <p:cNvSpPr/>
          <p:nvPr userDrawn="1"/>
        </p:nvSpPr>
        <p:spPr>
          <a:xfrm rot="10800000">
            <a:off x="2277396" y="3814571"/>
            <a:ext cx="1360968" cy="1360968"/>
          </a:xfrm>
          <a:prstGeom prst="triangle">
            <a:avLst/>
          </a:prstGeom>
          <a:pattFill prst="dkHorz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850A90A-EBB3-314C-9D98-A4220E2739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2569281" y="330912"/>
            <a:ext cx="6217440" cy="6217440"/>
          </a:xfrm>
          <a:custGeom>
            <a:avLst/>
            <a:gdLst>
              <a:gd name="connsiteX0" fmla="*/ 0 w 6063915"/>
              <a:gd name="connsiteY0" fmla="*/ 0 h 6063915"/>
              <a:gd name="connsiteX1" fmla="*/ 6063915 w 6063915"/>
              <a:gd name="connsiteY1" fmla="*/ 0 h 6063915"/>
              <a:gd name="connsiteX2" fmla="*/ 3031957 w 6063915"/>
              <a:gd name="connsiteY2" fmla="*/ 6063915 h 606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63915" h="6063915">
                <a:moveTo>
                  <a:pt x="0" y="0"/>
                </a:moveTo>
                <a:lnTo>
                  <a:pt x="6063915" y="0"/>
                </a:lnTo>
                <a:lnTo>
                  <a:pt x="3031957" y="6063915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3001923-8460-C64B-A54B-3221B8A6B8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58108" y="1957888"/>
            <a:ext cx="3815484" cy="1858617"/>
          </a:xfrm>
        </p:spPr>
        <p:txBody>
          <a:bodyPr anchor="b">
            <a:normAutofit/>
          </a:bodyPr>
          <a:lstStyle>
            <a:lvl1pPr algn="ctr">
              <a:defRPr sz="480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E64A275-2629-244A-A66F-FC140850C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110" y="3824390"/>
            <a:ext cx="3815482" cy="2107095"/>
          </a:xfrm>
        </p:spPr>
        <p:txBody>
          <a:bodyPr/>
          <a:lstStyle>
            <a:lvl1pPr marL="182880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1pPr>
            <a:lvl2pPr marL="384048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2pPr>
            <a:lvl3pPr marL="566928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3pPr>
            <a:lvl4pPr marL="749808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4pPr>
            <a:lvl5pPr marL="932688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520102B5-5695-C743-B30E-C92897B48D89}"/>
              </a:ext>
            </a:extLst>
          </p:cNvPr>
          <p:cNvSpPr/>
          <p:nvPr userDrawn="1"/>
        </p:nvSpPr>
        <p:spPr>
          <a:xfrm rot="16200000">
            <a:off x="11604063" y="316289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20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Narrow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0D84E6-6DEA-1D4E-92C3-A360785A027B}"/>
              </a:ext>
            </a:extLst>
          </p:cNvPr>
          <p:cNvSpPr/>
          <p:nvPr userDrawn="1"/>
        </p:nvSpPr>
        <p:spPr>
          <a:xfrm>
            <a:off x="0" y="1730829"/>
            <a:ext cx="8229600" cy="3477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C28500E9-800B-C94A-B6F9-F73D37B2D301}"/>
              </a:ext>
            </a:extLst>
          </p:cNvPr>
          <p:cNvSpPr/>
          <p:nvPr userDrawn="1"/>
        </p:nvSpPr>
        <p:spPr>
          <a:xfrm rot="10800000">
            <a:off x="8749091" y="0"/>
            <a:ext cx="3442907" cy="3112470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1EAD70A4-7AF0-7E4D-ABBC-34DD61D7B01E}"/>
              </a:ext>
            </a:extLst>
          </p:cNvPr>
          <p:cNvSpPr/>
          <p:nvPr userDrawn="1"/>
        </p:nvSpPr>
        <p:spPr>
          <a:xfrm rot="10800000">
            <a:off x="3727215" y="5551712"/>
            <a:ext cx="1424687" cy="1306288"/>
          </a:xfrm>
          <a:prstGeom prst="triangl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14C43A8B-650C-3B4B-9F8C-592CE9F26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25" y="2464270"/>
            <a:ext cx="5227376" cy="72770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345C704-9538-984E-8D14-D6AEC9A4C42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8623" y="3265903"/>
            <a:ext cx="5227377" cy="1642386"/>
          </a:xfrm>
        </p:spPr>
        <p:txBody>
          <a:bodyPr lIns="91440" rIns="91440" anchor="t">
            <a:normAutofit/>
          </a:bodyPr>
          <a:lstStyle>
            <a:lvl1pPr marL="0" indent="0">
              <a:buNone/>
              <a:defRPr sz="2000" b="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47B5AD0-4AD4-9843-9C08-DEF894490A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4593262" y="0"/>
            <a:ext cx="7598736" cy="6858000"/>
          </a:xfrm>
          <a:prstGeom prst="triangle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8795BE2D-99B1-FE49-84B1-C41E44A8AC0B}"/>
              </a:ext>
            </a:extLst>
          </p:cNvPr>
          <p:cNvSpPr/>
          <p:nvPr userDrawn="1"/>
        </p:nvSpPr>
        <p:spPr>
          <a:xfrm rot="5400000">
            <a:off x="-48606" y="2524533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55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Image and Author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34F14FD9-9995-BE48-8C0E-B1454B9F23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6012" y="0"/>
            <a:ext cx="7598735" cy="6858000"/>
          </a:xfrm>
          <a:custGeom>
            <a:avLst/>
            <a:gdLst>
              <a:gd name="connsiteX0" fmla="*/ 0 w 7598735"/>
              <a:gd name="connsiteY0" fmla="*/ 0 h 6858000"/>
              <a:gd name="connsiteX1" fmla="*/ 7598735 w 7598735"/>
              <a:gd name="connsiteY1" fmla="*/ 0 h 6858000"/>
              <a:gd name="connsiteX2" fmla="*/ 7598735 w 7598735"/>
              <a:gd name="connsiteY2" fmla="*/ 6858000 h 6858000"/>
              <a:gd name="connsiteX3" fmla="*/ 0 w 7598735"/>
              <a:gd name="connsiteY3" fmla="*/ 6858000 h 6858000"/>
              <a:gd name="connsiteX4" fmla="*/ 0 w 7598735"/>
              <a:gd name="connsiteY4" fmla="*/ 6378840 h 6858000"/>
              <a:gd name="connsiteX5" fmla="*/ 140333 w 7598735"/>
              <a:gd name="connsiteY5" fmla="*/ 6379536 h 6858000"/>
              <a:gd name="connsiteX6" fmla="*/ 3074919 w 7598735"/>
              <a:gd name="connsiteY6" fmla="*/ 489098 h 6858000"/>
              <a:gd name="connsiteX7" fmla="*/ 0 w 7598735"/>
              <a:gd name="connsiteY7" fmla="*/ 48004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8735" h="6858000">
                <a:moveTo>
                  <a:pt x="0" y="0"/>
                </a:moveTo>
                <a:lnTo>
                  <a:pt x="7598735" y="0"/>
                </a:lnTo>
                <a:lnTo>
                  <a:pt x="7598735" y="6858000"/>
                </a:lnTo>
                <a:lnTo>
                  <a:pt x="0" y="6858000"/>
                </a:lnTo>
                <a:lnTo>
                  <a:pt x="0" y="6378840"/>
                </a:lnTo>
                <a:lnTo>
                  <a:pt x="140333" y="6379536"/>
                </a:lnTo>
                <a:lnTo>
                  <a:pt x="3074919" y="489098"/>
                </a:lnTo>
                <a:lnTo>
                  <a:pt x="0" y="480044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FAE6FFB-F37C-7040-87B6-654B2F44CE7A}"/>
              </a:ext>
            </a:extLst>
          </p:cNvPr>
          <p:cNvSpPr/>
          <p:nvPr userDrawn="1"/>
        </p:nvSpPr>
        <p:spPr>
          <a:xfrm>
            <a:off x="413825" y="463261"/>
            <a:ext cx="7347125" cy="5911703"/>
          </a:xfrm>
          <a:custGeom>
            <a:avLst/>
            <a:gdLst>
              <a:gd name="connsiteX0" fmla="*/ 125507 w 7347125"/>
              <a:gd name="connsiteY0" fmla="*/ 0 h 5911703"/>
              <a:gd name="connsiteX1" fmla="*/ 7347125 w 7347125"/>
              <a:gd name="connsiteY1" fmla="*/ 21265 h 5911703"/>
              <a:gd name="connsiteX2" fmla="*/ 4412539 w 7347125"/>
              <a:gd name="connsiteY2" fmla="*/ 5911703 h 5911703"/>
              <a:gd name="connsiteX3" fmla="*/ 1007798 w 7347125"/>
              <a:gd name="connsiteY3" fmla="*/ 5894815 h 5911703"/>
              <a:gd name="connsiteX4" fmla="*/ 1007798 w 7347125"/>
              <a:gd name="connsiteY4" fmla="*/ 5901070 h 5911703"/>
              <a:gd name="connsiteX5" fmla="*/ 0 w 7347125"/>
              <a:gd name="connsiteY5" fmla="*/ 5901070 h 5911703"/>
              <a:gd name="connsiteX6" fmla="*/ 0 w 7347125"/>
              <a:gd name="connsiteY6" fmla="*/ 10632 h 5911703"/>
              <a:gd name="connsiteX7" fmla="*/ 125507 w 7347125"/>
              <a:gd name="connsiteY7" fmla="*/ 10632 h 5911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47125" h="5911703">
                <a:moveTo>
                  <a:pt x="125507" y="0"/>
                </a:moveTo>
                <a:lnTo>
                  <a:pt x="7347125" y="21265"/>
                </a:lnTo>
                <a:lnTo>
                  <a:pt x="4412539" y="5911703"/>
                </a:lnTo>
                <a:lnTo>
                  <a:pt x="1007798" y="5894815"/>
                </a:lnTo>
                <a:lnTo>
                  <a:pt x="1007798" y="5901070"/>
                </a:lnTo>
                <a:lnTo>
                  <a:pt x="0" y="5901070"/>
                </a:lnTo>
                <a:lnTo>
                  <a:pt x="0" y="10632"/>
                </a:lnTo>
                <a:lnTo>
                  <a:pt x="125507" y="106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8AB73D1-1AA1-4E44-A7DA-8C00D8E10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1501" y="1609159"/>
            <a:ext cx="4253334" cy="3639682"/>
          </a:xfrm>
        </p:spPr>
        <p:txBody>
          <a:bodyPr anchor="t">
            <a:normAutofit/>
          </a:bodyPr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Goes Here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611FC0D0-E6E4-7645-B0C7-97FB2012039D}"/>
              </a:ext>
            </a:extLst>
          </p:cNvPr>
          <p:cNvSpPr/>
          <p:nvPr userDrawn="1"/>
        </p:nvSpPr>
        <p:spPr>
          <a:xfrm rot="5400000">
            <a:off x="-48606" y="1669422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24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F11B56-403C-AA43-BA54-5CD9A60BDDC5}"/>
              </a:ext>
            </a:extLst>
          </p:cNvPr>
          <p:cNvGrpSpPr/>
          <p:nvPr userDrawn="1"/>
        </p:nvGrpSpPr>
        <p:grpSpPr>
          <a:xfrm>
            <a:off x="0" y="-4353"/>
            <a:ext cx="6884691" cy="6862353"/>
            <a:chOff x="0" y="-4353"/>
            <a:chExt cx="6884691" cy="6862353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D8BAD61D-F455-9240-A0C6-DE4F40E47C29}"/>
                </a:ext>
              </a:extLst>
            </p:cNvPr>
            <p:cNvSpPr/>
            <p:nvPr userDrawn="1"/>
          </p:nvSpPr>
          <p:spPr>
            <a:xfrm>
              <a:off x="0" y="-4353"/>
              <a:ext cx="6884691" cy="6862353"/>
            </a:xfrm>
            <a:custGeom>
              <a:avLst/>
              <a:gdLst>
                <a:gd name="connsiteX0" fmla="*/ 0 w 6838726"/>
                <a:gd name="connsiteY0" fmla="*/ 0 h 6853468"/>
                <a:gd name="connsiteX1" fmla="*/ 6838726 w 6838726"/>
                <a:gd name="connsiteY1" fmla="*/ 20138 h 6853468"/>
                <a:gd name="connsiteX2" fmla="*/ 3434396 w 6838726"/>
                <a:gd name="connsiteY2" fmla="*/ 6853468 h 6853468"/>
                <a:gd name="connsiteX3" fmla="*/ 0 w 6838726"/>
                <a:gd name="connsiteY3" fmla="*/ 6836433 h 6853468"/>
                <a:gd name="connsiteX4" fmla="*/ 0 w 6838726"/>
                <a:gd name="connsiteY4" fmla="*/ 0 h 6853468"/>
                <a:gd name="connsiteX0" fmla="*/ 15156 w 6853882"/>
                <a:gd name="connsiteY0" fmla="*/ 0 h 6861693"/>
                <a:gd name="connsiteX1" fmla="*/ 6853882 w 6853882"/>
                <a:gd name="connsiteY1" fmla="*/ 20138 h 6861693"/>
                <a:gd name="connsiteX2" fmla="*/ 3449552 w 6853882"/>
                <a:gd name="connsiteY2" fmla="*/ 6853468 h 6861693"/>
                <a:gd name="connsiteX3" fmla="*/ 0 w 6853882"/>
                <a:gd name="connsiteY3" fmla="*/ 6861693 h 6861693"/>
                <a:gd name="connsiteX4" fmla="*/ 15156 w 6853882"/>
                <a:gd name="connsiteY4" fmla="*/ 0 h 6861693"/>
                <a:gd name="connsiteX0" fmla="*/ 15156 w 6853882"/>
                <a:gd name="connsiteY0" fmla="*/ 0 h 6863572"/>
                <a:gd name="connsiteX1" fmla="*/ 6853882 w 6853882"/>
                <a:gd name="connsiteY1" fmla="*/ 20138 h 6863572"/>
                <a:gd name="connsiteX2" fmla="*/ 3444500 w 6853882"/>
                <a:gd name="connsiteY2" fmla="*/ 6863572 h 6863572"/>
                <a:gd name="connsiteX3" fmla="*/ 0 w 6853882"/>
                <a:gd name="connsiteY3" fmla="*/ 6861693 h 6863572"/>
                <a:gd name="connsiteX4" fmla="*/ 15156 w 6853882"/>
                <a:gd name="connsiteY4" fmla="*/ 0 h 6863572"/>
                <a:gd name="connsiteX0" fmla="*/ 0 w 6866861"/>
                <a:gd name="connsiteY0" fmla="*/ 0 h 6856528"/>
                <a:gd name="connsiteX1" fmla="*/ 6866861 w 6866861"/>
                <a:gd name="connsiteY1" fmla="*/ 13094 h 6856528"/>
                <a:gd name="connsiteX2" fmla="*/ 3457479 w 6866861"/>
                <a:gd name="connsiteY2" fmla="*/ 6856528 h 6856528"/>
                <a:gd name="connsiteX3" fmla="*/ 12979 w 6866861"/>
                <a:gd name="connsiteY3" fmla="*/ 6854649 h 6856528"/>
                <a:gd name="connsiteX4" fmla="*/ 0 w 6866861"/>
                <a:gd name="connsiteY4" fmla="*/ 0 h 6856528"/>
                <a:gd name="connsiteX0" fmla="*/ 0 w 6893137"/>
                <a:gd name="connsiteY0" fmla="*/ 7922 h 6864450"/>
                <a:gd name="connsiteX1" fmla="*/ 6893137 w 6893137"/>
                <a:gd name="connsiteY1" fmla="*/ 0 h 6864450"/>
                <a:gd name="connsiteX2" fmla="*/ 3457479 w 6893137"/>
                <a:gd name="connsiteY2" fmla="*/ 6864450 h 6864450"/>
                <a:gd name="connsiteX3" fmla="*/ 12979 w 6893137"/>
                <a:gd name="connsiteY3" fmla="*/ 6862571 h 6864450"/>
                <a:gd name="connsiteX4" fmla="*/ 0 w 6893137"/>
                <a:gd name="connsiteY4" fmla="*/ 7922 h 6864450"/>
                <a:gd name="connsiteX0" fmla="*/ 0 w 6897755"/>
                <a:gd name="connsiteY0" fmla="*/ 0 h 6870380"/>
                <a:gd name="connsiteX1" fmla="*/ 6897755 w 6897755"/>
                <a:gd name="connsiteY1" fmla="*/ 5930 h 6870380"/>
                <a:gd name="connsiteX2" fmla="*/ 3462097 w 6897755"/>
                <a:gd name="connsiteY2" fmla="*/ 6870380 h 6870380"/>
                <a:gd name="connsiteX3" fmla="*/ 17597 w 6897755"/>
                <a:gd name="connsiteY3" fmla="*/ 6868501 h 6870380"/>
                <a:gd name="connsiteX4" fmla="*/ 0 w 6897755"/>
                <a:gd name="connsiteY4" fmla="*/ 0 h 6870380"/>
                <a:gd name="connsiteX0" fmla="*/ 9234 w 6880863"/>
                <a:gd name="connsiteY0" fmla="*/ 0 h 6866017"/>
                <a:gd name="connsiteX1" fmla="*/ 6880863 w 6880863"/>
                <a:gd name="connsiteY1" fmla="*/ 1567 h 6866017"/>
                <a:gd name="connsiteX2" fmla="*/ 3445205 w 6880863"/>
                <a:gd name="connsiteY2" fmla="*/ 6866017 h 6866017"/>
                <a:gd name="connsiteX3" fmla="*/ 705 w 6880863"/>
                <a:gd name="connsiteY3" fmla="*/ 6864138 h 6866017"/>
                <a:gd name="connsiteX4" fmla="*/ 9234 w 6880863"/>
                <a:gd name="connsiteY4" fmla="*/ 0 h 6866017"/>
                <a:gd name="connsiteX0" fmla="*/ 0 w 6884692"/>
                <a:gd name="connsiteY0" fmla="*/ 0 h 6883465"/>
                <a:gd name="connsiteX1" fmla="*/ 6884692 w 6884692"/>
                <a:gd name="connsiteY1" fmla="*/ 19015 h 6883465"/>
                <a:gd name="connsiteX2" fmla="*/ 3449034 w 6884692"/>
                <a:gd name="connsiteY2" fmla="*/ 6883465 h 6883465"/>
                <a:gd name="connsiteX3" fmla="*/ 4534 w 6884692"/>
                <a:gd name="connsiteY3" fmla="*/ 6881586 h 6883465"/>
                <a:gd name="connsiteX4" fmla="*/ 0 w 6884692"/>
                <a:gd name="connsiteY4" fmla="*/ 0 h 6883465"/>
                <a:gd name="connsiteX0" fmla="*/ 9234 w 6880863"/>
                <a:gd name="connsiteY0" fmla="*/ 0 h 6879102"/>
                <a:gd name="connsiteX1" fmla="*/ 6880863 w 6880863"/>
                <a:gd name="connsiteY1" fmla="*/ 14652 h 6879102"/>
                <a:gd name="connsiteX2" fmla="*/ 3445205 w 6880863"/>
                <a:gd name="connsiteY2" fmla="*/ 6879102 h 6879102"/>
                <a:gd name="connsiteX3" fmla="*/ 705 w 6880863"/>
                <a:gd name="connsiteY3" fmla="*/ 6877223 h 6879102"/>
                <a:gd name="connsiteX4" fmla="*/ 9234 w 6880863"/>
                <a:gd name="connsiteY4" fmla="*/ 0 h 6879102"/>
                <a:gd name="connsiteX0" fmla="*/ 0 w 6884691"/>
                <a:gd name="connsiteY0" fmla="*/ 0 h 6874740"/>
                <a:gd name="connsiteX1" fmla="*/ 6884691 w 6884691"/>
                <a:gd name="connsiteY1" fmla="*/ 10290 h 6874740"/>
                <a:gd name="connsiteX2" fmla="*/ 3449033 w 6884691"/>
                <a:gd name="connsiteY2" fmla="*/ 6874740 h 6874740"/>
                <a:gd name="connsiteX3" fmla="*/ 4533 w 6884691"/>
                <a:gd name="connsiteY3" fmla="*/ 6872861 h 6874740"/>
                <a:gd name="connsiteX4" fmla="*/ 0 w 6884691"/>
                <a:gd name="connsiteY4" fmla="*/ 0 h 687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84691" h="6874740">
                  <a:moveTo>
                    <a:pt x="0" y="0"/>
                  </a:moveTo>
                  <a:lnTo>
                    <a:pt x="6884691" y="10290"/>
                  </a:lnTo>
                  <a:lnTo>
                    <a:pt x="3449033" y="6874740"/>
                  </a:lnTo>
                  <a:lnTo>
                    <a:pt x="4533" y="6872861"/>
                  </a:lnTo>
                  <a:cubicBezTo>
                    <a:pt x="207" y="4587978"/>
                    <a:pt x="4326" y="2284883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riangle 6">
              <a:extLst>
                <a:ext uri="{FF2B5EF4-FFF2-40B4-BE49-F238E27FC236}">
                  <a16:creationId xmlns:a16="http://schemas.microsoft.com/office/drawing/2014/main" id="{75004ACB-4E38-6449-B733-0C6A6BC40ADD}"/>
                </a:ext>
              </a:extLst>
            </p:cNvPr>
            <p:cNvSpPr/>
            <p:nvPr userDrawn="1"/>
          </p:nvSpPr>
          <p:spPr>
            <a:xfrm>
              <a:off x="3641197" y="5941716"/>
              <a:ext cx="911753" cy="911753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6A52034F-1EDC-3040-A1B3-B572FC286C20}"/>
                </a:ext>
              </a:extLst>
            </p:cNvPr>
            <p:cNvSpPr/>
            <p:nvPr userDrawn="1"/>
          </p:nvSpPr>
          <p:spPr>
            <a:xfrm rot="10800000">
              <a:off x="4944403" y="174432"/>
              <a:ext cx="1590022" cy="1590022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877EC85-9CA1-EB4F-A9AC-2C02CB520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988" y="1954400"/>
            <a:ext cx="4393415" cy="300235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FD910B80-BD19-CF49-AB0B-1C5DEECEDED5}"/>
              </a:ext>
            </a:extLst>
          </p:cNvPr>
          <p:cNvSpPr/>
          <p:nvPr userDrawn="1"/>
        </p:nvSpPr>
        <p:spPr>
          <a:xfrm rot="5400000">
            <a:off x="-48606" y="3165163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32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15DFD37-81D5-5742-B09A-5D4CBF48B7EA}"/>
              </a:ext>
            </a:extLst>
          </p:cNvPr>
          <p:cNvGrpSpPr/>
          <p:nvPr userDrawn="1"/>
        </p:nvGrpSpPr>
        <p:grpSpPr>
          <a:xfrm rot="10800000">
            <a:off x="5294245" y="0"/>
            <a:ext cx="6897755" cy="6858000"/>
            <a:chOff x="-17598" y="0"/>
            <a:chExt cx="6897755" cy="685800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0CF4E43-4A68-664C-B973-2FE49DC7733D}"/>
                </a:ext>
              </a:extLst>
            </p:cNvPr>
            <p:cNvSpPr/>
            <p:nvPr userDrawn="1"/>
          </p:nvSpPr>
          <p:spPr>
            <a:xfrm>
              <a:off x="-17598" y="0"/>
              <a:ext cx="6897755" cy="6858000"/>
            </a:xfrm>
            <a:custGeom>
              <a:avLst/>
              <a:gdLst>
                <a:gd name="connsiteX0" fmla="*/ 0 w 6838726"/>
                <a:gd name="connsiteY0" fmla="*/ 0 h 6853468"/>
                <a:gd name="connsiteX1" fmla="*/ 6838726 w 6838726"/>
                <a:gd name="connsiteY1" fmla="*/ 20138 h 6853468"/>
                <a:gd name="connsiteX2" fmla="*/ 3434396 w 6838726"/>
                <a:gd name="connsiteY2" fmla="*/ 6853468 h 6853468"/>
                <a:gd name="connsiteX3" fmla="*/ 0 w 6838726"/>
                <a:gd name="connsiteY3" fmla="*/ 6836433 h 6853468"/>
                <a:gd name="connsiteX4" fmla="*/ 0 w 6838726"/>
                <a:gd name="connsiteY4" fmla="*/ 0 h 6853468"/>
                <a:gd name="connsiteX0" fmla="*/ 15156 w 6853882"/>
                <a:gd name="connsiteY0" fmla="*/ 0 h 6861693"/>
                <a:gd name="connsiteX1" fmla="*/ 6853882 w 6853882"/>
                <a:gd name="connsiteY1" fmla="*/ 20138 h 6861693"/>
                <a:gd name="connsiteX2" fmla="*/ 3449552 w 6853882"/>
                <a:gd name="connsiteY2" fmla="*/ 6853468 h 6861693"/>
                <a:gd name="connsiteX3" fmla="*/ 0 w 6853882"/>
                <a:gd name="connsiteY3" fmla="*/ 6861693 h 6861693"/>
                <a:gd name="connsiteX4" fmla="*/ 15156 w 6853882"/>
                <a:gd name="connsiteY4" fmla="*/ 0 h 6861693"/>
                <a:gd name="connsiteX0" fmla="*/ 15156 w 6853882"/>
                <a:gd name="connsiteY0" fmla="*/ 0 h 6863572"/>
                <a:gd name="connsiteX1" fmla="*/ 6853882 w 6853882"/>
                <a:gd name="connsiteY1" fmla="*/ 20138 h 6863572"/>
                <a:gd name="connsiteX2" fmla="*/ 3444500 w 6853882"/>
                <a:gd name="connsiteY2" fmla="*/ 6863572 h 6863572"/>
                <a:gd name="connsiteX3" fmla="*/ 0 w 6853882"/>
                <a:gd name="connsiteY3" fmla="*/ 6861693 h 6863572"/>
                <a:gd name="connsiteX4" fmla="*/ 15156 w 6853882"/>
                <a:gd name="connsiteY4" fmla="*/ 0 h 6863572"/>
                <a:gd name="connsiteX0" fmla="*/ 0 w 6866861"/>
                <a:gd name="connsiteY0" fmla="*/ 0 h 6856528"/>
                <a:gd name="connsiteX1" fmla="*/ 6866861 w 6866861"/>
                <a:gd name="connsiteY1" fmla="*/ 13094 h 6856528"/>
                <a:gd name="connsiteX2" fmla="*/ 3457479 w 6866861"/>
                <a:gd name="connsiteY2" fmla="*/ 6856528 h 6856528"/>
                <a:gd name="connsiteX3" fmla="*/ 12979 w 6866861"/>
                <a:gd name="connsiteY3" fmla="*/ 6854649 h 6856528"/>
                <a:gd name="connsiteX4" fmla="*/ 0 w 6866861"/>
                <a:gd name="connsiteY4" fmla="*/ 0 h 6856528"/>
                <a:gd name="connsiteX0" fmla="*/ 0 w 6893137"/>
                <a:gd name="connsiteY0" fmla="*/ 7922 h 6864450"/>
                <a:gd name="connsiteX1" fmla="*/ 6893137 w 6893137"/>
                <a:gd name="connsiteY1" fmla="*/ 0 h 6864450"/>
                <a:gd name="connsiteX2" fmla="*/ 3457479 w 6893137"/>
                <a:gd name="connsiteY2" fmla="*/ 6864450 h 6864450"/>
                <a:gd name="connsiteX3" fmla="*/ 12979 w 6893137"/>
                <a:gd name="connsiteY3" fmla="*/ 6862571 h 6864450"/>
                <a:gd name="connsiteX4" fmla="*/ 0 w 6893137"/>
                <a:gd name="connsiteY4" fmla="*/ 7922 h 6864450"/>
                <a:gd name="connsiteX0" fmla="*/ 0 w 6897755"/>
                <a:gd name="connsiteY0" fmla="*/ 0 h 6870380"/>
                <a:gd name="connsiteX1" fmla="*/ 6897755 w 6897755"/>
                <a:gd name="connsiteY1" fmla="*/ 5930 h 6870380"/>
                <a:gd name="connsiteX2" fmla="*/ 3462097 w 6897755"/>
                <a:gd name="connsiteY2" fmla="*/ 6870380 h 6870380"/>
                <a:gd name="connsiteX3" fmla="*/ 17597 w 6897755"/>
                <a:gd name="connsiteY3" fmla="*/ 6868501 h 6870380"/>
                <a:gd name="connsiteX4" fmla="*/ 0 w 6897755"/>
                <a:gd name="connsiteY4" fmla="*/ 0 h 687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7755" h="6870380">
                  <a:moveTo>
                    <a:pt x="0" y="0"/>
                  </a:moveTo>
                  <a:lnTo>
                    <a:pt x="6897755" y="5930"/>
                  </a:lnTo>
                  <a:lnTo>
                    <a:pt x="3462097" y="6870380"/>
                  </a:lnTo>
                  <a:lnTo>
                    <a:pt x="17597" y="6868501"/>
                  </a:lnTo>
                  <a:cubicBezTo>
                    <a:pt x="13271" y="4583618"/>
                    <a:pt x="4326" y="2284883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AFAD3D76-9126-CC42-90B0-5BF85DC91E3E}"/>
                </a:ext>
              </a:extLst>
            </p:cNvPr>
            <p:cNvSpPr/>
            <p:nvPr userDrawn="1"/>
          </p:nvSpPr>
          <p:spPr>
            <a:xfrm>
              <a:off x="3641197" y="5941716"/>
              <a:ext cx="911753" cy="911753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9D011AB3-8218-AE4F-9DF7-810A1B45C453}"/>
                </a:ext>
              </a:extLst>
            </p:cNvPr>
            <p:cNvSpPr/>
            <p:nvPr userDrawn="1"/>
          </p:nvSpPr>
          <p:spPr>
            <a:xfrm rot="10800000">
              <a:off x="4944403" y="174432"/>
              <a:ext cx="1590022" cy="1590022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3582" y="6446838"/>
            <a:ext cx="7800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877EC85-9CA1-EB4F-A9AC-2C02CB520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5272" y="1954400"/>
            <a:ext cx="3889053" cy="300235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D84320FE-42A3-294B-AAE0-3D16A63E3599}"/>
              </a:ext>
            </a:extLst>
          </p:cNvPr>
          <p:cNvSpPr/>
          <p:nvPr userDrawn="1"/>
        </p:nvSpPr>
        <p:spPr>
          <a:xfrm rot="16200000">
            <a:off x="11604063" y="316289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3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FFCAC17-2511-3D4F-A318-B241447A2C02}"/>
              </a:ext>
            </a:extLst>
          </p:cNvPr>
          <p:cNvSpPr/>
          <p:nvPr userDrawn="1"/>
        </p:nvSpPr>
        <p:spPr>
          <a:xfrm>
            <a:off x="413825" y="2941613"/>
            <a:ext cx="11364350" cy="34326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13F5538-7999-A74B-BCB7-A96C8DBCC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4280546"/>
            <a:ext cx="10452848" cy="1791071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48691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66979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85267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3555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6">
            <a:extLst>
              <a:ext uri="{FF2B5EF4-FFF2-40B4-BE49-F238E27FC236}">
                <a16:creationId xmlns:a16="http://schemas.microsoft.com/office/drawing/2014/main" id="{DE5056B4-56A3-6E40-92E1-FA33B5C8F8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fld id="{4BE1D723-8F53-4F53-90B0-1982A396982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A47DE6D7-793F-C846-8A00-3061847B6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8">
            <a:extLst>
              <a:ext uri="{FF2B5EF4-FFF2-40B4-BE49-F238E27FC236}">
                <a16:creationId xmlns:a16="http://schemas.microsoft.com/office/drawing/2014/main" id="{B4C61174-2D39-E640-8A16-DCE65554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3582" y="6446838"/>
            <a:ext cx="7800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Title 9">
            <a:extLst>
              <a:ext uri="{FF2B5EF4-FFF2-40B4-BE49-F238E27FC236}">
                <a16:creationId xmlns:a16="http://schemas.microsoft.com/office/drawing/2014/main" id="{13596EE0-A679-3B49-BA9A-D5C79B0C8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3143154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3E931B03-E301-6D48-8377-B08DA6C95F0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249401AC-F116-8B4C-A1A0-CF88B63E549B}"/>
              </a:ext>
            </a:extLst>
          </p:cNvPr>
          <p:cNvSpPr/>
          <p:nvPr userDrawn="1"/>
        </p:nvSpPr>
        <p:spPr>
          <a:xfrm rot="5400000">
            <a:off x="-48606" y="3334563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A3226FF-244B-B540-ABAC-5C0E3DE310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13824" y="483782"/>
            <a:ext cx="11365992" cy="2457856"/>
          </a:xfr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4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29" y="2031121"/>
            <a:ext cx="4534616" cy="393315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48691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66979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85267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3555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885CA99-382D-3E4B-9C4E-B250026E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30" y="893729"/>
            <a:ext cx="4534616" cy="910492"/>
          </a:xfr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rgbClr val="C5AE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5D5DA7E-149B-BB4E-918D-C5FF23087F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27491" y="0"/>
            <a:ext cx="8464509" cy="6858000"/>
          </a:xfrm>
          <a:custGeom>
            <a:avLst/>
            <a:gdLst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3440072 w 8464509"/>
              <a:gd name="connsiteY5" fmla="*/ 6858000 h 6858000"/>
              <a:gd name="connsiteX6" fmla="*/ 3440072 w 8464509"/>
              <a:gd name="connsiteY6" fmla="*/ 6839148 h 6858000"/>
              <a:gd name="connsiteX7" fmla="*/ 0 w 8464509"/>
              <a:gd name="connsiteY7" fmla="*/ 6858000 h 6858000"/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3440072 w 8464509"/>
              <a:gd name="connsiteY5" fmla="*/ 6858000 h 6858000"/>
              <a:gd name="connsiteX6" fmla="*/ 0 w 8464509"/>
              <a:gd name="connsiteY6" fmla="*/ 6858000 h 6858000"/>
              <a:gd name="connsiteX7" fmla="*/ 3426278 w 8464509"/>
              <a:gd name="connsiteY7" fmla="*/ 0 h 6858000"/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0 w 8464509"/>
              <a:gd name="connsiteY5" fmla="*/ 6858000 h 6858000"/>
              <a:gd name="connsiteX6" fmla="*/ 3426278 w 8464509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64509" h="6858000">
                <a:moveTo>
                  <a:pt x="3426278" y="0"/>
                </a:moveTo>
                <a:lnTo>
                  <a:pt x="3440072" y="37000"/>
                </a:lnTo>
                <a:lnTo>
                  <a:pt x="3440072" y="0"/>
                </a:lnTo>
                <a:lnTo>
                  <a:pt x="8464509" y="0"/>
                </a:lnTo>
                <a:lnTo>
                  <a:pt x="8464509" y="6858000"/>
                </a:lnTo>
                <a:lnTo>
                  <a:pt x="0" y="6858000"/>
                </a:lnTo>
                <a:lnTo>
                  <a:pt x="3426278" y="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BEBB0DCE-DD71-FF40-B471-A617514321E6}"/>
              </a:ext>
            </a:extLst>
          </p:cNvPr>
          <p:cNvSpPr/>
          <p:nvPr userDrawn="1"/>
        </p:nvSpPr>
        <p:spPr>
          <a:xfrm rot="10800000">
            <a:off x="5869115" y="4530"/>
            <a:ext cx="911753" cy="91175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3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29" y="2031121"/>
            <a:ext cx="10452848" cy="393315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48691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66979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85267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3555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885CA99-382D-3E4B-9C4E-B250026E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893729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8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3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885CA99-382D-3E4B-9C4E-B250026E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893729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8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3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13F7CD6-7F0D-1C4F-AE97-8E76514EE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2031121"/>
            <a:ext cx="10452848" cy="393315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48691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66979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85267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03555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9">
            <a:extLst>
              <a:ext uri="{FF2B5EF4-FFF2-40B4-BE49-F238E27FC236}">
                <a16:creationId xmlns:a16="http://schemas.microsoft.com/office/drawing/2014/main" id="{FC3934F6-C727-0048-AD31-76E16E77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893729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itle 9">
            <a:extLst>
              <a:ext uri="{FF2B5EF4-FFF2-40B4-BE49-F238E27FC236}">
                <a16:creationId xmlns:a16="http://schemas.microsoft.com/office/drawing/2014/main" id="{FC3934F6-C727-0048-AD31-76E16E77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893729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98B14A3-A5A4-2F4A-95D8-651E4818BB24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riangle 25">
            <a:extLst>
              <a:ext uri="{FF2B5EF4-FFF2-40B4-BE49-F238E27FC236}">
                <a16:creationId xmlns:a16="http://schemas.microsoft.com/office/drawing/2014/main" id="{FA21A50F-6662-5046-B75A-1261DC14ABFA}"/>
              </a:ext>
            </a:extLst>
          </p:cNvPr>
          <p:cNvSpPr/>
          <p:nvPr userDrawn="1"/>
        </p:nvSpPr>
        <p:spPr>
          <a:xfrm rot="5400000">
            <a:off x="-48606" y="108513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FDC47F2-EE1F-4644-989A-72996AC94A96}"/>
              </a:ext>
            </a:extLst>
          </p:cNvPr>
          <p:cNvGrpSpPr/>
          <p:nvPr userDrawn="1"/>
        </p:nvGrpSpPr>
        <p:grpSpPr>
          <a:xfrm>
            <a:off x="401408" y="1983214"/>
            <a:ext cx="5127171" cy="979022"/>
            <a:chOff x="417597" y="1992086"/>
            <a:chExt cx="5127171" cy="97902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86ED203-5311-5B45-870D-8D058E718B91}"/>
                </a:ext>
              </a:extLst>
            </p:cNvPr>
            <p:cNvSpPr/>
            <p:nvPr/>
          </p:nvSpPr>
          <p:spPr>
            <a:xfrm>
              <a:off x="417597" y="1992086"/>
              <a:ext cx="5127171" cy="70470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DE2C0F56-426C-5F4D-AAFD-DF53CA60DB1F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21824" y="2696788"/>
              <a:ext cx="318212" cy="2743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125" y="1984781"/>
            <a:ext cx="4639736" cy="703135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25" y="3154858"/>
            <a:ext cx="4639736" cy="2870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EC9B82D-42A0-2549-AF1A-BB955578D14E}"/>
              </a:ext>
            </a:extLst>
          </p:cNvPr>
          <p:cNvGrpSpPr/>
          <p:nvPr userDrawn="1"/>
        </p:nvGrpSpPr>
        <p:grpSpPr>
          <a:xfrm>
            <a:off x="6663674" y="1983214"/>
            <a:ext cx="5127171" cy="979022"/>
            <a:chOff x="417597" y="1992086"/>
            <a:chExt cx="5127171" cy="97902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F986011-7709-A448-BC93-37507571BAF8}"/>
                </a:ext>
              </a:extLst>
            </p:cNvPr>
            <p:cNvSpPr/>
            <p:nvPr/>
          </p:nvSpPr>
          <p:spPr>
            <a:xfrm>
              <a:off x="417597" y="1992086"/>
              <a:ext cx="5127171" cy="70470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97EFE62B-D2C4-6147-8593-BDB17D7FB781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22076" y="2696788"/>
              <a:ext cx="318212" cy="2743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A343E295-0EB5-2B45-8B07-FB33A0D549D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907391" y="1984781"/>
            <a:ext cx="4639736" cy="703135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86411A82-4B2C-2345-940D-003FAE95661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907391" y="3154858"/>
            <a:ext cx="4639736" cy="2870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1638DF-1560-0147-9FCE-648610243627}"/>
              </a:ext>
            </a:extLst>
          </p:cNvPr>
          <p:cNvCxnSpPr/>
          <p:nvPr userDrawn="1"/>
        </p:nvCxnSpPr>
        <p:spPr>
          <a:xfrm>
            <a:off x="6096000" y="2055833"/>
            <a:ext cx="0" cy="381326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9">
            <a:extLst>
              <a:ext uri="{FF2B5EF4-FFF2-40B4-BE49-F238E27FC236}">
                <a16:creationId xmlns:a16="http://schemas.microsoft.com/office/drawing/2014/main" id="{6500C466-2C7C-0F41-ADF8-F36158F8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30" y="893729"/>
            <a:ext cx="10205573" cy="910492"/>
          </a:xfrm>
        </p:spPr>
        <p:txBody>
          <a:bodyPr anchor="ctr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7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E5791F-3F71-BF44-BA4E-0B7D386184DC}"/>
              </a:ext>
            </a:extLst>
          </p:cNvPr>
          <p:cNvSpPr/>
          <p:nvPr userDrawn="1"/>
        </p:nvSpPr>
        <p:spPr>
          <a:xfrm>
            <a:off x="0" y="467833"/>
            <a:ext cx="11729822" cy="5890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19AE2E01-52D8-994A-80AC-622260011952}"/>
              </a:ext>
            </a:extLst>
          </p:cNvPr>
          <p:cNvSpPr/>
          <p:nvPr userDrawn="1"/>
        </p:nvSpPr>
        <p:spPr>
          <a:xfrm>
            <a:off x="1915754" y="3684257"/>
            <a:ext cx="3112470" cy="3112470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B8F16C36-FC88-9044-8303-4AAB2C148BA5}"/>
              </a:ext>
            </a:extLst>
          </p:cNvPr>
          <p:cNvSpPr/>
          <p:nvPr userDrawn="1"/>
        </p:nvSpPr>
        <p:spPr>
          <a:xfrm>
            <a:off x="4668946" y="522786"/>
            <a:ext cx="718556" cy="718556"/>
          </a:xfrm>
          <a:prstGeom prst="triangle">
            <a:avLst/>
          </a:prstGeom>
          <a:pattFill prst="dkHorz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DA0D001-BFE9-164E-A088-53FE53ABF5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5123378" cy="6864485"/>
          </a:xfrm>
          <a:custGeom>
            <a:avLst/>
            <a:gdLst>
              <a:gd name="connsiteX0" fmla="*/ 1602021 w 6096000"/>
              <a:gd name="connsiteY0" fmla="*/ 0 h 6858000"/>
              <a:gd name="connsiteX1" fmla="*/ 6096000 w 6096000"/>
              <a:gd name="connsiteY1" fmla="*/ 0 h 6858000"/>
              <a:gd name="connsiteX2" fmla="*/ 1612869 w 6096000"/>
              <a:gd name="connsiteY2" fmla="*/ 6841445 h 6858000"/>
              <a:gd name="connsiteX3" fmla="*/ 1612869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6" fmla="*/ 1602021 w 6096000"/>
              <a:gd name="connsiteY6" fmla="*/ 0 h 6858000"/>
              <a:gd name="connsiteX0" fmla="*/ 1602021 w 6096000"/>
              <a:gd name="connsiteY0" fmla="*/ 0 h 6858000"/>
              <a:gd name="connsiteX1" fmla="*/ 6096000 w 6096000"/>
              <a:gd name="connsiteY1" fmla="*/ 0 h 6858000"/>
              <a:gd name="connsiteX2" fmla="*/ 2014112 w 6096000"/>
              <a:gd name="connsiteY2" fmla="*/ 6857657 h 6858000"/>
              <a:gd name="connsiteX3" fmla="*/ 1612869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6" fmla="*/ 1602021 w 6096000"/>
              <a:gd name="connsiteY6" fmla="*/ 0 h 6858000"/>
              <a:gd name="connsiteX0" fmla="*/ 1602021 w 6096000"/>
              <a:gd name="connsiteY0" fmla="*/ 0 h 6864485"/>
              <a:gd name="connsiteX1" fmla="*/ 6096000 w 6096000"/>
              <a:gd name="connsiteY1" fmla="*/ 0 h 6864485"/>
              <a:gd name="connsiteX2" fmla="*/ 2014112 w 6096000"/>
              <a:gd name="connsiteY2" fmla="*/ 6857657 h 6864485"/>
              <a:gd name="connsiteX3" fmla="*/ 2033403 w 6096000"/>
              <a:gd name="connsiteY3" fmla="*/ 6864485 h 6864485"/>
              <a:gd name="connsiteX4" fmla="*/ 0 w 6096000"/>
              <a:gd name="connsiteY4" fmla="*/ 6858000 h 6864485"/>
              <a:gd name="connsiteX5" fmla="*/ 0 w 6096000"/>
              <a:gd name="connsiteY5" fmla="*/ 0 h 6864485"/>
              <a:gd name="connsiteX6" fmla="*/ 1602021 w 6096000"/>
              <a:gd name="connsiteY6" fmla="*/ 0 h 6864485"/>
              <a:gd name="connsiteX0" fmla="*/ 1602021 w 6096000"/>
              <a:gd name="connsiteY0" fmla="*/ 0 h 6864485"/>
              <a:gd name="connsiteX1" fmla="*/ 6096000 w 6096000"/>
              <a:gd name="connsiteY1" fmla="*/ 0 h 6864485"/>
              <a:gd name="connsiteX2" fmla="*/ 2014112 w 6096000"/>
              <a:gd name="connsiteY2" fmla="*/ 6857657 h 6864485"/>
              <a:gd name="connsiteX3" fmla="*/ 2002538 w 6096000"/>
              <a:gd name="connsiteY3" fmla="*/ 6864485 h 6864485"/>
              <a:gd name="connsiteX4" fmla="*/ 0 w 6096000"/>
              <a:gd name="connsiteY4" fmla="*/ 6858000 h 6864485"/>
              <a:gd name="connsiteX5" fmla="*/ 0 w 6096000"/>
              <a:gd name="connsiteY5" fmla="*/ 0 h 6864485"/>
              <a:gd name="connsiteX6" fmla="*/ 1602021 w 6096000"/>
              <a:gd name="connsiteY6" fmla="*/ 0 h 686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4485">
                <a:moveTo>
                  <a:pt x="1602021" y="0"/>
                </a:moveTo>
                <a:lnTo>
                  <a:pt x="6096000" y="0"/>
                </a:lnTo>
                <a:lnTo>
                  <a:pt x="2014112" y="6857657"/>
                </a:lnTo>
                <a:lnTo>
                  <a:pt x="2002538" y="6864485"/>
                </a:lnTo>
                <a:lnTo>
                  <a:pt x="0" y="6858000"/>
                </a:lnTo>
                <a:lnTo>
                  <a:pt x="0" y="0"/>
                </a:lnTo>
                <a:lnTo>
                  <a:pt x="1602021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10C3D4C-012F-184D-B7D5-E89B7B9A72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6410" y="2679259"/>
            <a:ext cx="2988860" cy="1395208"/>
          </a:xfrm>
        </p:spPr>
        <p:txBody>
          <a:bodyPr lIns="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D16862ED-2F5E-FE49-AB49-49CEC0EA33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18426" y="793580"/>
            <a:ext cx="3304279" cy="5270839"/>
          </a:xfrm>
        </p:spPr>
        <p:txBody>
          <a:bodyPr lIns="0" anchor="ctr"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spc="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2pPr>
            <a:lvl3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3pPr>
            <a:lvl4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4pPr>
            <a:lvl5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415982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1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85" r:id="rId2"/>
    <p:sldLayoutId id="2147483783" r:id="rId3"/>
    <p:sldLayoutId id="2147483765" r:id="rId4"/>
    <p:sldLayoutId id="2147483787" r:id="rId5"/>
    <p:sldLayoutId id="2147483784" r:id="rId6"/>
    <p:sldLayoutId id="2147483786" r:id="rId7"/>
    <p:sldLayoutId id="2147483774" r:id="rId8"/>
    <p:sldLayoutId id="2147483781" r:id="rId9"/>
    <p:sldLayoutId id="2147483779" r:id="rId10"/>
    <p:sldLayoutId id="2147483780" r:id="rId11"/>
    <p:sldLayoutId id="2147483778" r:id="rId12"/>
    <p:sldLayoutId id="2147483777" r:id="rId13"/>
    <p:sldLayoutId id="2147483776" r:id="rId14"/>
    <p:sldLayoutId id="2147483782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/DrRonaldPowellCWI/videos" TargetMode="External"/><Relationship Id="rId2" Type="http://schemas.openxmlformats.org/officeDocument/2006/relationships/hyperlink" Target="https://www.crosswindsinternational.org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facebook.com/drronaldpowel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E7C09F3-1BE8-0445-A3C4-9C100D32B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189" y="854538"/>
            <a:ext cx="4825088" cy="3566160"/>
          </a:xfrm>
        </p:spPr>
        <p:txBody>
          <a:bodyPr/>
          <a:lstStyle/>
          <a:p>
            <a:r>
              <a:rPr lang="en-US" dirty="0"/>
              <a:t>I just can’t hold it all together!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770EE27-FD77-894D-9D88-F5A548E1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189" y="4429842"/>
            <a:ext cx="5364479" cy="1143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With </a:t>
            </a:r>
          </a:p>
          <a:p>
            <a:r>
              <a:rPr lang="en-US" sz="2600" b="1" dirty="0"/>
              <a:t>Bishop Ronald K. Powell</a:t>
            </a:r>
          </a:p>
          <a:p>
            <a:r>
              <a:rPr lang="en-US" b="1" dirty="0"/>
              <a:t>3/06/2022</a:t>
            </a:r>
          </a:p>
          <a:p>
            <a:endParaRPr lang="en-US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3AB45CAC-7462-497F-80E2-87A38559B75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3" r="23603"/>
          <a:stretch>
            <a:fillRect/>
          </a:stretch>
        </p:blipFill>
        <p:spPr>
          <a:xfrm>
            <a:off x="4930163" y="0"/>
            <a:ext cx="7261837" cy="6877457"/>
          </a:xfrm>
        </p:spPr>
      </p:pic>
    </p:spTree>
    <p:extLst>
      <p:ext uri="{BB962C8B-B14F-4D97-AF65-F5344CB8AC3E}">
        <p14:creationId xmlns:p14="http://schemas.microsoft.com/office/powerpoint/2010/main" val="1564110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Even when I feel I can’t keep it all together, I declare that I can do all things through Christ. </a:t>
            </a:r>
          </a:p>
          <a:p>
            <a:r>
              <a:rPr lang="en-US" sz="3200" b="1" dirty="0"/>
              <a:t>He gives me the strength I need, when I don’t have enough.</a:t>
            </a:r>
          </a:p>
          <a:p>
            <a:r>
              <a:rPr lang="en-US" sz="3200" b="1" dirty="0"/>
              <a:t>I decide to believe in His strength. </a:t>
            </a:r>
          </a:p>
          <a:p>
            <a:r>
              <a:rPr lang="en-US" sz="3200" b="1" dirty="0"/>
              <a:t>I am strong in the Lord and in the power of His might.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THINK IT &amp; SAY IT:</a:t>
            </a:r>
          </a:p>
        </p:txBody>
      </p:sp>
    </p:spTree>
    <p:extLst>
      <p:ext uri="{BB962C8B-B14F-4D97-AF65-F5344CB8AC3E}">
        <p14:creationId xmlns:p14="http://schemas.microsoft.com/office/powerpoint/2010/main" val="2020070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 am not alone, because He will never leave me nor forsake me. </a:t>
            </a:r>
          </a:p>
          <a:p>
            <a:r>
              <a:rPr lang="en-US" sz="3200" b="1" dirty="0"/>
              <a:t>I am not a victim. I am a victor. </a:t>
            </a:r>
          </a:p>
          <a:p>
            <a:r>
              <a:rPr lang="en-US" sz="3200" b="1" dirty="0"/>
              <a:t>I have committed my life, my body, my family, my money to God, THEREFORE, He will hold together the things that I have committed to Him.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THINK IT &amp; SAY IT:</a:t>
            </a:r>
          </a:p>
        </p:txBody>
      </p:sp>
    </p:spTree>
    <p:extLst>
      <p:ext uri="{BB962C8B-B14F-4D97-AF65-F5344CB8AC3E}">
        <p14:creationId xmlns:p14="http://schemas.microsoft.com/office/powerpoint/2010/main" val="1096116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 is EVEN NOW involved with AND accomplishing those things that concern or trouble me.</a:t>
            </a:r>
          </a:p>
          <a:p>
            <a:endParaRPr lang="en-US" sz="3200" b="1" dirty="0"/>
          </a:p>
          <a:p>
            <a:r>
              <a:rPr lang="en-US" sz="3200" b="1" dirty="0"/>
              <a:t>His Word upholds the universe; therefore, I will think, believe and say His Word throughout my day, which is MORE THAN ENOUGH to hold my world together. In Jesus. Name!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THINK IT &amp; SAY IT:</a:t>
            </a:r>
          </a:p>
        </p:txBody>
      </p:sp>
    </p:spTree>
    <p:extLst>
      <p:ext uri="{BB962C8B-B14F-4D97-AF65-F5344CB8AC3E}">
        <p14:creationId xmlns:p14="http://schemas.microsoft.com/office/powerpoint/2010/main" val="3616211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LET’S PRAY!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These are the thoughts that shape my life. I pray that they will shape yours as well…</a:t>
            </a:r>
          </a:p>
        </p:txBody>
      </p:sp>
    </p:spTree>
    <p:extLst>
      <p:ext uri="{BB962C8B-B14F-4D97-AF65-F5344CB8AC3E}">
        <p14:creationId xmlns:p14="http://schemas.microsoft.com/office/powerpoint/2010/main" val="173243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hlinkClick r:id="rId2"/>
              </a:rPr>
              <a:t>https://www.crosswindsinternational.org</a:t>
            </a:r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sz="4000" b="1" dirty="0">
                <a:solidFill>
                  <a:srgbClr val="FF0000"/>
                </a:solidFill>
                <a:hlinkClick r:id="rId3"/>
              </a:rPr>
              <a:t>https://www.youtube.com/c/DrRonaldPowellCWI/videos</a:t>
            </a:r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sz="4000" b="1" dirty="0">
                <a:solidFill>
                  <a:srgbClr val="FF0000"/>
                </a:solidFill>
                <a:hlinkClick r:id="rId4"/>
              </a:rPr>
              <a:t>https://www.facebook.com/drronaldpowell/</a:t>
            </a:r>
            <a:endParaRPr lang="en-US" sz="4000" b="1" dirty="0">
              <a:solidFill>
                <a:srgbClr val="FF0000"/>
              </a:solidFill>
            </a:endParaRPr>
          </a:p>
          <a:p>
            <a:endParaRPr lang="en-US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Visit Us At:</a:t>
            </a:r>
          </a:p>
        </p:txBody>
      </p:sp>
    </p:spTree>
    <p:extLst>
      <p:ext uri="{BB962C8B-B14F-4D97-AF65-F5344CB8AC3E}">
        <p14:creationId xmlns:p14="http://schemas.microsoft.com/office/powerpoint/2010/main" val="342912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Today, we’re fasting from (abstaining from and eliminating) the thought that says: </a:t>
            </a:r>
          </a:p>
          <a:p>
            <a:pPr algn="ctr"/>
            <a:r>
              <a:rPr lang="en-US" sz="3600" b="1" dirty="0"/>
              <a:t>“I just can’t hold it all together” </a:t>
            </a:r>
            <a:endParaRPr lang="en-US" sz="3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01901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This thought can be paralyzing. It gets us thinking about how hard things are, how many things depend on us, and the possibility of things falling apart.</a:t>
            </a:r>
          </a:p>
          <a:p>
            <a:endParaRPr lang="en-US" sz="2800" b="1" dirty="0"/>
          </a:p>
          <a:p>
            <a:r>
              <a:rPr lang="en-US" sz="2800" b="1" dirty="0"/>
              <a:t>How many of us think that about our jobs, our daily responsibilities, OUR EMOTIONS? </a:t>
            </a:r>
          </a:p>
          <a:p>
            <a:r>
              <a:rPr lang="en-US" sz="2800" b="1" dirty="0"/>
              <a:t>How about our families, kids, and all the activities: school, extra-curricular stuff, etc.?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9275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Expectations feed into manifestations. Manifestations become imprinted in our minds, forming our habits of expectation, and our character (our consistent patterns of behavior).</a:t>
            </a:r>
          </a:p>
          <a:p>
            <a:endParaRPr lang="en-US" sz="3200" b="1" dirty="0"/>
          </a:p>
          <a:p>
            <a:r>
              <a:rPr lang="en-US" sz="3200" b="1" dirty="0"/>
              <a:t>That’s why it is vital to FAST from WRONG THINKING, and replace wrong thoughts with right ones. Let’s do it: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Thoughts feed into expectations.</a:t>
            </a:r>
          </a:p>
        </p:txBody>
      </p:sp>
    </p:spTree>
    <p:extLst>
      <p:ext uri="{BB962C8B-B14F-4D97-AF65-F5344CB8AC3E}">
        <p14:creationId xmlns:p14="http://schemas.microsoft.com/office/powerpoint/2010/main" val="223019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1804221"/>
            <a:ext cx="10452848" cy="4160050"/>
          </a:xfrm>
        </p:spPr>
        <p:txBody>
          <a:bodyPr>
            <a:normAutofit/>
          </a:bodyPr>
          <a:lstStyle/>
          <a:p>
            <a:r>
              <a:rPr lang="en-US" sz="3200" dirty="0"/>
              <a:t>“I </a:t>
            </a:r>
            <a:r>
              <a:rPr lang="en-US" sz="3200" b="1" u="sng" dirty="0"/>
              <a:t>can do all things</a:t>
            </a:r>
            <a:r>
              <a:rPr lang="en-US" sz="3200" dirty="0"/>
              <a:t> through Christ which strengthens me.” </a:t>
            </a:r>
          </a:p>
          <a:p>
            <a:r>
              <a:rPr lang="en-US" sz="3200" dirty="0"/>
              <a:t>The way to turn this thought into a reality is through the decision to believe it. </a:t>
            </a:r>
            <a:r>
              <a:rPr lang="en-US" sz="3200" u="sng" dirty="0"/>
              <a:t>DECISION</a:t>
            </a:r>
            <a:r>
              <a:rPr lang="en-US" sz="3200" dirty="0"/>
              <a:t> is the doorway into reality. </a:t>
            </a:r>
          </a:p>
          <a:p>
            <a:r>
              <a:rPr lang="en-US" sz="3200" dirty="0"/>
              <a:t>We take a wrong thought captive, by </a:t>
            </a:r>
            <a:r>
              <a:rPr lang="en-US" sz="3200" u="sng" dirty="0"/>
              <a:t>bullying</a:t>
            </a:r>
            <a:r>
              <a:rPr lang="en-US" sz="3200" dirty="0"/>
              <a:t> it with the right thought. </a:t>
            </a:r>
          </a:p>
          <a:p>
            <a:r>
              <a:rPr lang="en-US" sz="3200" dirty="0"/>
              <a:t>Make this new thought </a:t>
            </a:r>
            <a:r>
              <a:rPr lang="en-US" sz="3200" u="sng" dirty="0"/>
              <a:t>PRESS</a:t>
            </a:r>
            <a:r>
              <a:rPr lang="en-US" sz="3200" dirty="0"/>
              <a:t> against the wrong one, until there’s no room in your head for the wrong one.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FFFEFF"/>
                </a:solidFill>
              </a:rPr>
              <a:t>1. Let’s go back to Philippians 4:13 which says: </a:t>
            </a:r>
          </a:p>
        </p:txBody>
      </p:sp>
    </p:spTree>
    <p:extLst>
      <p:ext uri="{BB962C8B-B14F-4D97-AF65-F5344CB8AC3E}">
        <p14:creationId xmlns:p14="http://schemas.microsoft.com/office/powerpoint/2010/main" val="387938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1715589"/>
            <a:ext cx="10452848" cy="4248682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You’re not in it by yourself. </a:t>
            </a:r>
          </a:p>
          <a:p>
            <a:r>
              <a:rPr lang="en-US" sz="2800" dirty="0"/>
              <a:t>Fill your mind with this thought. </a:t>
            </a:r>
            <a:r>
              <a:rPr lang="en-US" sz="2800" b="1" u="sng" dirty="0"/>
              <a:t>Hebrews 13:6</a:t>
            </a:r>
            <a:r>
              <a:rPr lang="en-US" sz="2800" u="sng" dirty="0"/>
              <a:t> </a:t>
            </a:r>
            <a:r>
              <a:rPr lang="en-US" sz="2800" dirty="0"/>
              <a:t>says, “I will never leave you nor forsake you.” </a:t>
            </a:r>
          </a:p>
          <a:p>
            <a:r>
              <a:rPr lang="en-US" sz="2800" dirty="0"/>
              <a:t>When the thought comes, “I can’t hold it all together”, RESPOND to that thought with this: </a:t>
            </a:r>
            <a:r>
              <a:rPr lang="en-US" sz="2800" b="1" u="sng" dirty="0"/>
              <a:t>“I’m not doing this by myself</a:t>
            </a:r>
            <a:r>
              <a:rPr lang="en-US" sz="2800" dirty="0"/>
              <a:t>. God is with me. And </a:t>
            </a:r>
            <a:r>
              <a:rPr lang="en-US" sz="2800" u="sng" dirty="0"/>
              <a:t>He will never leave me alone</a:t>
            </a:r>
            <a:r>
              <a:rPr lang="en-US" sz="2800" dirty="0"/>
              <a:t>!” </a:t>
            </a:r>
          </a:p>
          <a:p>
            <a:r>
              <a:rPr lang="en-US" sz="2800" dirty="0"/>
              <a:t>Whether you are a single parent or a single person, God is in this with you – married or divorced. Struggling financially or wealthiest man alive – He is with you in your struggle and in your daily responsibilities.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FFFEFF"/>
                </a:solidFill>
              </a:rPr>
              <a:t>2. You are not alone. </a:t>
            </a:r>
          </a:p>
        </p:txBody>
      </p:sp>
    </p:spTree>
    <p:extLst>
      <p:ext uri="{BB962C8B-B14F-4D97-AF65-F5344CB8AC3E}">
        <p14:creationId xmlns:p14="http://schemas.microsoft.com/office/powerpoint/2010/main" val="309046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2 Timothy 1:12 says,</a:t>
            </a:r>
            <a:r>
              <a:rPr lang="en-US" sz="3200" dirty="0"/>
              <a:t> “I am persuaded that He is able to keep (hold together) that which I have committed unto Him.” </a:t>
            </a:r>
          </a:p>
          <a:p>
            <a:r>
              <a:rPr lang="en-US" sz="3200" dirty="0"/>
              <a:t>You see, whatever we </a:t>
            </a:r>
            <a:r>
              <a:rPr lang="en-US" sz="3200" u="sng" dirty="0"/>
              <a:t>COMMIT</a:t>
            </a:r>
            <a:r>
              <a:rPr lang="en-US" sz="3200" dirty="0"/>
              <a:t> to Him, He will keep, guard and hold together for us. </a:t>
            </a:r>
          </a:p>
          <a:p>
            <a:r>
              <a:rPr lang="en-US" sz="3200" dirty="0"/>
              <a:t>If there is an area of your life, that seems like it’s falling apart, COMMIT it to Him, and He will get involved.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FFFEFF"/>
                </a:solidFill>
              </a:rPr>
              <a:t>3. God holds together the things we turn over to Him. </a:t>
            </a:r>
          </a:p>
        </p:txBody>
      </p:sp>
    </p:spTree>
    <p:extLst>
      <p:ext uri="{BB962C8B-B14F-4D97-AF65-F5344CB8AC3E}">
        <p14:creationId xmlns:p14="http://schemas.microsoft.com/office/powerpoint/2010/main" val="398431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“The Lord will accomplish that which concerns me.” (Psalm 138:8) </a:t>
            </a:r>
          </a:p>
          <a:p>
            <a:r>
              <a:rPr lang="en-US" sz="3200" dirty="0"/>
              <a:t>He will accomplish, complete, perfect…He will get involved with the things that concern me, and He will add His grace to my situation!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4. Fill your mind with this thought: </a:t>
            </a:r>
          </a:p>
        </p:txBody>
      </p:sp>
    </p:spTree>
    <p:extLst>
      <p:ext uri="{BB962C8B-B14F-4D97-AF65-F5344CB8AC3E}">
        <p14:creationId xmlns:p14="http://schemas.microsoft.com/office/powerpoint/2010/main" val="3782185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If His Word can uphold (keep together) the universe, IT CAN uphold your stuff! </a:t>
            </a:r>
          </a:p>
          <a:p>
            <a:r>
              <a:rPr lang="en-US" sz="3200" b="1" dirty="0"/>
              <a:t>Get the Word into the deep core of your being. </a:t>
            </a:r>
          </a:p>
          <a:p>
            <a:r>
              <a:rPr lang="en-US" sz="3200" b="1" dirty="0"/>
              <a:t>Make God’s Word the base/foundation of everything you think, decide and do.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5. “God upholds the universe by His Word…” (Hebrews 1:3)</a:t>
            </a:r>
          </a:p>
        </p:txBody>
      </p:sp>
    </p:spTree>
    <p:extLst>
      <p:ext uri="{BB962C8B-B14F-4D97-AF65-F5344CB8AC3E}">
        <p14:creationId xmlns:p14="http://schemas.microsoft.com/office/powerpoint/2010/main" val="4966318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GOLD AND SILVER">
      <a:dk1>
        <a:srgbClr val="000000"/>
      </a:dk1>
      <a:lt1>
        <a:srgbClr val="FFFFFF"/>
      </a:lt1>
      <a:dk2>
        <a:srgbClr val="464646"/>
      </a:dk2>
      <a:lt2>
        <a:srgbClr val="FFFFFF"/>
      </a:lt2>
      <a:accent1>
        <a:srgbClr val="C4AE75"/>
      </a:accent1>
      <a:accent2>
        <a:srgbClr val="A9A9A9"/>
      </a:accent2>
      <a:accent3>
        <a:srgbClr val="5E5E5E"/>
      </a:accent3>
      <a:accent4>
        <a:srgbClr val="424242"/>
      </a:accent4>
      <a:accent5>
        <a:srgbClr val="212121"/>
      </a:accent5>
      <a:accent6>
        <a:srgbClr val="D5D5D5"/>
      </a:accent6>
      <a:hlink>
        <a:srgbClr val="C1AA73"/>
      </a:hlink>
      <a:folHlink>
        <a:srgbClr val="797979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rence" id="{B1388269-6A25-4F35-91BE-E59A597AB25F}" vid="{EA621A8F-389C-4766-B7E5-1B2B7E9ADD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conference presentation</Template>
  <TotalTime>43</TotalTime>
  <Words>809</Words>
  <Application>Microsoft Office PowerPoint</Application>
  <PresentationFormat>Widescreen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Garamond</vt:lpstr>
      <vt:lpstr>RetrospectVTI</vt:lpstr>
      <vt:lpstr>I just can’t hold it all together!</vt:lpstr>
      <vt:lpstr>Introduction</vt:lpstr>
      <vt:lpstr>Introduction</vt:lpstr>
      <vt:lpstr>Thoughts feed into expectations.</vt:lpstr>
      <vt:lpstr>1. Let’s go back to Philippians 4:13 which says: </vt:lpstr>
      <vt:lpstr>2. You are not alone. </vt:lpstr>
      <vt:lpstr>3. God holds together the things we turn over to Him. </vt:lpstr>
      <vt:lpstr>4. Fill your mind with this thought: </vt:lpstr>
      <vt:lpstr>5. “God upholds the universe by His Word…” (Hebrews 1:3)</vt:lpstr>
      <vt:lpstr>THINK IT &amp; SAY IT:</vt:lpstr>
      <vt:lpstr>THINK IT &amp; SAY IT:</vt:lpstr>
      <vt:lpstr>THINK IT &amp; SAY IT:</vt:lpstr>
      <vt:lpstr>These are the thoughts that shape my life. I pray that they will shape yours as well…</vt:lpstr>
      <vt:lpstr>Visit Us At: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just can’t hold it all together!</dc:title>
  <dc:creator>Ronald Powell</dc:creator>
  <cp:lastModifiedBy>Ronald Powell</cp:lastModifiedBy>
  <cp:revision>1</cp:revision>
  <dcterms:created xsi:type="dcterms:W3CDTF">2022-03-03T15:41:34Z</dcterms:created>
  <dcterms:modified xsi:type="dcterms:W3CDTF">2022-03-03T16:24:35Z</dcterms:modified>
</cp:coreProperties>
</file>